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60" r:id="rId4"/>
    <p:sldId id="257" r:id="rId5"/>
    <p:sldId id="270" r:id="rId6"/>
    <p:sldId id="271" r:id="rId7"/>
    <p:sldId id="261" r:id="rId8"/>
    <p:sldId id="263" r:id="rId9"/>
    <p:sldId id="267" r:id="rId10"/>
    <p:sldId id="264" r:id="rId11"/>
    <p:sldId id="272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8666" autoAdjust="0"/>
  </p:normalViewPr>
  <p:slideViewPr>
    <p:cSldViewPr snapToGrid="0">
      <p:cViewPr varScale="1">
        <p:scale>
          <a:sx n="100" d="100"/>
          <a:sy n="100" d="100"/>
        </p:scale>
        <p:origin x="93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sched_FinalProject_10Hzand1Hz_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sched_FinalProject_10Hzand1Hz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sched_FinalProject_10Hzand1Hz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withaddfeature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withaddfeature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withaddfeature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withaddfeature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sched_FinalProject_10Hzand1Hz_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sched_FinalProject_10Hzand1Hz_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sched_FinalProject_10Hzand1Hz_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sched_FinalProject_10Hzand1Hz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sched_FinalProject_10Hzand1Hz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sched_FinalProject_10Hzand1Hz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sched_FinalProject_10Hzand1Hz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ururaj_Docs\Cousera\RTES4\Week5\sched_FinalProject_10Hzand1Hz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Time stamp</a:t>
            </a:r>
            <a:r>
              <a:rPr lang="en-IN" baseline="0" dirty="0"/>
              <a:t> </a:t>
            </a:r>
            <a:r>
              <a:rPr lang="en-IN" dirty="0"/>
              <a:t>Diff between Frames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735036039595182"/>
          <c:y val="0.16310466138962182"/>
          <c:w val="0.86056417854539013"/>
          <c:h val="0.6297789458375751"/>
        </c:manualLayout>
      </c:layout>
      <c:lineChart>
        <c:grouping val="standard"/>
        <c:varyColors val="0"/>
        <c:ser>
          <c:idx val="0"/>
          <c:order val="0"/>
          <c:tx>
            <c:strRef>
              <c:f>data_1Hz!$AF$1</c:f>
              <c:strCache>
                <c:ptCount val="1"/>
                <c:pt idx="0">
                  <c:v>Time Diff between Frames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data_1Hz!$AF$2:$AF$194</c:f>
              <c:numCache>
                <c:formatCode>General</c:formatCode>
                <c:ptCount val="193"/>
                <c:pt idx="1">
                  <c:v>1.2000489999999786</c:v>
                </c:pt>
                <c:pt idx="2">
                  <c:v>0.79996499999998605</c:v>
                </c:pt>
                <c:pt idx="3">
                  <c:v>1.2000000000000455</c:v>
                </c:pt>
                <c:pt idx="4">
                  <c:v>0.79999099999997725</c:v>
                </c:pt>
                <c:pt idx="5">
                  <c:v>1.2000019999999836</c:v>
                </c:pt>
                <c:pt idx="6">
                  <c:v>0.80000300000000379</c:v>
                </c:pt>
                <c:pt idx="7">
                  <c:v>1.1999900000000139</c:v>
                </c:pt>
                <c:pt idx="8">
                  <c:v>0.80001700000002529</c:v>
                </c:pt>
                <c:pt idx="9">
                  <c:v>1.1999889999999596</c:v>
                </c:pt>
                <c:pt idx="10">
                  <c:v>0.80001700000002529</c:v>
                </c:pt>
                <c:pt idx="11">
                  <c:v>1.2000009999999861</c:v>
                </c:pt>
                <c:pt idx="12">
                  <c:v>0.80004900000000134</c:v>
                </c:pt>
                <c:pt idx="13">
                  <c:v>1.199939000000029</c:v>
                </c:pt>
                <c:pt idx="14">
                  <c:v>0.80001799999996592</c:v>
                </c:pt>
                <c:pt idx="15">
                  <c:v>1.2000750000000266</c:v>
                </c:pt>
                <c:pt idx="16">
                  <c:v>0.7999189999999885</c:v>
                </c:pt>
                <c:pt idx="17">
                  <c:v>1.2000039999999785</c:v>
                </c:pt>
                <c:pt idx="18">
                  <c:v>0.79998399999999492</c:v>
                </c:pt>
                <c:pt idx="19">
                  <c:v>1.1999850000000265</c:v>
                </c:pt>
                <c:pt idx="20">
                  <c:v>0.80000899999998865</c:v>
                </c:pt>
                <c:pt idx="21">
                  <c:v>1.2000050000000329</c:v>
                </c:pt>
                <c:pt idx="22">
                  <c:v>0.80000299999994695</c:v>
                </c:pt>
                <c:pt idx="23">
                  <c:v>1.1999920000000088</c:v>
                </c:pt>
                <c:pt idx="24">
                  <c:v>0.80004900000000134</c:v>
                </c:pt>
                <c:pt idx="25">
                  <c:v>1.1999580000000378</c:v>
                </c:pt>
                <c:pt idx="26">
                  <c:v>0.80001399999997602</c:v>
                </c:pt>
                <c:pt idx="27">
                  <c:v>1.199986000000024</c:v>
                </c:pt>
                <c:pt idx="28">
                  <c:v>0.79999799999995957</c:v>
                </c:pt>
                <c:pt idx="29">
                  <c:v>1.2000070000000278</c:v>
                </c:pt>
                <c:pt idx="30">
                  <c:v>0.79999199999997472</c:v>
                </c:pt>
                <c:pt idx="31">
                  <c:v>1.2000090000000228</c:v>
                </c:pt>
                <c:pt idx="32">
                  <c:v>0.79998799999998482</c:v>
                </c:pt>
                <c:pt idx="33">
                  <c:v>1.1999959999999987</c:v>
                </c:pt>
                <c:pt idx="34">
                  <c:v>0.80005099999999629</c:v>
                </c:pt>
                <c:pt idx="35">
                  <c:v>1.1999500000000012</c:v>
                </c:pt>
                <c:pt idx="36">
                  <c:v>0.80001200000003792</c:v>
                </c:pt>
                <c:pt idx="37">
                  <c:v>1.1999979999999937</c:v>
                </c:pt>
                <c:pt idx="38">
                  <c:v>0.80001199999998107</c:v>
                </c:pt>
                <c:pt idx="39">
                  <c:v>1.2000600000000077</c:v>
                </c:pt>
                <c:pt idx="40">
                  <c:v>0.79993400000000747</c:v>
                </c:pt>
                <c:pt idx="41">
                  <c:v>1.1999969999999962</c:v>
                </c:pt>
                <c:pt idx="42">
                  <c:v>0.79998799999998482</c:v>
                </c:pt>
                <c:pt idx="43">
                  <c:v>1.1999989999999912</c:v>
                </c:pt>
                <c:pt idx="44">
                  <c:v>0.80002999999999247</c:v>
                </c:pt>
                <c:pt idx="45">
                  <c:v>1.1999690000000101</c:v>
                </c:pt>
                <c:pt idx="46">
                  <c:v>0.79999600000002147</c:v>
                </c:pt>
                <c:pt idx="47">
                  <c:v>1.2000219999999899</c:v>
                </c:pt>
                <c:pt idx="48">
                  <c:v>0.80003499999997985</c:v>
                </c:pt>
                <c:pt idx="49">
                  <c:v>1.1999539999999911</c:v>
                </c:pt>
                <c:pt idx="50">
                  <c:v>0.80000700000005054</c:v>
                </c:pt>
                <c:pt idx="51">
                  <c:v>1.2000449999999887</c:v>
                </c:pt>
                <c:pt idx="52">
                  <c:v>0.79995199999996203</c:v>
                </c:pt>
                <c:pt idx="53">
                  <c:v>1.2000200000000518</c:v>
                </c:pt>
                <c:pt idx="54">
                  <c:v>0.7999889999999823</c:v>
                </c:pt>
                <c:pt idx="55">
                  <c:v>1.1999880000000189</c:v>
                </c:pt>
                <c:pt idx="56">
                  <c:v>0.79998299999999745</c:v>
                </c:pt>
                <c:pt idx="57">
                  <c:v>1.2000170000000026</c:v>
                </c:pt>
                <c:pt idx="58">
                  <c:v>0.7999929999999722</c:v>
                </c:pt>
                <c:pt idx="59">
                  <c:v>1.2000170000000026</c:v>
                </c:pt>
                <c:pt idx="60">
                  <c:v>0.79998399999999492</c:v>
                </c:pt>
                <c:pt idx="61">
                  <c:v>1.2000259999999798</c:v>
                </c:pt>
                <c:pt idx="62">
                  <c:v>0.79996500000004289</c:v>
                </c:pt>
                <c:pt idx="63">
                  <c:v>1.2000150000000076</c:v>
                </c:pt>
                <c:pt idx="64">
                  <c:v>0.80007299999999759</c:v>
                </c:pt>
                <c:pt idx="65">
                  <c:v>1.1999979999999937</c:v>
                </c:pt>
                <c:pt idx="66">
                  <c:v>0.79992099999998345</c:v>
                </c:pt>
                <c:pt idx="67">
                  <c:v>1.200018</c:v>
                </c:pt>
                <c:pt idx="68">
                  <c:v>0.79999600000002147</c:v>
                </c:pt>
                <c:pt idx="69">
                  <c:v>1.1999979999999937</c:v>
                </c:pt>
                <c:pt idx="70">
                  <c:v>0.80004800000000387</c:v>
                </c:pt>
                <c:pt idx="71">
                  <c:v>1.1999409999999671</c:v>
                </c:pt>
                <c:pt idx="72">
                  <c:v>0.80001500000003034</c:v>
                </c:pt>
                <c:pt idx="73">
                  <c:v>1.1999959999999987</c:v>
                </c:pt>
                <c:pt idx="74">
                  <c:v>0.80000899999998865</c:v>
                </c:pt>
                <c:pt idx="75">
                  <c:v>1.1999890000000164</c:v>
                </c:pt>
                <c:pt idx="76">
                  <c:v>0.80000200000000632</c:v>
                </c:pt>
                <c:pt idx="77">
                  <c:v>1.1999979999999937</c:v>
                </c:pt>
                <c:pt idx="78">
                  <c:v>0.80000400000000127</c:v>
                </c:pt>
                <c:pt idx="79">
                  <c:v>1.1999909999999545</c:v>
                </c:pt>
                <c:pt idx="80">
                  <c:v>0.80000300000000379</c:v>
                </c:pt>
                <c:pt idx="81">
                  <c:v>1.1999950000000013</c:v>
                </c:pt>
                <c:pt idx="82">
                  <c:v>0.79999700000001894</c:v>
                </c:pt>
                <c:pt idx="83">
                  <c:v>1.2000370000000089</c:v>
                </c:pt>
                <c:pt idx="84">
                  <c:v>0.80001699999996845</c:v>
                </c:pt>
                <c:pt idx="85">
                  <c:v>1.1999430000000189</c:v>
                </c:pt>
                <c:pt idx="86">
                  <c:v>0.80000499999999874</c:v>
                </c:pt>
                <c:pt idx="87">
                  <c:v>1.2000620000000026</c:v>
                </c:pt>
                <c:pt idx="88">
                  <c:v>0.79993799999999737</c:v>
                </c:pt>
                <c:pt idx="89">
                  <c:v>1.2000249999999824</c:v>
                </c:pt>
                <c:pt idx="90">
                  <c:v>0.79997400000002017</c:v>
                </c:pt>
                <c:pt idx="91">
                  <c:v>1.1999950000000013</c:v>
                </c:pt>
                <c:pt idx="92">
                  <c:v>0.80007599999999002</c:v>
                </c:pt>
                <c:pt idx="93">
                  <c:v>1.1999519999999961</c:v>
                </c:pt>
                <c:pt idx="94">
                  <c:v>0.80000300000000379</c:v>
                </c:pt>
                <c:pt idx="95">
                  <c:v>1.1999830000000316</c:v>
                </c:pt>
                <c:pt idx="96">
                  <c:v>0.79998799999998482</c:v>
                </c:pt>
                <c:pt idx="97">
                  <c:v>1.2000039999999785</c:v>
                </c:pt>
                <c:pt idx="98">
                  <c:v>0.79999000000003662</c:v>
                </c:pt>
                <c:pt idx="99">
                  <c:v>1.2000109999999609</c:v>
                </c:pt>
                <c:pt idx="100">
                  <c:v>0.80001600000002782</c:v>
                </c:pt>
                <c:pt idx="101">
                  <c:v>1.2000269999999773</c:v>
                </c:pt>
                <c:pt idx="102">
                  <c:v>0.79994900000002644</c:v>
                </c:pt>
                <c:pt idx="103">
                  <c:v>1.200019999999995</c:v>
                </c:pt>
                <c:pt idx="104">
                  <c:v>0.79999900000001389</c:v>
                </c:pt>
                <c:pt idx="105">
                  <c:v>1.1999940000000038</c:v>
                </c:pt>
                <c:pt idx="106">
                  <c:v>0.80004399999995712</c:v>
                </c:pt>
                <c:pt idx="107">
                  <c:v>1.1999539999999911</c:v>
                </c:pt>
                <c:pt idx="108">
                  <c:v>0.79999300000002904</c:v>
                </c:pt>
                <c:pt idx="109">
                  <c:v>1.2000409999999988</c:v>
                </c:pt>
                <c:pt idx="110">
                  <c:v>0.7999929999999722</c:v>
                </c:pt>
                <c:pt idx="111">
                  <c:v>1.1999650000000202</c:v>
                </c:pt>
                <c:pt idx="112">
                  <c:v>0.79999300000002904</c:v>
                </c:pt>
                <c:pt idx="113">
                  <c:v>1.2000119999999583</c:v>
                </c:pt>
                <c:pt idx="114">
                  <c:v>0.79999900000001389</c:v>
                </c:pt>
                <c:pt idx="115">
                  <c:v>1.1999979999999937</c:v>
                </c:pt>
                <c:pt idx="116">
                  <c:v>0.80000000000001137</c:v>
                </c:pt>
                <c:pt idx="117">
                  <c:v>1.2000029999999811</c:v>
                </c:pt>
                <c:pt idx="118">
                  <c:v>0.80000100000000884</c:v>
                </c:pt>
                <c:pt idx="119">
                  <c:v>1.2000060000000303</c:v>
                </c:pt>
                <c:pt idx="120">
                  <c:v>0.80004299999995965</c:v>
                </c:pt>
                <c:pt idx="121">
                  <c:v>1.1999430000000189</c:v>
                </c:pt>
                <c:pt idx="122">
                  <c:v>0.80000000000001137</c:v>
                </c:pt>
                <c:pt idx="123">
                  <c:v>1.2000639999999976</c:v>
                </c:pt>
                <c:pt idx="124">
                  <c:v>0.799966999999981</c:v>
                </c:pt>
                <c:pt idx="125">
                  <c:v>1.1999779999999873</c:v>
                </c:pt>
                <c:pt idx="126">
                  <c:v>0.79999700000001894</c:v>
                </c:pt>
                <c:pt idx="127">
                  <c:v>1.1999950000000013</c:v>
                </c:pt>
                <c:pt idx="128">
                  <c:v>0.80000999999998612</c:v>
                </c:pt>
                <c:pt idx="129">
                  <c:v>1.2000280000000316</c:v>
                </c:pt>
                <c:pt idx="130">
                  <c:v>0.80005799999997862</c:v>
                </c:pt>
                <c:pt idx="131">
                  <c:v>1.1999030000000062</c:v>
                </c:pt>
                <c:pt idx="132">
                  <c:v>0.80002400000000762</c:v>
                </c:pt>
                <c:pt idx="133">
                  <c:v>1.1999819999999772</c:v>
                </c:pt>
                <c:pt idx="134">
                  <c:v>0.80001900000002024</c:v>
                </c:pt>
                <c:pt idx="135">
                  <c:v>1.199989999999957</c:v>
                </c:pt>
                <c:pt idx="136">
                  <c:v>0.80003199999998742</c:v>
                </c:pt>
                <c:pt idx="137">
                  <c:v>1.2000100000000202</c:v>
                </c:pt>
                <c:pt idx="138">
                  <c:v>0.79995900000005804</c:v>
                </c:pt>
                <c:pt idx="139">
                  <c:v>1.2000049999999192</c:v>
                </c:pt>
                <c:pt idx="140">
                  <c:v>0.80001800000002277</c:v>
                </c:pt>
                <c:pt idx="141">
                  <c:v>1.1999620000000277</c:v>
                </c:pt>
                <c:pt idx="142">
                  <c:v>0.80001200000003792</c:v>
                </c:pt>
                <c:pt idx="143">
                  <c:v>1.2000049999999192</c:v>
                </c:pt>
                <c:pt idx="144">
                  <c:v>0.80000400000005811</c:v>
                </c:pt>
                <c:pt idx="145">
                  <c:v>1.1999809999999798</c:v>
                </c:pt>
                <c:pt idx="146">
                  <c:v>0.80001500000003034</c:v>
                </c:pt>
                <c:pt idx="147">
                  <c:v>1.1999869999999646</c:v>
                </c:pt>
                <c:pt idx="148">
                  <c:v>0.80000400000005811</c:v>
                </c:pt>
                <c:pt idx="149">
                  <c:v>1.2000219999999899</c:v>
                </c:pt>
                <c:pt idx="150">
                  <c:v>0.79998599999998987</c:v>
                </c:pt>
                <c:pt idx="151">
                  <c:v>1.2000259999999798</c:v>
                </c:pt>
                <c:pt idx="152">
                  <c:v>0.79997000000003027</c:v>
                </c:pt>
                <c:pt idx="153">
                  <c:v>1.1999939999999469</c:v>
                </c:pt>
                <c:pt idx="154">
                  <c:v>0.80000800000004801</c:v>
                </c:pt>
                <c:pt idx="155">
                  <c:v>1.1999959999999419</c:v>
                </c:pt>
                <c:pt idx="156">
                  <c:v>0.80005000000005566</c:v>
                </c:pt>
                <c:pt idx="157">
                  <c:v>1.199942999999962</c:v>
                </c:pt>
                <c:pt idx="158">
                  <c:v>0.80008699999996225</c:v>
                </c:pt>
                <c:pt idx="159">
                  <c:v>1.1999420000000782</c:v>
                </c:pt>
                <c:pt idx="160">
                  <c:v>0.79999999999995453</c:v>
                </c:pt>
                <c:pt idx="161">
                  <c:v>1.1999910000000682</c:v>
                </c:pt>
                <c:pt idx="162">
                  <c:v>0.79998399999999492</c:v>
                </c:pt>
                <c:pt idx="163">
                  <c:v>1.1999989999999343</c:v>
                </c:pt>
                <c:pt idx="164">
                  <c:v>0.80000100000006569</c:v>
                </c:pt>
                <c:pt idx="165">
                  <c:v>1.200010999999904</c:v>
                </c:pt>
                <c:pt idx="166">
                  <c:v>0.80000800000004801</c:v>
                </c:pt>
                <c:pt idx="167">
                  <c:v>1.1999849999999697</c:v>
                </c:pt>
                <c:pt idx="168">
                  <c:v>0.80002000000001772</c:v>
                </c:pt>
                <c:pt idx="169">
                  <c:v>1.1999869999999646</c:v>
                </c:pt>
                <c:pt idx="170">
                  <c:v>0.80003200000010111</c:v>
                </c:pt>
                <c:pt idx="171">
                  <c:v>1.1999769999999899</c:v>
                </c:pt>
                <c:pt idx="172">
                  <c:v>0.79998000000000502</c:v>
                </c:pt>
                <c:pt idx="173">
                  <c:v>1.2000509999999167</c:v>
                </c:pt>
                <c:pt idx="174">
                  <c:v>0.79995500000006814</c:v>
                </c:pt>
                <c:pt idx="175">
                  <c:v>1.2000120000000152</c:v>
                </c:pt>
                <c:pt idx="176">
                  <c:v>0.79998199999999997</c:v>
                </c:pt>
                <c:pt idx="177">
                  <c:v>1.2000079999999116</c:v>
                </c:pt>
                <c:pt idx="178">
                  <c:v>0.79999400000008336</c:v>
                </c:pt>
                <c:pt idx="179">
                  <c:v>1.2000099999999065</c:v>
                </c:pt>
                <c:pt idx="180">
                  <c:v>0.79998800000009851</c:v>
                </c:pt>
                <c:pt idx="181">
                  <c:v>1.2000219999999899</c:v>
                </c:pt>
                <c:pt idx="182">
                  <c:v>0.79998799999998482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847-488A-AD87-CDE4D2B2F7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12938784"/>
        <c:axId val="412952512"/>
      </c:lineChart>
      <c:catAx>
        <c:axId val="4129387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Frame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952512"/>
        <c:crosses val="autoZero"/>
        <c:auto val="1"/>
        <c:lblAlgn val="ctr"/>
        <c:lblOffset val="100"/>
        <c:noMultiLvlLbl val="0"/>
      </c:catAx>
      <c:valAx>
        <c:axId val="412952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Seconds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2938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Input buffer</a:t>
            </a:r>
            <a:r>
              <a:rPr lang="en-IN" baseline="0"/>
              <a:t> tail and head index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data!$AP$1</c:f>
              <c:strCache>
                <c:ptCount val="1"/>
                <c:pt idx="0">
                  <c:v>tail_in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data!$AP$2:$AP$1824</c:f>
              <c:numCache>
                <c:formatCode>General</c:formatCode>
                <c:ptCount val="1823"/>
                <c:pt idx="0">
                  <c:v>8</c:v>
                </c:pt>
                <c:pt idx="1">
                  <c:v>11</c:v>
                </c:pt>
                <c:pt idx="2">
                  <c:v>16</c:v>
                </c:pt>
                <c:pt idx="3">
                  <c:v>21</c:v>
                </c:pt>
                <c:pt idx="4">
                  <c:v>26</c:v>
                </c:pt>
                <c:pt idx="5">
                  <c:v>30</c:v>
                </c:pt>
                <c:pt idx="6">
                  <c:v>35</c:v>
                </c:pt>
                <c:pt idx="7">
                  <c:v>40</c:v>
                </c:pt>
                <c:pt idx="8">
                  <c:v>45</c:v>
                </c:pt>
                <c:pt idx="9">
                  <c:v>50</c:v>
                </c:pt>
                <c:pt idx="10">
                  <c:v>55</c:v>
                </c:pt>
                <c:pt idx="11">
                  <c:v>60</c:v>
                </c:pt>
                <c:pt idx="12">
                  <c:v>65</c:v>
                </c:pt>
                <c:pt idx="13">
                  <c:v>70</c:v>
                </c:pt>
                <c:pt idx="14">
                  <c:v>75</c:v>
                </c:pt>
                <c:pt idx="15">
                  <c:v>80</c:v>
                </c:pt>
                <c:pt idx="16">
                  <c:v>85</c:v>
                </c:pt>
                <c:pt idx="17">
                  <c:v>90</c:v>
                </c:pt>
                <c:pt idx="18">
                  <c:v>94</c:v>
                </c:pt>
                <c:pt idx="19">
                  <c:v>99</c:v>
                </c:pt>
                <c:pt idx="20">
                  <c:v>104</c:v>
                </c:pt>
                <c:pt idx="21">
                  <c:v>109</c:v>
                </c:pt>
                <c:pt idx="22">
                  <c:v>114</c:v>
                </c:pt>
                <c:pt idx="23">
                  <c:v>119</c:v>
                </c:pt>
                <c:pt idx="24">
                  <c:v>124</c:v>
                </c:pt>
                <c:pt idx="25">
                  <c:v>129</c:v>
                </c:pt>
                <c:pt idx="26">
                  <c:v>134</c:v>
                </c:pt>
                <c:pt idx="27">
                  <c:v>139</c:v>
                </c:pt>
                <c:pt idx="28">
                  <c:v>144</c:v>
                </c:pt>
                <c:pt idx="29">
                  <c:v>149</c:v>
                </c:pt>
                <c:pt idx="30">
                  <c:v>154</c:v>
                </c:pt>
                <c:pt idx="31">
                  <c:v>159</c:v>
                </c:pt>
                <c:pt idx="32">
                  <c:v>164</c:v>
                </c:pt>
                <c:pt idx="33">
                  <c:v>169</c:v>
                </c:pt>
                <c:pt idx="34">
                  <c:v>174</c:v>
                </c:pt>
                <c:pt idx="35">
                  <c:v>179</c:v>
                </c:pt>
                <c:pt idx="36">
                  <c:v>184</c:v>
                </c:pt>
                <c:pt idx="37">
                  <c:v>189</c:v>
                </c:pt>
                <c:pt idx="38">
                  <c:v>193</c:v>
                </c:pt>
                <c:pt idx="39">
                  <c:v>198</c:v>
                </c:pt>
                <c:pt idx="40">
                  <c:v>203</c:v>
                </c:pt>
                <c:pt idx="41">
                  <c:v>208</c:v>
                </c:pt>
                <c:pt idx="42">
                  <c:v>213</c:v>
                </c:pt>
                <c:pt idx="43">
                  <c:v>218</c:v>
                </c:pt>
                <c:pt idx="44">
                  <c:v>223</c:v>
                </c:pt>
                <c:pt idx="45">
                  <c:v>228</c:v>
                </c:pt>
                <c:pt idx="46">
                  <c:v>233</c:v>
                </c:pt>
                <c:pt idx="47">
                  <c:v>238</c:v>
                </c:pt>
                <c:pt idx="48">
                  <c:v>243</c:v>
                </c:pt>
                <c:pt idx="49">
                  <c:v>248</c:v>
                </c:pt>
                <c:pt idx="50">
                  <c:v>253</c:v>
                </c:pt>
                <c:pt idx="51">
                  <c:v>258</c:v>
                </c:pt>
                <c:pt idx="52">
                  <c:v>263</c:v>
                </c:pt>
                <c:pt idx="53">
                  <c:v>268</c:v>
                </c:pt>
                <c:pt idx="54">
                  <c:v>273</c:v>
                </c:pt>
                <c:pt idx="55">
                  <c:v>278</c:v>
                </c:pt>
                <c:pt idx="56">
                  <c:v>283</c:v>
                </c:pt>
                <c:pt idx="57">
                  <c:v>287</c:v>
                </c:pt>
                <c:pt idx="58">
                  <c:v>292</c:v>
                </c:pt>
                <c:pt idx="59">
                  <c:v>297</c:v>
                </c:pt>
                <c:pt idx="60">
                  <c:v>302</c:v>
                </c:pt>
                <c:pt idx="61">
                  <c:v>307</c:v>
                </c:pt>
                <c:pt idx="62">
                  <c:v>312</c:v>
                </c:pt>
                <c:pt idx="63">
                  <c:v>317</c:v>
                </c:pt>
                <c:pt idx="64">
                  <c:v>322</c:v>
                </c:pt>
                <c:pt idx="65">
                  <c:v>327</c:v>
                </c:pt>
                <c:pt idx="66">
                  <c:v>332</c:v>
                </c:pt>
                <c:pt idx="67">
                  <c:v>337</c:v>
                </c:pt>
                <c:pt idx="68">
                  <c:v>342</c:v>
                </c:pt>
                <c:pt idx="69">
                  <c:v>347</c:v>
                </c:pt>
                <c:pt idx="70">
                  <c:v>352</c:v>
                </c:pt>
                <c:pt idx="71">
                  <c:v>357</c:v>
                </c:pt>
                <c:pt idx="72">
                  <c:v>362</c:v>
                </c:pt>
                <c:pt idx="73">
                  <c:v>367</c:v>
                </c:pt>
                <c:pt idx="74">
                  <c:v>372</c:v>
                </c:pt>
                <c:pt idx="75">
                  <c:v>377</c:v>
                </c:pt>
                <c:pt idx="76">
                  <c:v>382</c:v>
                </c:pt>
                <c:pt idx="77">
                  <c:v>387</c:v>
                </c:pt>
                <c:pt idx="78">
                  <c:v>392</c:v>
                </c:pt>
                <c:pt idx="79">
                  <c:v>396</c:v>
                </c:pt>
                <c:pt idx="80">
                  <c:v>401</c:v>
                </c:pt>
                <c:pt idx="81">
                  <c:v>406</c:v>
                </c:pt>
                <c:pt idx="82">
                  <c:v>411</c:v>
                </c:pt>
                <c:pt idx="83">
                  <c:v>416</c:v>
                </c:pt>
                <c:pt idx="84">
                  <c:v>421</c:v>
                </c:pt>
                <c:pt idx="85">
                  <c:v>426</c:v>
                </c:pt>
                <c:pt idx="86">
                  <c:v>431</c:v>
                </c:pt>
                <c:pt idx="87">
                  <c:v>436</c:v>
                </c:pt>
                <c:pt idx="88">
                  <c:v>441</c:v>
                </c:pt>
                <c:pt idx="89">
                  <c:v>446</c:v>
                </c:pt>
                <c:pt idx="90">
                  <c:v>449</c:v>
                </c:pt>
                <c:pt idx="91">
                  <c:v>454</c:v>
                </c:pt>
                <c:pt idx="92">
                  <c:v>459</c:v>
                </c:pt>
                <c:pt idx="93">
                  <c:v>462</c:v>
                </c:pt>
                <c:pt idx="94">
                  <c:v>467</c:v>
                </c:pt>
                <c:pt idx="95">
                  <c:v>472</c:v>
                </c:pt>
                <c:pt idx="96">
                  <c:v>477</c:v>
                </c:pt>
                <c:pt idx="97">
                  <c:v>482</c:v>
                </c:pt>
                <c:pt idx="98">
                  <c:v>486</c:v>
                </c:pt>
                <c:pt idx="99">
                  <c:v>491</c:v>
                </c:pt>
                <c:pt idx="100">
                  <c:v>496</c:v>
                </c:pt>
                <c:pt idx="101">
                  <c:v>501</c:v>
                </c:pt>
                <c:pt idx="102">
                  <c:v>506</c:v>
                </c:pt>
                <c:pt idx="103">
                  <c:v>511</c:v>
                </c:pt>
                <c:pt idx="104">
                  <c:v>516</c:v>
                </c:pt>
                <c:pt idx="105">
                  <c:v>521</c:v>
                </c:pt>
                <c:pt idx="106">
                  <c:v>526</c:v>
                </c:pt>
                <c:pt idx="107">
                  <c:v>531</c:v>
                </c:pt>
                <c:pt idx="108">
                  <c:v>536</c:v>
                </c:pt>
                <c:pt idx="109">
                  <c:v>541</c:v>
                </c:pt>
                <c:pt idx="110">
                  <c:v>546</c:v>
                </c:pt>
                <c:pt idx="111">
                  <c:v>551</c:v>
                </c:pt>
                <c:pt idx="112">
                  <c:v>556</c:v>
                </c:pt>
                <c:pt idx="113">
                  <c:v>561</c:v>
                </c:pt>
                <c:pt idx="114">
                  <c:v>566</c:v>
                </c:pt>
                <c:pt idx="115">
                  <c:v>571</c:v>
                </c:pt>
                <c:pt idx="116">
                  <c:v>575</c:v>
                </c:pt>
                <c:pt idx="117">
                  <c:v>581</c:v>
                </c:pt>
                <c:pt idx="118">
                  <c:v>585</c:v>
                </c:pt>
                <c:pt idx="119">
                  <c:v>590</c:v>
                </c:pt>
                <c:pt idx="120">
                  <c:v>595</c:v>
                </c:pt>
                <c:pt idx="121">
                  <c:v>600</c:v>
                </c:pt>
                <c:pt idx="122">
                  <c:v>605</c:v>
                </c:pt>
                <c:pt idx="123">
                  <c:v>610</c:v>
                </c:pt>
                <c:pt idx="124">
                  <c:v>615</c:v>
                </c:pt>
                <c:pt idx="125">
                  <c:v>620</c:v>
                </c:pt>
                <c:pt idx="126">
                  <c:v>625</c:v>
                </c:pt>
                <c:pt idx="127">
                  <c:v>630</c:v>
                </c:pt>
                <c:pt idx="128">
                  <c:v>635</c:v>
                </c:pt>
                <c:pt idx="129">
                  <c:v>640</c:v>
                </c:pt>
                <c:pt idx="130">
                  <c:v>645</c:v>
                </c:pt>
                <c:pt idx="131">
                  <c:v>650</c:v>
                </c:pt>
                <c:pt idx="132">
                  <c:v>655</c:v>
                </c:pt>
                <c:pt idx="133">
                  <c:v>660</c:v>
                </c:pt>
                <c:pt idx="134">
                  <c:v>665</c:v>
                </c:pt>
                <c:pt idx="135">
                  <c:v>670</c:v>
                </c:pt>
                <c:pt idx="136">
                  <c:v>675</c:v>
                </c:pt>
                <c:pt idx="137">
                  <c:v>680</c:v>
                </c:pt>
                <c:pt idx="138">
                  <c:v>684</c:v>
                </c:pt>
                <c:pt idx="139">
                  <c:v>689</c:v>
                </c:pt>
                <c:pt idx="140">
                  <c:v>694</c:v>
                </c:pt>
                <c:pt idx="141">
                  <c:v>699</c:v>
                </c:pt>
                <c:pt idx="142">
                  <c:v>704</c:v>
                </c:pt>
                <c:pt idx="143">
                  <c:v>709</c:v>
                </c:pt>
                <c:pt idx="144">
                  <c:v>714</c:v>
                </c:pt>
                <c:pt idx="145">
                  <c:v>719</c:v>
                </c:pt>
                <c:pt idx="146">
                  <c:v>724</c:v>
                </c:pt>
                <c:pt idx="147">
                  <c:v>729</c:v>
                </c:pt>
                <c:pt idx="148">
                  <c:v>734</c:v>
                </c:pt>
                <c:pt idx="149">
                  <c:v>739</c:v>
                </c:pt>
                <c:pt idx="150">
                  <c:v>744</c:v>
                </c:pt>
                <c:pt idx="151">
                  <c:v>749</c:v>
                </c:pt>
                <c:pt idx="152">
                  <c:v>754</c:v>
                </c:pt>
                <c:pt idx="153">
                  <c:v>759</c:v>
                </c:pt>
                <c:pt idx="154">
                  <c:v>764</c:v>
                </c:pt>
                <c:pt idx="155">
                  <c:v>769</c:v>
                </c:pt>
                <c:pt idx="156">
                  <c:v>774</c:v>
                </c:pt>
                <c:pt idx="157">
                  <c:v>779</c:v>
                </c:pt>
                <c:pt idx="158">
                  <c:v>783</c:v>
                </c:pt>
                <c:pt idx="159">
                  <c:v>788</c:v>
                </c:pt>
                <c:pt idx="160">
                  <c:v>793</c:v>
                </c:pt>
                <c:pt idx="161">
                  <c:v>798</c:v>
                </c:pt>
                <c:pt idx="162">
                  <c:v>803</c:v>
                </c:pt>
                <c:pt idx="163">
                  <c:v>808</c:v>
                </c:pt>
                <c:pt idx="164">
                  <c:v>813</c:v>
                </c:pt>
                <c:pt idx="165">
                  <c:v>818</c:v>
                </c:pt>
                <c:pt idx="166">
                  <c:v>822</c:v>
                </c:pt>
                <c:pt idx="167">
                  <c:v>826</c:v>
                </c:pt>
                <c:pt idx="168">
                  <c:v>831</c:v>
                </c:pt>
                <c:pt idx="169">
                  <c:v>836</c:v>
                </c:pt>
                <c:pt idx="170">
                  <c:v>841</c:v>
                </c:pt>
                <c:pt idx="171">
                  <c:v>846</c:v>
                </c:pt>
                <c:pt idx="172">
                  <c:v>851</c:v>
                </c:pt>
                <c:pt idx="173">
                  <c:v>856</c:v>
                </c:pt>
                <c:pt idx="174">
                  <c:v>861</c:v>
                </c:pt>
                <c:pt idx="175">
                  <c:v>866</c:v>
                </c:pt>
                <c:pt idx="176">
                  <c:v>871</c:v>
                </c:pt>
                <c:pt idx="177">
                  <c:v>876</c:v>
                </c:pt>
                <c:pt idx="178">
                  <c:v>881</c:v>
                </c:pt>
                <c:pt idx="179">
                  <c:v>885</c:v>
                </c:pt>
                <c:pt idx="180">
                  <c:v>890</c:v>
                </c:pt>
                <c:pt idx="181">
                  <c:v>895</c:v>
                </c:pt>
                <c:pt idx="182">
                  <c:v>900</c:v>
                </c:pt>
                <c:pt idx="183">
                  <c:v>905</c:v>
                </c:pt>
                <c:pt idx="184">
                  <c:v>910</c:v>
                </c:pt>
                <c:pt idx="185">
                  <c:v>915</c:v>
                </c:pt>
                <c:pt idx="186">
                  <c:v>920</c:v>
                </c:pt>
                <c:pt idx="187">
                  <c:v>925</c:v>
                </c:pt>
                <c:pt idx="188">
                  <c:v>930</c:v>
                </c:pt>
                <c:pt idx="189">
                  <c:v>935</c:v>
                </c:pt>
                <c:pt idx="190">
                  <c:v>940</c:v>
                </c:pt>
                <c:pt idx="191">
                  <c:v>945</c:v>
                </c:pt>
                <c:pt idx="192">
                  <c:v>950</c:v>
                </c:pt>
                <c:pt idx="193">
                  <c:v>955</c:v>
                </c:pt>
                <c:pt idx="194">
                  <c:v>960</c:v>
                </c:pt>
                <c:pt idx="195">
                  <c:v>965</c:v>
                </c:pt>
                <c:pt idx="196">
                  <c:v>970</c:v>
                </c:pt>
                <c:pt idx="197">
                  <c:v>974</c:v>
                </c:pt>
                <c:pt idx="198">
                  <c:v>980</c:v>
                </c:pt>
                <c:pt idx="199">
                  <c:v>984</c:v>
                </c:pt>
                <c:pt idx="200">
                  <c:v>989</c:v>
                </c:pt>
                <c:pt idx="201">
                  <c:v>994</c:v>
                </c:pt>
                <c:pt idx="202">
                  <c:v>999</c:v>
                </c:pt>
                <c:pt idx="203">
                  <c:v>1004</c:v>
                </c:pt>
                <c:pt idx="204">
                  <c:v>1009</c:v>
                </c:pt>
                <c:pt idx="205">
                  <c:v>1014</c:v>
                </c:pt>
                <c:pt idx="206">
                  <c:v>1019</c:v>
                </c:pt>
                <c:pt idx="207">
                  <c:v>1024</c:v>
                </c:pt>
                <c:pt idx="208">
                  <c:v>1029</c:v>
                </c:pt>
                <c:pt idx="209">
                  <c:v>1034</c:v>
                </c:pt>
                <c:pt idx="210">
                  <c:v>1039</c:v>
                </c:pt>
                <c:pt idx="211">
                  <c:v>1044</c:v>
                </c:pt>
                <c:pt idx="212">
                  <c:v>1049</c:v>
                </c:pt>
                <c:pt idx="213">
                  <c:v>1054</c:v>
                </c:pt>
                <c:pt idx="214">
                  <c:v>1059</c:v>
                </c:pt>
                <c:pt idx="215">
                  <c:v>1064</c:v>
                </c:pt>
                <c:pt idx="216">
                  <c:v>1069</c:v>
                </c:pt>
                <c:pt idx="217">
                  <c:v>1073</c:v>
                </c:pt>
                <c:pt idx="218">
                  <c:v>1078</c:v>
                </c:pt>
                <c:pt idx="219">
                  <c:v>1083</c:v>
                </c:pt>
                <c:pt idx="220">
                  <c:v>1088</c:v>
                </c:pt>
                <c:pt idx="221">
                  <c:v>1093</c:v>
                </c:pt>
                <c:pt idx="222">
                  <c:v>1098</c:v>
                </c:pt>
                <c:pt idx="223">
                  <c:v>1103</c:v>
                </c:pt>
                <c:pt idx="224">
                  <c:v>1108</c:v>
                </c:pt>
                <c:pt idx="225">
                  <c:v>1113</c:v>
                </c:pt>
                <c:pt idx="226">
                  <c:v>1118</c:v>
                </c:pt>
                <c:pt idx="227">
                  <c:v>1123</c:v>
                </c:pt>
                <c:pt idx="228">
                  <c:v>1128</c:v>
                </c:pt>
                <c:pt idx="229">
                  <c:v>1133</c:v>
                </c:pt>
                <c:pt idx="230">
                  <c:v>1138</c:v>
                </c:pt>
                <c:pt idx="231">
                  <c:v>1143</c:v>
                </c:pt>
                <c:pt idx="232">
                  <c:v>1148</c:v>
                </c:pt>
                <c:pt idx="233">
                  <c:v>1153</c:v>
                </c:pt>
                <c:pt idx="234">
                  <c:v>1158</c:v>
                </c:pt>
                <c:pt idx="235">
                  <c:v>1163</c:v>
                </c:pt>
                <c:pt idx="236">
                  <c:v>1168</c:v>
                </c:pt>
                <c:pt idx="237">
                  <c:v>1173</c:v>
                </c:pt>
                <c:pt idx="238">
                  <c:v>1177</c:v>
                </c:pt>
                <c:pt idx="239">
                  <c:v>1182</c:v>
                </c:pt>
                <c:pt idx="240">
                  <c:v>1187</c:v>
                </c:pt>
                <c:pt idx="241">
                  <c:v>1192</c:v>
                </c:pt>
                <c:pt idx="242">
                  <c:v>1197</c:v>
                </c:pt>
                <c:pt idx="243">
                  <c:v>1202</c:v>
                </c:pt>
                <c:pt idx="244">
                  <c:v>1207</c:v>
                </c:pt>
                <c:pt idx="245">
                  <c:v>1212</c:v>
                </c:pt>
                <c:pt idx="246">
                  <c:v>1217</c:v>
                </c:pt>
                <c:pt idx="247">
                  <c:v>1222</c:v>
                </c:pt>
                <c:pt idx="248">
                  <c:v>1227</c:v>
                </c:pt>
                <c:pt idx="249">
                  <c:v>1232</c:v>
                </c:pt>
                <c:pt idx="250">
                  <c:v>1237</c:v>
                </c:pt>
                <c:pt idx="251">
                  <c:v>1242</c:v>
                </c:pt>
                <c:pt idx="252">
                  <c:v>1247</c:v>
                </c:pt>
                <c:pt idx="253">
                  <c:v>1252</c:v>
                </c:pt>
                <c:pt idx="254">
                  <c:v>1257</c:v>
                </c:pt>
                <c:pt idx="255">
                  <c:v>1262</c:v>
                </c:pt>
                <c:pt idx="256">
                  <c:v>1267</c:v>
                </c:pt>
                <c:pt idx="257">
                  <c:v>1272</c:v>
                </c:pt>
                <c:pt idx="258">
                  <c:v>1276</c:v>
                </c:pt>
                <c:pt idx="259">
                  <c:v>1281</c:v>
                </c:pt>
                <c:pt idx="260">
                  <c:v>1286</c:v>
                </c:pt>
                <c:pt idx="261">
                  <c:v>1291</c:v>
                </c:pt>
                <c:pt idx="262">
                  <c:v>1296</c:v>
                </c:pt>
                <c:pt idx="263">
                  <c:v>1301</c:v>
                </c:pt>
                <c:pt idx="264">
                  <c:v>1306</c:v>
                </c:pt>
                <c:pt idx="265">
                  <c:v>1311</c:v>
                </c:pt>
                <c:pt idx="266">
                  <c:v>1316</c:v>
                </c:pt>
                <c:pt idx="267">
                  <c:v>1321</c:v>
                </c:pt>
                <c:pt idx="268">
                  <c:v>1326</c:v>
                </c:pt>
                <c:pt idx="269">
                  <c:v>1331</c:v>
                </c:pt>
                <c:pt idx="270">
                  <c:v>1336</c:v>
                </c:pt>
                <c:pt idx="271">
                  <c:v>1341</c:v>
                </c:pt>
                <c:pt idx="272">
                  <c:v>1346</c:v>
                </c:pt>
                <c:pt idx="273">
                  <c:v>1351</c:v>
                </c:pt>
                <c:pt idx="274">
                  <c:v>1356</c:v>
                </c:pt>
                <c:pt idx="275">
                  <c:v>1361</c:v>
                </c:pt>
                <c:pt idx="276">
                  <c:v>1365</c:v>
                </c:pt>
                <c:pt idx="277">
                  <c:v>1371</c:v>
                </c:pt>
                <c:pt idx="278">
                  <c:v>1375</c:v>
                </c:pt>
                <c:pt idx="279">
                  <c:v>1380</c:v>
                </c:pt>
                <c:pt idx="280">
                  <c:v>1385</c:v>
                </c:pt>
                <c:pt idx="281">
                  <c:v>1390</c:v>
                </c:pt>
                <c:pt idx="282">
                  <c:v>1395</c:v>
                </c:pt>
                <c:pt idx="283">
                  <c:v>1400</c:v>
                </c:pt>
                <c:pt idx="284">
                  <c:v>1405</c:v>
                </c:pt>
                <c:pt idx="285">
                  <c:v>1410</c:v>
                </c:pt>
                <c:pt idx="286">
                  <c:v>1415</c:v>
                </c:pt>
                <c:pt idx="287">
                  <c:v>1420</c:v>
                </c:pt>
                <c:pt idx="288">
                  <c:v>1425</c:v>
                </c:pt>
                <c:pt idx="289">
                  <c:v>1430</c:v>
                </c:pt>
                <c:pt idx="290">
                  <c:v>1435</c:v>
                </c:pt>
                <c:pt idx="291">
                  <c:v>1440</c:v>
                </c:pt>
                <c:pt idx="292">
                  <c:v>1445</c:v>
                </c:pt>
                <c:pt idx="293">
                  <c:v>1450</c:v>
                </c:pt>
                <c:pt idx="294">
                  <c:v>1455</c:v>
                </c:pt>
                <c:pt idx="295">
                  <c:v>1460</c:v>
                </c:pt>
                <c:pt idx="296">
                  <c:v>1464</c:v>
                </c:pt>
                <c:pt idx="297">
                  <c:v>1470</c:v>
                </c:pt>
                <c:pt idx="298">
                  <c:v>1474</c:v>
                </c:pt>
                <c:pt idx="299">
                  <c:v>1479</c:v>
                </c:pt>
                <c:pt idx="300">
                  <c:v>1484</c:v>
                </c:pt>
                <c:pt idx="301">
                  <c:v>1489</c:v>
                </c:pt>
                <c:pt idx="302">
                  <c:v>1494</c:v>
                </c:pt>
                <c:pt idx="303">
                  <c:v>1499</c:v>
                </c:pt>
                <c:pt idx="304">
                  <c:v>1504</c:v>
                </c:pt>
                <c:pt idx="305">
                  <c:v>1509</c:v>
                </c:pt>
                <c:pt idx="306">
                  <c:v>1514</c:v>
                </c:pt>
                <c:pt idx="307">
                  <c:v>1519</c:v>
                </c:pt>
                <c:pt idx="308">
                  <c:v>1524</c:v>
                </c:pt>
                <c:pt idx="309">
                  <c:v>1529</c:v>
                </c:pt>
                <c:pt idx="310">
                  <c:v>1534</c:v>
                </c:pt>
                <c:pt idx="311">
                  <c:v>1539</c:v>
                </c:pt>
                <c:pt idx="312">
                  <c:v>1544</c:v>
                </c:pt>
                <c:pt idx="313">
                  <c:v>1549</c:v>
                </c:pt>
                <c:pt idx="314">
                  <c:v>1554</c:v>
                </c:pt>
                <c:pt idx="315">
                  <c:v>1559</c:v>
                </c:pt>
                <c:pt idx="316">
                  <c:v>1564</c:v>
                </c:pt>
                <c:pt idx="317">
                  <c:v>1568</c:v>
                </c:pt>
                <c:pt idx="318">
                  <c:v>1573</c:v>
                </c:pt>
                <c:pt idx="319">
                  <c:v>1578</c:v>
                </c:pt>
                <c:pt idx="320">
                  <c:v>1583</c:v>
                </c:pt>
                <c:pt idx="321">
                  <c:v>1588</c:v>
                </c:pt>
                <c:pt idx="322">
                  <c:v>1593</c:v>
                </c:pt>
                <c:pt idx="323">
                  <c:v>1598</c:v>
                </c:pt>
                <c:pt idx="324">
                  <c:v>1603</c:v>
                </c:pt>
                <c:pt idx="325">
                  <c:v>1608</c:v>
                </c:pt>
                <c:pt idx="326">
                  <c:v>1613</c:v>
                </c:pt>
                <c:pt idx="327">
                  <c:v>1618</c:v>
                </c:pt>
                <c:pt idx="328">
                  <c:v>1623</c:v>
                </c:pt>
                <c:pt idx="329">
                  <c:v>1628</c:v>
                </c:pt>
                <c:pt idx="330">
                  <c:v>1633</c:v>
                </c:pt>
                <c:pt idx="331">
                  <c:v>1638</c:v>
                </c:pt>
                <c:pt idx="332">
                  <c:v>1643</c:v>
                </c:pt>
                <c:pt idx="333">
                  <c:v>1648</c:v>
                </c:pt>
                <c:pt idx="334">
                  <c:v>1653</c:v>
                </c:pt>
                <c:pt idx="335">
                  <c:v>1658</c:v>
                </c:pt>
                <c:pt idx="336">
                  <c:v>1663</c:v>
                </c:pt>
                <c:pt idx="337">
                  <c:v>1667</c:v>
                </c:pt>
                <c:pt idx="338">
                  <c:v>1672</c:v>
                </c:pt>
                <c:pt idx="339">
                  <c:v>1677</c:v>
                </c:pt>
                <c:pt idx="340">
                  <c:v>1682</c:v>
                </c:pt>
                <c:pt idx="341">
                  <c:v>1687</c:v>
                </c:pt>
                <c:pt idx="342">
                  <c:v>1692</c:v>
                </c:pt>
                <c:pt idx="343">
                  <c:v>1697</c:v>
                </c:pt>
                <c:pt idx="344">
                  <c:v>1702</c:v>
                </c:pt>
                <c:pt idx="345">
                  <c:v>1707</c:v>
                </c:pt>
                <c:pt idx="346">
                  <c:v>1712</c:v>
                </c:pt>
                <c:pt idx="347">
                  <c:v>1717</c:v>
                </c:pt>
                <c:pt idx="348">
                  <c:v>1722</c:v>
                </c:pt>
                <c:pt idx="349">
                  <c:v>1727</c:v>
                </c:pt>
                <c:pt idx="350">
                  <c:v>1732</c:v>
                </c:pt>
                <c:pt idx="351">
                  <c:v>1737</c:v>
                </c:pt>
                <c:pt idx="352">
                  <c:v>1742</c:v>
                </c:pt>
                <c:pt idx="353">
                  <c:v>1747</c:v>
                </c:pt>
                <c:pt idx="354">
                  <c:v>1752</c:v>
                </c:pt>
                <c:pt idx="355">
                  <c:v>1757</c:v>
                </c:pt>
                <c:pt idx="356">
                  <c:v>1762</c:v>
                </c:pt>
                <c:pt idx="357">
                  <c:v>1766</c:v>
                </c:pt>
                <c:pt idx="358">
                  <c:v>1771</c:v>
                </c:pt>
                <c:pt idx="359">
                  <c:v>1776</c:v>
                </c:pt>
                <c:pt idx="360">
                  <c:v>1781</c:v>
                </c:pt>
                <c:pt idx="361">
                  <c:v>1786</c:v>
                </c:pt>
                <c:pt idx="362">
                  <c:v>1791</c:v>
                </c:pt>
                <c:pt idx="363">
                  <c:v>1796</c:v>
                </c:pt>
                <c:pt idx="364">
                  <c:v>1801</c:v>
                </c:pt>
                <c:pt idx="365">
                  <c:v>1806</c:v>
                </c:pt>
                <c:pt idx="366">
                  <c:v>1811</c:v>
                </c:pt>
                <c:pt idx="367">
                  <c:v>1816</c:v>
                </c:pt>
                <c:pt idx="368">
                  <c:v>1821</c:v>
                </c:pt>
                <c:pt idx="369">
                  <c:v>1826</c:v>
                </c:pt>
                <c:pt idx="370">
                  <c:v>1831</c:v>
                </c:pt>
                <c:pt idx="371">
                  <c:v>1836</c:v>
                </c:pt>
                <c:pt idx="372">
                  <c:v>1841</c:v>
                </c:pt>
                <c:pt idx="373">
                  <c:v>1846</c:v>
                </c:pt>
                <c:pt idx="374">
                  <c:v>1851</c:v>
                </c:pt>
                <c:pt idx="375">
                  <c:v>1856</c:v>
                </c:pt>
                <c:pt idx="376">
                  <c:v>1861</c:v>
                </c:pt>
                <c:pt idx="377">
                  <c:v>1865</c:v>
                </c:pt>
                <c:pt idx="378">
                  <c:v>1870</c:v>
                </c:pt>
                <c:pt idx="379">
                  <c:v>1875</c:v>
                </c:pt>
                <c:pt idx="380">
                  <c:v>1879</c:v>
                </c:pt>
                <c:pt idx="381">
                  <c:v>1884</c:v>
                </c:pt>
                <c:pt idx="382">
                  <c:v>1889</c:v>
                </c:pt>
                <c:pt idx="383">
                  <c:v>1894</c:v>
                </c:pt>
                <c:pt idx="384">
                  <c:v>1899</c:v>
                </c:pt>
                <c:pt idx="385">
                  <c:v>1904</c:v>
                </c:pt>
                <c:pt idx="386">
                  <c:v>1909</c:v>
                </c:pt>
                <c:pt idx="387">
                  <c:v>1914</c:v>
                </c:pt>
                <c:pt idx="388">
                  <c:v>1919</c:v>
                </c:pt>
                <c:pt idx="389">
                  <c:v>1924</c:v>
                </c:pt>
                <c:pt idx="390">
                  <c:v>1929</c:v>
                </c:pt>
                <c:pt idx="391">
                  <c:v>1934</c:v>
                </c:pt>
                <c:pt idx="392">
                  <c:v>1939</c:v>
                </c:pt>
                <c:pt idx="393">
                  <c:v>1944</c:v>
                </c:pt>
                <c:pt idx="394">
                  <c:v>1949</c:v>
                </c:pt>
                <c:pt idx="395">
                  <c:v>1954</c:v>
                </c:pt>
                <c:pt idx="396">
                  <c:v>1959</c:v>
                </c:pt>
                <c:pt idx="397">
                  <c:v>1964</c:v>
                </c:pt>
                <c:pt idx="398">
                  <c:v>1968</c:v>
                </c:pt>
                <c:pt idx="399">
                  <c:v>1973</c:v>
                </c:pt>
                <c:pt idx="400">
                  <c:v>1978</c:v>
                </c:pt>
                <c:pt idx="401">
                  <c:v>1983</c:v>
                </c:pt>
                <c:pt idx="402">
                  <c:v>1988</c:v>
                </c:pt>
                <c:pt idx="403">
                  <c:v>1993</c:v>
                </c:pt>
                <c:pt idx="404">
                  <c:v>1998</c:v>
                </c:pt>
                <c:pt idx="405">
                  <c:v>2003</c:v>
                </c:pt>
                <c:pt idx="406">
                  <c:v>2008</c:v>
                </c:pt>
                <c:pt idx="407">
                  <c:v>2013</c:v>
                </c:pt>
                <c:pt idx="408">
                  <c:v>2018</c:v>
                </c:pt>
                <c:pt idx="409">
                  <c:v>2023</c:v>
                </c:pt>
                <c:pt idx="410">
                  <c:v>2028</c:v>
                </c:pt>
                <c:pt idx="411">
                  <c:v>2033</c:v>
                </c:pt>
                <c:pt idx="412">
                  <c:v>2038</c:v>
                </c:pt>
                <c:pt idx="413">
                  <c:v>2043</c:v>
                </c:pt>
                <c:pt idx="414">
                  <c:v>2048</c:v>
                </c:pt>
                <c:pt idx="415">
                  <c:v>2053</c:v>
                </c:pt>
                <c:pt idx="416">
                  <c:v>2058</c:v>
                </c:pt>
                <c:pt idx="417">
                  <c:v>2062</c:v>
                </c:pt>
                <c:pt idx="418">
                  <c:v>2067</c:v>
                </c:pt>
                <c:pt idx="419">
                  <c:v>2072</c:v>
                </c:pt>
                <c:pt idx="420">
                  <c:v>2077</c:v>
                </c:pt>
                <c:pt idx="421">
                  <c:v>2082</c:v>
                </c:pt>
                <c:pt idx="422">
                  <c:v>2087</c:v>
                </c:pt>
                <c:pt idx="423">
                  <c:v>2092</c:v>
                </c:pt>
                <c:pt idx="424">
                  <c:v>2097</c:v>
                </c:pt>
                <c:pt idx="425">
                  <c:v>2102</c:v>
                </c:pt>
                <c:pt idx="426">
                  <c:v>2107</c:v>
                </c:pt>
                <c:pt idx="427">
                  <c:v>2112</c:v>
                </c:pt>
                <c:pt idx="428">
                  <c:v>2117</c:v>
                </c:pt>
                <c:pt idx="429">
                  <c:v>2122</c:v>
                </c:pt>
                <c:pt idx="430">
                  <c:v>2127</c:v>
                </c:pt>
                <c:pt idx="431">
                  <c:v>2132</c:v>
                </c:pt>
                <c:pt idx="432">
                  <c:v>2137</c:v>
                </c:pt>
                <c:pt idx="433">
                  <c:v>2142</c:v>
                </c:pt>
                <c:pt idx="434">
                  <c:v>2147</c:v>
                </c:pt>
                <c:pt idx="435">
                  <c:v>2152</c:v>
                </c:pt>
                <c:pt idx="436">
                  <c:v>2157</c:v>
                </c:pt>
                <c:pt idx="437">
                  <c:v>2161</c:v>
                </c:pt>
                <c:pt idx="438">
                  <c:v>2166</c:v>
                </c:pt>
                <c:pt idx="439">
                  <c:v>2171</c:v>
                </c:pt>
                <c:pt idx="440">
                  <c:v>2176</c:v>
                </c:pt>
                <c:pt idx="441">
                  <c:v>2181</c:v>
                </c:pt>
                <c:pt idx="442">
                  <c:v>2186</c:v>
                </c:pt>
                <c:pt idx="443">
                  <c:v>2191</c:v>
                </c:pt>
                <c:pt idx="444">
                  <c:v>2196</c:v>
                </c:pt>
                <c:pt idx="445">
                  <c:v>2201</c:v>
                </c:pt>
                <c:pt idx="446">
                  <c:v>2206</c:v>
                </c:pt>
                <c:pt idx="447">
                  <c:v>2211</c:v>
                </c:pt>
                <c:pt idx="448">
                  <c:v>2216</c:v>
                </c:pt>
                <c:pt idx="449">
                  <c:v>2221</c:v>
                </c:pt>
                <c:pt idx="450">
                  <c:v>2226</c:v>
                </c:pt>
                <c:pt idx="451">
                  <c:v>2231</c:v>
                </c:pt>
                <c:pt idx="452">
                  <c:v>2236</c:v>
                </c:pt>
                <c:pt idx="453">
                  <c:v>2241</c:v>
                </c:pt>
                <c:pt idx="454">
                  <c:v>2243</c:v>
                </c:pt>
                <c:pt idx="455">
                  <c:v>2245</c:v>
                </c:pt>
                <c:pt idx="456">
                  <c:v>2250</c:v>
                </c:pt>
                <c:pt idx="457">
                  <c:v>2255</c:v>
                </c:pt>
                <c:pt idx="458">
                  <c:v>2259</c:v>
                </c:pt>
                <c:pt idx="459">
                  <c:v>2264</c:v>
                </c:pt>
                <c:pt idx="460">
                  <c:v>2269</c:v>
                </c:pt>
                <c:pt idx="461">
                  <c:v>2274</c:v>
                </c:pt>
                <c:pt idx="462">
                  <c:v>2279</c:v>
                </c:pt>
                <c:pt idx="463">
                  <c:v>2284</c:v>
                </c:pt>
                <c:pt idx="464">
                  <c:v>2289</c:v>
                </c:pt>
                <c:pt idx="465">
                  <c:v>2294</c:v>
                </c:pt>
                <c:pt idx="466">
                  <c:v>2299</c:v>
                </c:pt>
                <c:pt idx="467">
                  <c:v>2304</c:v>
                </c:pt>
                <c:pt idx="468">
                  <c:v>2309</c:v>
                </c:pt>
                <c:pt idx="469">
                  <c:v>2314</c:v>
                </c:pt>
                <c:pt idx="470">
                  <c:v>2319</c:v>
                </c:pt>
                <c:pt idx="471">
                  <c:v>2322</c:v>
                </c:pt>
                <c:pt idx="472">
                  <c:v>2327</c:v>
                </c:pt>
                <c:pt idx="473">
                  <c:v>2332</c:v>
                </c:pt>
                <c:pt idx="474">
                  <c:v>2337</c:v>
                </c:pt>
                <c:pt idx="475">
                  <c:v>2342</c:v>
                </c:pt>
                <c:pt idx="476">
                  <c:v>2347</c:v>
                </c:pt>
                <c:pt idx="477">
                  <c:v>2351</c:v>
                </c:pt>
                <c:pt idx="478">
                  <c:v>2356</c:v>
                </c:pt>
                <c:pt idx="479">
                  <c:v>2361</c:v>
                </c:pt>
                <c:pt idx="480">
                  <c:v>2366</c:v>
                </c:pt>
                <c:pt idx="481">
                  <c:v>2371</c:v>
                </c:pt>
                <c:pt idx="482">
                  <c:v>2376</c:v>
                </c:pt>
                <c:pt idx="483">
                  <c:v>2381</c:v>
                </c:pt>
                <c:pt idx="484">
                  <c:v>2386</c:v>
                </c:pt>
                <c:pt idx="485">
                  <c:v>2391</c:v>
                </c:pt>
                <c:pt idx="486">
                  <c:v>2396</c:v>
                </c:pt>
                <c:pt idx="487">
                  <c:v>2401</c:v>
                </c:pt>
                <c:pt idx="488">
                  <c:v>2406</c:v>
                </c:pt>
                <c:pt idx="489">
                  <c:v>2411</c:v>
                </c:pt>
                <c:pt idx="490">
                  <c:v>2416</c:v>
                </c:pt>
                <c:pt idx="491">
                  <c:v>2421</c:v>
                </c:pt>
                <c:pt idx="492">
                  <c:v>2426</c:v>
                </c:pt>
                <c:pt idx="493">
                  <c:v>2431</c:v>
                </c:pt>
                <c:pt idx="494">
                  <c:v>2436</c:v>
                </c:pt>
                <c:pt idx="495">
                  <c:v>2441</c:v>
                </c:pt>
                <c:pt idx="496">
                  <c:v>2446</c:v>
                </c:pt>
                <c:pt idx="497">
                  <c:v>2450</c:v>
                </c:pt>
                <c:pt idx="498">
                  <c:v>2456</c:v>
                </c:pt>
                <c:pt idx="499">
                  <c:v>2460</c:v>
                </c:pt>
                <c:pt idx="500">
                  <c:v>2465</c:v>
                </c:pt>
                <c:pt idx="501">
                  <c:v>2470</c:v>
                </c:pt>
                <c:pt idx="502">
                  <c:v>2475</c:v>
                </c:pt>
                <c:pt idx="503">
                  <c:v>2480</c:v>
                </c:pt>
                <c:pt idx="504">
                  <c:v>2485</c:v>
                </c:pt>
                <c:pt idx="505">
                  <c:v>2490</c:v>
                </c:pt>
                <c:pt idx="506">
                  <c:v>2495</c:v>
                </c:pt>
                <c:pt idx="507">
                  <c:v>2500</c:v>
                </c:pt>
                <c:pt idx="508">
                  <c:v>2505</c:v>
                </c:pt>
                <c:pt idx="509">
                  <c:v>2510</c:v>
                </c:pt>
                <c:pt idx="510">
                  <c:v>2515</c:v>
                </c:pt>
                <c:pt idx="511">
                  <c:v>2520</c:v>
                </c:pt>
                <c:pt idx="512">
                  <c:v>2525</c:v>
                </c:pt>
                <c:pt idx="513">
                  <c:v>2530</c:v>
                </c:pt>
                <c:pt idx="514">
                  <c:v>2535</c:v>
                </c:pt>
                <c:pt idx="515">
                  <c:v>2540</c:v>
                </c:pt>
                <c:pt idx="516">
                  <c:v>2545</c:v>
                </c:pt>
                <c:pt idx="517">
                  <c:v>2549</c:v>
                </c:pt>
                <c:pt idx="518">
                  <c:v>2554</c:v>
                </c:pt>
                <c:pt idx="519">
                  <c:v>2559</c:v>
                </c:pt>
                <c:pt idx="520">
                  <c:v>2564</c:v>
                </c:pt>
                <c:pt idx="521">
                  <c:v>2569</c:v>
                </c:pt>
                <c:pt idx="522">
                  <c:v>2574</c:v>
                </c:pt>
                <c:pt idx="523">
                  <c:v>2579</c:v>
                </c:pt>
                <c:pt idx="524">
                  <c:v>2584</c:v>
                </c:pt>
                <c:pt idx="525">
                  <c:v>2589</c:v>
                </c:pt>
                <c:pt idx="526">
                  <c:v>2594</c:v>
                </c:pt>
                <c:pt idx="527">
                  <c:v>2599</c:v>
                </c:pt>
                <c:pt idx="528">
                  <c:v>2604</c:v>
                </c:pt>
                <c:pt idx="529">
                  <c:v>2609</c:v>
                </c:pt>
                <c:pt idx="530">
                  <c:v>2614</c:v>
                </c:pt>
                <c:pt idx="531">
                  <c:v>2619</c:v>
                </c:pt>
                <c:pt idx="532">
                  <c:v>2624</c:v>
                </c:pt>
                <c:pt idx="533">
                  <c:v>2629</c:v>
                </c:pt>
                <c:pt idx="534">
                  <c:v>2634</c:v>
                </c:pt>
                <c:pt idx="535">
                  <c:v>2639</c:v>
                </c:pt>
                <c:pt idx="536">
                  <c:v>2644</c:v>
                </c:pt>
                <c:pt idx="537">
                  <c:v>2648</c:v>
                </c:pt>
                <c:pt idx="538">
                  <c:v>2653</c:v>
                </c:pt>
                <c:pt idx="539">
                  <c:v>2658</c:v>
                </c:pt>
                <c:pt idx="540">
                  <c:v>2663</c:v>
                </c:pt>
                <c:pt idx="541">
                  <c:v>2668</c:v>
                </c:pt>
                <c:pt idx="542">
                  <c:v>2673</c:v>
                </c:pt>
                <c:pt idx="543">
                  <c:v>2678</c:v>
                </c:pt>
                <c:pt idx="544">
                  <c:v>2683</c:v>
                </c:pt>
                <c:pt idx="545">
                  <c:v>2688</c:v>
                </c:pt>
                <c:pt idx="546">
                  <c:v>2693</c:v>
                </c:pt>
                <c:pt idx="547">
                  <c:v>2698</c:v>
                </c:pt>
                <c:pt idx="548">
                  <c:v>2703</c:v>
                </c:pt>
                <c:pt idx="549">
                  <c:v>2708</c:v>
                </c:pt>
                <c:pt idx="550">
                  <c:v>2713</c:v>
                </c:pt>
                <c:pt idx="551">
                  <c:v>2718</c:v>
                </c:pt>
                <c:pt idx="552">
                  <c:v>2723</c:v>
                </c:pt>
                <c:pt idx="553">
                  <c:v>2728</c:v>
                </c:pt>
                <c:pt idx="554">
                  <c:v>2733</c:v>
                </c:pt>
                <c:pt idx="555">
                  <c:v>2738</c:v>
                </c:pt>
                <c:pt idx="556">
                  <c:v>2742</c:v>
                </c:pt>
                <c:pt idx="557">
                  <c:v>2748</c:v>
                </c:pt>
                <c:pt idx="558">
                  <c:v>2752</c:v>
                </c:pt>
                <c:pt idx="559">
                  <c:v>2757</c:v>
                </c:pt>
                <c:pt idx="560">
                  <c:v>2762</c:v>
                </c:pt>
                <c:pt idx="561">
                  <c:v>2767</c:v>
                </c:pt>
                <c:pt idx="562">
                  <c:v>2772</c:v>
                </c:pt>
                <c:pt idx="563">
                  <c:v>2777</c:v>
                </c:pt>
                <c:pt idx="564">
                  <c:v>2782</c:v>
                </c:pt>
                <c:pt idx="565">
                  <c:v>2787</c:v>
                </c:pt>
                <c:pt idx="566">
                  <c:v>2792</c:v>
                </c:pt>
                <c:pt idx="567">
                  <c:v>2797</c:v>
                </c:pt>
                <c:pt idx="568">
                  <c:v>2802</c:v>
                </c:pt>
                <c:pt idx="569">
                  <c:v>2807</c:v>
                </c:pt>
                <c:pt idx="570">
                  <c:v>2812</c:v>
                </c:pt>
                <c:pt idx="571">
                  <c:v>2817</c:v>
                </c:pt>
                <c:pt idx="572">
                  <c:v>2822</c:v>
                </c:pt>
                <c:pt idx="573">
                  <c:v>2827</c:v>
                </c:pt>
                <c:pt idx="574">
                  <c:v>2832</c:v>
                </c:pt>
                <c:pt idx="575">
                  <c:v>2837</c:v>
                </c:pt>
                <c:pt idx="576">
                  <c:v>2841</c:v>
                </c:pt>
                <c:pt idx="577">
                  <c:v>2847</c:v>
                </c:pt>
                <c:pt idx="578">
                  <c:v>2851</c:v>
                </c:pt>
                <c:pt idx="579">
                  <c:v>2856</c:v>
                </c:pt>
                <c:pt idx="580">
                  <c:v>2861</c:v>
                </c:pt>
                <c:pt idx="581">
                  <c:v>2866</c:v>
                </c:pt>
                <c:pt idx="582">
                  <c:v>2871</c:v>
                </c:pt>
                <c:pt idx="583">
                  <c:v>2876</c:v>
                </c:pt>
                <c:pt idx="584">
                  <c:v>2881</c:v>
                </c:pt>
                <c:pt idx="585">
                  <c:v>2886</c:v>
                </c:pt>
                <c:pt idx="586">
                  <c:v>2891</c:v>
                </c:pt>
                <c:pt idx="587">
                  <c:v>2896</c:v>
                </c:pt>
                <c:pt idx="588">
                  <c:v>2901</c:v>
                </c:pt>
                <c:pt idx="589">
                  <c:v>2906</c:v>
                </c:pt>
                <c:pt idx="590">
                  <c:v>2911</c:v>
                </c:pt>
                <c:pt idx="591">
                  <c:v>2916</c:v>
                </c:pt>
                <c:pt idx="592">
                  <c:v>2921</c:v>
                </c:pt>
                <c:pt idx="593">
                  <c:v>2926</c:v>
                </c:pt>
                <c:pt idx="594">
                  <c:v>2931</c:v>
                </c:pt>
                <c:pt idx="595">
                  <c:v>2936</c:v>
                </c:pt>
                <c:pt idx="596">
                  <c:v>2941</c:v>
                </c:pt>
                <c:pt idx="597">
                  <c:v>2945</c:v>
                </c:pt>
                <c:pt idx="598">
                  <c:v>2950</c:v>
                </c:pt>
                <c:pt idx="599">
                  <c:v>2955</c:v>
                </c:pt>
                <c:pt idx="600">
                  <c:v>2960</c:v>
                </c:pt>
                <c:pt idx="601">
                  <c:v>2965</c:v>
                </c:pt>
                <c:pt idx="602">
                  <c:v>2970</c:v>
                </c:pt>
                <c:pt idx="603">
                  <c:v>2975</c:v>
                </c:pt>
                <c:pt idx="604">
                  <c:v>2980</c:v>
                </c:pt>
                <c:pt idx="605">
                  <c:v>2985</c:v>
                </c:pt>
                <c:pt idx="606">
                  <c:v>2988</c:v>
                </c:pt>
                <c:pt idx="607">
                  <c:v>2993</c:v>
                </c:pt>
                <c:pt idx="608">
                  <c:v>2998</c:v>
                </c:pt>
                <c:pt idx="609">
                  <c:v>3003</c:v>
                </c:pt>
                <c:pt idx="610">
                  <c:v>3008</c:v>
                </c:pt>
                <c:pt idx="611">
                  <c:v>3013</c:v>
                </c:pt>
                <c:pt idx="612">
                  <c:v>3013</c:v>
                </c:pt>
                <c:pt idx="613">
                  <c:v>3013</c:v>
                </c:pt>
                <c:pt idx="614">
                  <c:v>3016</c:v>
                </c:pt>
                <c:pt idx="615">
                  <c:v>3021</c:v>
                </c:pt>
                <c:pt idx="616">
                  <c:v>3025</c:v>
                </c:pt>
                <c:pt idx="617">
                  <c:v>3031</c:v>
                </c:pt>
                <c:pt idx="618">
                  <c:v>3035</c:v>
                </c:pt>
                <c:pt idx="619">
                  <c:v>3040</c:v>
                </c:pt>
                <c:pt idx="620">
                  <c:v>3045</c:v>
                </c:pt>
                <c:pt idx="621">
                  <c:v>3050</c:v>
                </c:pt>
                <c:pt idx="622">
                  <c:v>3055</c:v>
                </c:pt>
                <c:pt idx="623">
                  <c:v>3060</c:v>
                </c:pt>
                <c:pt idx="624">
                  <c:v>3065</c:v>
                </c:pt>
                <c:pt idx="625">
                  <c:v>3070</c:v>
                </c:pt>
                <c:pt idx="626">
                  <c:v>3075</c:v>
                </c:pt>
                <c:pt idx="627">
                  <c:v>3080</c:v>
                </c:pt>
                <c:pt idx="628">
                  <c:v>3085</c:v>
                </c:pt>
                <c:pt idx="629">
                  <c:v>3090</c:v>
                </c:pt>
                <c:pt idx="630">
                  <c:v>3095</c:v>
                </c:pt>
                <c:pt idx="631">
                  <c:v>3100</c:v>
                </c:pt>
                <c:pt idx="632">
                  <c:v>3105</c:v>
                </c:pt>
                <c:pt idx="633">
                  <c:v>3110</c:v>
                </c:pt>
                <c:pt idx="634">
                  <c:v>3113</c:v>
                </c:pt>
                <c:pt idx="635">
                  <c:v>3119</c:v>
                </c:pt>
                <c:pt idx="636">
                  <c:v>3124</c:v>
                </c:pt>
                <c:pt idx="637">
                  <c:v>3128</c:v>
                </c:pt>
                <c:pt idx="638">
                  <c:v>3133</c:v>
                </c:pt>
                <c:pt idx="639">
                  <c:v>3138</c:v>
                </c:pt>
                <c:pt idx="640">
                  <c:v>3143</c:v>
                </c:pt>
                <c:pt idx="641">
                  <c:v>3148</c:v>
                </c:pt>
                <c:pt idx="642">
                  <c:v>3153</c:v>
                </c:pt>
                <c:pt idx="643">
                  <c:v>3158</c:v>
                </c:pt>
                <c:pt idx="644">
                  <c:v>3163</c:v>
                </c:pt>
                <c:pt idx="645">
                  <c:v>3168</c:v>
                </c:pt>
                <c:pt idx="646">
                  <c:v>3173</c:v>
                </c:pt>
                <c:pt idx="647">
                  <c:v>3178</c:v>
                </c:pt>
                <c:pt idx="648">
                  <c:v>3183</c:v>
                </c:pt>
                <c:pt idx="649">
                  <c:v>3188</c:v>
                </c:pt>
                <c:pt idx="650">
                  <c:v>3193</c:v>
                </c:pt>
                <c:pt idx="651">
                  <c:v>3198</c:v>
                </c:pt>
                <c:pt idx="652">
                  <c:v>3203</c:v>
                </c:pt>
                <c:pt idx="653">
                  <c:v>3208</c:v>
                </c:pt>
                <c:pt idx="654">
                  <c:v>3213</c:v>
                </c:pt>
                <c:pt idx="655">
                  <c:v>3218</c:v>
                </c:pt>
                <c:pt idx="656">
                  <c:v>3223</c:v>
                </c:pt>
                <c:pt idx="657">
                  <c:v>3228</c:v>
                </c:pt>
                <c:pt idx="658">
                  <c:v>3232</c:v>
                </c:pt>
                <c:pt idx="659">
                  <c:v>3237</c:v>
                </c:pt>
                <c:pt idx="660">
                  <c:v>3242</c:v>
                </c:pt>
                <c:pt idx="661">
                  <c:v>3247</c:v>
                </c:pt>
                <c:pt idx="662">
                  <c:v>3252</c:v>
                </c:pt>
                <c:pt idx="663">
                  <c:v>3257</c:v>
                </c:pt>
                <c:pt idx="664">
                  <c:v>3262</c:v>
                </c:pt>
                <c:pt idx="665">
                  <c:v>3267</c:v>
                </c:pt>
                <c:pt idx="666">
                  <c:v>3272</c:v>
                </c:pt>
                <c:pt idx="667">
                  <c:v>3277</c:v>
                </c:pt>
                <c:pt idx="668">
                  <c:v>3282</c:v>
                </c:pt>
                <c:pt idx="669">
                  <c:v>3287</c:v>
                </c:pt>
                <c:pt idx="670">
                  <c:v>3292</c:v>
                </c:pt>
                <c:pt idx="671">
                  <c:v>3297</c:v>
                </c:pt>
                <c:pt idx="672">
                  <c:v>3302</c:v>
                </c:pt>
                <c:pt idx="673">
                  <c:v>3307</c:v>
                </c:pt>
                <c:pt idx="674">
                  <c:v>3312</c:v>
                </c:pt>
                <c:pt idx="675">
                  <c:v>3317</c:v>
                </c:pt>
                <c:pt idx="676">
                  <c:v>3321</c:v>
                </c:pt>
                <c:pt idx="677">
                  <c:v>3327</c:v>
                </c:pt>
                <c:pt idx="678">
                  <c:v>3331</c:v>
                </c:pt>
                <c:pt idx="679">
                  <c:v>3336</c:v>
                </c:pt>
                <c:pt idx="680">
                  <c:v>3341</c:v>
                </c:pt>
                <c:pt idx="681">
                  <c:v>3346</c:v>
                </c:pt>
                <c:pt idx="682">
                  <c:v>3351</c:v>
                </c:pt>
                <c:pt idx="683">
                  <c:v>3356</c:v>
                </c:pt>
                <c:pt idx="684">
                  <c:v>3361</c:v>
                </c:pt>
                <c:pt idx="685">
                  <c:v>3366</c:v>
                </c:pt>
                <c:pt idx="686">
                  <c:v>3371</c:v>
                </c:pt>
                <c:pt idx="687">
                  <c:v>3376</c:v>
                </c:pt>
                <c:pt idx="688">
                  <c:v>3381</c:v>
                </c:pt>
                <c:pt idx="689">
                  <c:v>3386</c:v>
                </c:pt>
                <c:pt idx="690">
                  <c:v>3391</c:v>
                </c:pt>
                <c:pt idx="691">
                  <c:v>3396</c:v>
                </c:pt>
                <c:pt idx="692">
                  <c:v>3401</c:v>
                </c:pt>
                <c:pt idx="693">
                  <c:v>3406</c:v>
                </c:pt>
                <c:pt idx="694">
                  <c:v>3411</c:v>
                </c:pt>
                <c:pt idx="695">
                  <c:v>3416</c:v>
                </c:pt>
                <c:pt idx="696">
                  <c:v>3420</c:v>
                </c:pt>
                <c:pt idx="697">
                  <c:v>3426</c:v>
                </c:pt>
                <c:pt idx="698">
                  <c:v>3430</c:v>
                </c:pt>
                <c:pt idx="699">
                  <c:v>3435</c:v>
                </c:pt>
                <c:pt idx="700">
                  <c:v>3440</c:v>
                </c:pt>
                <c:pt idx="701">
                  <c:v>3444</c:v>
                </c:pt>
                <c:pt idx="702">
                  <c:v>3449</c:v>
                </c:pt>
                <c:pt idx="703">
                  <c:v>3454</c:v>
                </c:pt>
                <c:pt idx="704">
                  <c:v>3459</c:v>
                </c:pt>
                <c:pt idx="705">
                  <c:v>3464</c:v>
                </c:pt>
                <c:pt idx="706">
                  <c:v>3469</c:v>
                </c:pt>
                <c:pt idx="707">
                  <c:v>3474</c:v>
                </c:pt>
                <c:pt idx="708">
                  <c:v>3479</c:v>
                </c:pt>
                <c:pt idx="709">
                  <c:v>3484</c:v>
                </c:pt>
                <c:pt idx="710">
                  <c:v>3489</c:v>
                </c:pt>
                <c:pt idx="711">
                  <c:v>3494</c:v>
                </c:pt>
                <c:pt idx="712">
                  <c:v>3499</c:v>
                </c:pt>
                <c:pt idx="713">
                  <c:v>3504</c:v>
                </c:pt>
                <c:pt idx="714">
                  <c:v>3509</c:v>
                </c:pt>
                <c:pt idx="715">
                  <c:v>3514</c:v>
                </c:pt>
                <c:pt idx="716">
                  <c:v>3519</c:v>
                </c:pt>
                <c:pt idx="717">
                  <c:v>3523</c:v>
                </c:pt>
                <c:pt idx="718">
                  <c:v>3528</c:v>
                </c:pt>
                <c:pt idx="719">
                  <c:v>3533</c:v>
                </c:pt>
                <c:pt idx="720">
                  <c:v>3538</c:v>
                </c:pt>
                <c:pt idx="721">
                  <c:v>3543</c:v>
                </c:pt>
                <c:pt idx="722">
                  <c:v>3548</c:v>
                </c:pt>
                <c:pt idx="723">
                  <c:v>3553</c:v>
                </c:pt>
                <c:pt idx="724">
                  <c:v>3558</c:v>
                </c:pt>
                <c:pt idx="725">
                  <c:v>3563</c:v>
                </c:pt>
                <c:pt idx="726">
                  <c:v>3568</c:v>
                </c:pt>
                <c:pt idx="727">
                  <c:v>3573</c:v>
                </c:pt>
                <c:pt idx="728">
                  <c:v>3578</c:v>
                </c:pt>
                <c:pt idx="729">
                  <c:v>3583</c:v>
                </c:pt>
                <c:pt idx="730">
                  <c:v>3588</c:v>
                </c:pt>
                <c:pt idx="731">
                  <c:v>3593</c:v>
                </c:pt>
                <c:pt idx="732">
                  <c:v>3598</c:v>
                </c:pt>
                <c:pt idx="733">
                  <c:v>3603</c:v>
                </c:pt>
                <c:pt idx="734">
                  <c:v>3608</c:v>
                </c:pt>
                <c:pt idx="735">
                  <c:v>3613</c:v>
                </c:pt>
                <c:pt idx="736">
                  <c:v>3618</c:v>
                </c:pt>
                <c:pt idx="737">
                  <c:v>3623</c:v>
                </c:pt>
                <c:pt idx="738">
                  <c:v>3627</c:v>
                </c:pt>
                <c:pt idx="739">
                  <c:v>3632</c:v>
                </c:pt>
                <c:pt idx="740">
                  <c:v>3637</c:v>
                </c:pt>
                <c:pt idx="741">
                  <c:v>3642</c:v>
                </c:pt>
                <c:pt idx="742">
                  <c:v>3647</c:v>
                </c:pt>
                <c:pt idx="743">
                  <c:v>3652</c:v>
                </c:pt>
                <c:pt idx="744">
                  <c:v>3657</c:v>
                </c:pt>
                <c:pt idx="745">
                  <c:v>3662</c:v>
                </c:pt>
                <c:pt idx="746">
                  <c:v>3667</c:v>
                </c:pt>
                <c:pt idx="747">
                  <c:v>3672</c:v>
                </c:pt>
                <c:pt idx="748">
                  <c:v>3677</c:v>
                </c:pt>
                <c:pt idx="749">
                  <c:v>3682</c:v>
                </c:pt>
                <c:pt idx="750">
                  <c:v>3687</c:v>
                </c:pt>
                <c:pt idx="751">
                  <c:v>3692</c:v>
                </c:pt>
                <c:pt idx="752">
                  <c:v>3697</c:v>
                </c:pt>
                <c:pt idx="753">
                  <c:v>3702</c:v>
                </c:pt>
                <c:pt idx="754">
                  <c:v>3707</c:v>
                </c:pt>
                <c:pt idx="755">
                  <c:v>3712</c:v>
                </c:pt>
                <c:pt idx="756">
                  <c:v>3717</c:v>
                </c:pt>
                <c:pt idx="757">
                  <c:v>3722</c:v>
                </c:pt>
                <c:pt idx="758">
                  <c:v>3726</c:v>
                </c:pt>
                <c:pt idx="759">
                  <c:v>3731</c:v>
                </c:pt>
                <c:pt idx="760">
                  <c:v>3736</c:v>
                </c:pt>
                <c:pt idx="761">
                  <c:v>3741</c:v>
                </c:pt>
                <c:pt idx="762">
                  <c:v>3746</c:v>
                </c:pt>
                <c:pt idx="763">
                  <c:v>3751</c:v>
                </c:pt>
                <c:pt idx="764">
                  <c:v>3756</c:v>
                </c:pt>
                <c:pt idx="765">
                  <c:v>3761</c:v>
                </c:pt>
                <c:pt idx="766">
                  <c:v>3766</c:v>
                </c:pt>
                <c:pt idx="767">
                  <c:v>3771</c:v>
                </c:pt>
                <c:pt idx="768">
                  <c:v>3776</c:v>
                </c:pt>
                <c:pt idx="769">
                  <c:v>3781</c:v>
                </c:pt>
                <c:pt idx="770">
                  <c:v>3786</c:v>
                </c:pt>
                <c:pt idx="771">
                  <c:v>3791</c:v>
                </c:pt>
                <c:pt idx="772">
                  <c:v>3796</c:v>
                </c:pt>
                <c:pt idx="773">
                  <c:v>3801</c:v>
                </c:pt>
                <c:pt idx="774">
                  <c:v>3806</c:v>
                </c:pt>
                <c:pt idx="775">
                  <c:v>3811</c:v>
                </c:pt>
                <c:pt idx="776">
                  <c:v>3815</c:v>
                </c:pt>
                <c:pt idx="777">
                  <c:v>3821</c:v>
                </c:pt>
                <c:pt idx="778">
                  <c:v>3825</c:v>
                </c:pt>
                <c:pt idx="779">
                  <c:v>3830</c:v>
                </c:pt>
                <c:pt idx="780">
                  <c:v>3835</c:v>
                </c:pt>
                <c:pt idx="781">
                  <c:v>3840</c:v>
                </c:pt>
                <c:pt idx="782">
                  <c:v>3845</c:v>
                </c:pt>
                <c:pt idx="783">
                  <c:v>3850</c:v>
                </c:pt>
                <c:pt idx="784">
                  <c:v>3855</c:v>
                </c:pt>
                <c:pt idx="785">
                  <c:v>3860</c:v>
                </c:pt>
                <c:pt idx="786">
                  <c:v>3865</c:v>
                </c:pt>
                <c:pt idx="787">
                  <c:v>3870</c:v>
                </c:pt>
                <c:pt idx="788">
                  <c:v>3875</c:v>
                </c:pt>
                <c:pt idx="789">
                  <c:v>3880</c:v>
                </c:pt>
                <c:pt idx="790">
                  <c:v>3885</c:v>
                </c:pt>
                <c:pt idx="791">
                  <c:v>3890</c:v>
                </c:pt>
                <c:pt idx="792">
                  <c:v>3895</c:v>
                </c:pt>
                <c:pt idx="793">
                  <c:v>3900</c:v>
                </c:pt>
                <c:pt idx="794">
                  <c:v>3905</c:v>
                </c:pt>
                <c:pt idx="795">
                  <c:v>3910</c:v>
                </c:pt>
                <c:pt idx="796">
                  <c:v>3915</c:v>
                </c:pt>
                <c:pt idx="797">
                  <c:v>3919</c:v>
                </c:pt>
                <c:pt idx="798">
                  <c:v>3924</c:v>
                </c:pt>
                <c:pt idx="799">
                  <c:v>3929</c:v>
                </c:pt>
                <c:pt idx="800">
                  <c:v>3934</c:v>
                </c:pt>
                <c:pt idx="801">
                  <c:v>3939</c:v>
                </c:pt>
                <c:pt idx="802">
                  <c:v>3944</c:v>
                </c:pt>
                <c:pt idx="803">
                  <c:v>3949</c:v>
                </c:pt>
                <c:pt idx="804">
                  <c:v>3954</c:v>
                </c:pt>
                <c:pt idx="805">
                  <c:v>3959</c:v>
                </c:pt>
                <c:pt idx="806">
                  <c:v>3964</c:v>
                </c:pt>
                <c:pt idx="807">
                  <c:v>3969</c:v>
                </c:pt>
                <c:pt idx="808">
                  <c:v>3974</c:v>
                </c:pt>
                <c:pt idx="809">
                  <c:v>3979</c:v>
                </c:pt>
                <c:pt idx="810">
                  <c:v>3984</c:v>
                </c:pt>
                <c:pt idx="811">
                  <c:v>3989</c:v>
                </c:pt>
                <c:pt idx="812">
                  <c:v>3994</c:v>
                </c:pt>
                <c:pt idx="813">
                  <c:v>3999</c:v>
                </c:pt>
                <c:pt idx="814">
                  <c:v>4004</c:v>
                </c:pt>
                <c:pt idx="815">
                  <c:v>4009</c:v>
                </c:pt>
                <c:pt idx="816">
                  <c:v>4014</c:v>
                </c:pt>
                <c:pt idx="817">
                  <c:v>4018</c:v>
                </c:pt>
                <c:pt idx="818">
                  <c:v>4023</c:v>
                </c:pt>
                <c:pt idx="819">
                  <c:v>4028</c:v>
                </c:pt>
                <c:pt idx="820">
                  <c:v>4033</c:v>
                </c:pt>
                <c:pt idx="821">
                  <c:v>4038</c:v>
                </c:pt>
                <c:pt idx="822">
                  <c:v>4043</c:v>
                </c:pt>
                <c:pt idx="823">
                  <c:v>4048</c:v>
                </c:pt>
                <c:pt idx="824">
                  <c:v>4053</c:v>
                </c:pt>
                <c:pt idx="825">
                  <c:v>4058</c:v>
                </c:pt>
                <c:pt idx="826">
                  <c:v>4063</c:v>
                </c:pt>
                <c:pt idx="827">
                  <c:v>4068</c:v>
                </c:pt>
                <c:pt idx="828">
                  <c:v>4073</c:v>
                </c:pt>
                <c:pt idx="829">
                  <c:v>4078</c:v>
                </c:pt>
                <c:pt idx="830">
                  <c:v>4083</c:v>
                </c:pt>
                <c:pt idx="831">
                  <c:v>4088</c:v>
                </c:pt>
                <c:pt idx="832">
                  <c:v>4093</c:v>
                </c:pt>
                <c:pt idx="833">
                  <c:v>4098</c:v>
                </c:pt>
                <c:pt idx="834">
                  <c:v>4103</c:v>
                </c:pt>
                <c:pt idx="835">
                  <c:v>4108</c:v>
                </c:pt>
                <c:pt idx="836">
                  <c:v>4113</c:v>
                </c:pt>
                <c:pt idx="837">
                  <c:v>4117</c:v>
                </c:pt>
                <c:pt idx="838">
                  <c:v>4122</c:v>
                </c:pt>
                <c:pt idx="839">
                  <c:v>4127</c:v>
                </c:pt>
                <c:pt idx="840">
                  <c:v>4132</c:v>
                </c:pt>
                <c:pt idx="841">
                  <c:v>4137</c:v>
                </c:pt>
                <c:pt idx="842">
                  <c:v>4142</c:v>
                </c:pt>
                <c:pt idx="843">
                  <c:v>4147</c:v>
                </c:pt>
                <c:pt idx="844">
                  <c:v>4152</c:v>
                </c:pt>
                <c:pt idx="845">
                  <c:v>4157</c:v>
                </c:pt>
                <c:pt idx="846">
                  <c:v>4162</c:v>
                </c:pt>
                <c:pt idx="847">
                  <c:v>4167</c:v>
                </c:pt>
                <c:pt idx="848">
                  <c:v>4172</c:v>
                </c:pt>
                <c:pt idx="849">
                  <c:v>4177</c:v>
                </c:pt>
                <c:pt idx="850">
                  <c:v>4182</c:v>
                </c:pt>
                <c:pt idx="851">
                  <c:v>4187</c:v>
                </c:pt>
                <c:pt idx="852">
                  <c:v>4192</c:v>
                </c:pt>
                <c:pt idx="853">
                  <c:v>4197</c:v>
                </c:pt>
                <c:pt idx="854">
                  <c:v>4202</c:v>
                </c:pt>
                <c:pt idx="855">
                  <c:v>4207</c:v>
                </c:pt>
                <c:pt idx="856">
                  <c:v>4212</c:v>
                </c:pt>
                <c:pt idx="857">
                  <c:v>4216</c:v>
                </c:pt>
                <c:pt idx="858">
                  <c:v>4221</c:v>
                </c:pt>
                <c:pt idx="859">
                  <c:v>4226</c:v>
                </c:pt>
                <c:pt idx="860">
                  <c:v>4231</c:v>
                </c:pt>
                <c:pt idx="861">
                  <c:v>4236</c:v>
                </c:pt>
                <c:pt idx="862">
                  <c:v>4241</c:v>
                </c:pt>
                <c:pt idx="863">
                  <c:v>4246</c:v>
                </c:pt>
                <c:pt idx="864">
                  <c:v>4251</c:v>
                </c:pt>
                <c:pt idx="865">
                  <c:v>4256</c:v>
                </c:pt>
                <c:pt idx="866">
                  <c:v>4261</c:v>
                </c:pt>
                <c:pt idx="867">
                  <c:v>4266</c:v>
                </c:pt>
                <c:pt idx="868">
                  <c:v>4271</c:v>
                </c:pt>
                <c:pt idx="869">
                  <c:v>4276</c:v>
                </c:pt>
                <c:pt idx="870">
                  <c:v>4281</c:v>
                </c:pt>
                <c:pt idx="871">
                  <c:v>4286</c:v>
                </c:pt>
                <c:pt idx="872">
                  <c:v>4291</c:v>
                </c:pt>
                <c:pt idx="873">
                  <c:v>4296</c:v>
                </c:pt>
                <c:pt idx="874">
                  <c:v>4301</c:v>
                </c:pt>
                <c:pt idx="875">
                  <c:v>4306</c:v>
                </c:pt>
                <c:pt idx="876">
                  <c:v>4311</c:v>
                </c:pt>
                <c:pt idx="877">
                  <c:v>4315</c:v>
                </c:pt>
                <c:pt idx="878">
                  <c:v>4320</c:v>
                </c:pt>
                <c:pt idx="879">
                  <c:v>4325</c:v>
                </c:pt>
                <c:pt idx="880">
                  <c:v>4330</c:v>
                </c:pt>
                <c:pt idx="881">
                  <c:v>4335</c:v>
                </c:pt>
                <c:pt idx="882">
                  <c:v>4340</c:v>
                </c:pt>
                <c:pt idx="883">
                  <c:v>4345</c:v>
                </c:pt>
                <c:pt idx="884">
                  <c:v>4350</c:v>
                </c:pt>
                <c:pt idx="885">
                  <c:v>4355</c:v>
                </c:pt>
                <c:pt idx="886">
                  <c:v>4360</c:v>
                </c:pt>
                <c:pt idx="887">
                  <c:v>4365</c:v>
                </c:pt>
                <c:pt idx="888">
                  <c:v>4369</c:v>
                </c:pt>
                <c:pt idx="889">
                  <c:v>4374</c:v>
                </c:pt>
                <c:pt idx="890">
                  <c:v>4379</c:v>
                </c:pt>
                <c:pt idx="891">
                  <c:v>4384</c:v>
                </c:pt>
                <c:pt idx="892">
                  <c:v>4389</c:v>
                </c:pt>
                <c:pt idx="893">
                  <c:v>4394</c:v>
                </c:pt>
                <c:pt idx="894">
                  <c:v>4399</c:v>
                </c:pt>
                <c:pt idx="895">
                  <c:v>4404</c:v>
                </c:pt>
                <c:pt idx="896">
                  <c:v>4409</c:v>
                </c:pt>
                <c:pt idx="897">
                  <c:v>4413</c:v>
                </c:pt>
                <c:pt idx="898">
                  <c:v>4418</c:v>
                </c:pt>
                <c:pt idx="899">
                  <c:v>4423</c:v>
                </c:pt>
                <c:pt idx="900">
                  <c:v>4428</c:v>
                </c:pt>
                <c:pt idx="901">
                  <c:v>4433</c:v>
                </c:pt>
                <c:pt idx="902">
                  <c:v>4438</c:v>
                </c:pt>
                <c:pt idx="903">
                  <c:v>4443</c:v>
                </c:pt>
                <c:pt idx="904">
                  <c:v>4448</c:v>
                </c:pt>
                <c:pt idx="905">
                  <c:v>4453</c:v>
                </c:pt>
                <c:pt idx="906">
                  <c:v>4458</c:v>
                </c:pt>
                <c:pt idx="907">
                  <c:v>4463</c:v>
                </c:pt>
                <c:pt idx="908">
                  <c:v>4468</c:v>
                </c:pt>
                <c:pt idx="909">
                  <c:v>4473</c:v>
                </c:pt>
                <c:pt idx="910">
                  <c:v>4478</c:v>
                </c:pt>
                <c:pt idx="911">
                  <c:v>4483</c:v>
                </c:pt>
                <c:pt idx="912">
                  <c:v>4488</c:v>
                </c:pt>
                <c:pt idx="913">
                  <c:v>4493</c:v>
                </c:pt>
                <c:pt idx="914">
                  <c:v>4498</c:v>
                </c:pt>
                <c:pt idx="915">
                  <c:v>4503</c:v>
                </c:pt>
                <c:pt idx="916">
                  <c:v>4507</c:v>
                </c:pt>
                <c:pt idx="917">
                  <c:v>4513</c:v>
                </c:pt>
                <c:pt idx="918">
                  <c:v>4517</c:v>
                </c:pt>
                <c:pt idx="919">
                  <c:v>4522</c:v>
                </c:pt>
                <c:pt idx="920">
                  <c:v>4527</c:v>
                </c:pt>
                <c:pt idx="921">
                  <c:v>4532</c:v>
                </c:pt>
                <c:pt idx="922">
                  <c:v>4537</c:v>
                </c:pt>
                <c:pt idx="923">
                  <c:v>4542</c:v>
                </c:pt>
                <c:pt idx="924">
                  <c:v>4547</c:v>
                </c:pt>
                <c:pt idx="925">
                  <c:v>4552</c:v>
                </c:pt>
                <c:pt idx="926">
                  <c:v>4557</c:v>
                </c:pt>
                <c:pt idx="927">
                  <c:v>4562</c:v>
                </c:pt>
                <c:pt idx="928">
                  <c:v>4567</c:v>
                </c:pt>
                <c:pt idx="929">
                  <c:v>4572</c:v>
                </c:pt>
                <c:pt idx="930">
                  <c:v>4577</c:v>
                </c:pt>
                <c:pt idx="931">
                  <c:v>4582</c:v>
                </c:pt>
                <c:pt idx="932">
                  <c:v>4587</c:v>
                </c:pt>
                <c:pt idx="933">
                  <c:v>4592</c:v>
                </c:pt>
                <c:pt idx="934">
                  <c:v>4597</c:v>
                </c:pt>
                <c:pt idx="935">
                  <c:v>4602</c:v>
                </c:pt>
                <c:pt idx="936">
                  <c:v>4606</c:v>
                </c:pt>
                <c:pt idx="937">
                  <c:v>4612</c:v>
                </c:pt>
                <c:pt idx="938">
                  <c:v>4616</c:v>
                </c:pt>
                <c:pt idx="939">
                  <c:v>4621</c:v>
                </c:pt>
                <c:pt idx="940">
                  <c:v>4626</c:v>
                </c:pt>
                <c:pt idx="941">
                  <c:v>4631</c:v>
                </c:pt>
                <c:pt idx="942">
                  <c:v>4636</c:v>
                </c:pt>
                <c:pt idx="943">
                  <c:v>4641</c:v>
                </c:pt>
                <c:pt idx="944">
                  <c:v>4646</c:v>
                </c:pt>
                <c:pt idx="945">
                  <c:v>4651</c:v>
                </c:pt>
                <c:pt idx="946">
                  <c:v>4656</c:v>
                </c:pt>
                <c:pt idx="947">
                  <c:v>4661</c:v>
                </c:pt>
                <c:pt idx="948">
                  <c:v>4666</c:v>
                </c:pt>
                <c:pt idx="949">
                  <c:v>4671</c:v>
                </c:pt>
                <c:pt idx="950">
                  <c:v>4676</c:v>
                </c:pt>
                <c:pt idx="951">
                  <c:v>4681</c:v>
                </c:pt>
                <c:pt idx="952">
                  <c:v>4686</c:v>
                </c:pt>
                <c:pt idx="953">
                  <c:v>4691</c:v>
                </c:pt>
                <c:pt idx="954">
                  <c:v>4696</c:v>
                </c:pt>
                <c:pt idx="955">
                  <c:v>4701</c:v>
                </c:pt>
                <c:pt idx="956">
                  <c:v>4705</c:v>
                </c:pt>
                <c:pt idx="957">
                  <c:v>4710</c:v>
                </c:pt>
                <c:pt idx="958">
                  <c:v>4715</c:v>
                </c:pt>
                <c:pt idx="959">
                  <c:v>4720</c:v>
                </c:pt>
                <c:pt idx="960">
                  <c:v>4725</c:v>
                </c:pt>
                <c:pt idx="961">
                  <c:v>4730</c:v>
                </c:pt>
                <c:pt idx="962">
                  <c:v>4735</c:v>
                </c:pt>
                <c:pt idx="963">
                  <c:v>4740</c:v>
                </c:pt>
                <c:pt idx="964">
                  <c:v>4745</c:v>
                </c:pt>
                <c:pt idx="965">
                  <c:v>4750</c:v>
                </c:pt>
                <c:pt idx="966">
                  <c:v>4755</c:v>
                </c:pt>
                <c:pt idx="967">
                  <c:v>4760</c:v>
                </c:pt>
                <c:pt idx="968">
                  <c:v>4765</c:v>
                </c:pt>
                <c:pt idx="969">
                  <c:v>4770</c:v>
                </c:pt>
                <c:pt idx="970">
                  <c:v>4775</c:v>
                </c:pt>
                <c:pt idx="971">
                  <c:v>4780</c:v>
                </c:pt>
                <c:pt idx="972">
                  <c:v>4785</c:v>
                </c:pt>
                <c:pt idx="973">
                  <c:v>4790</c:v>
                </c:pt>
                <c:pt idx="974">
                  <c:v>4795</c:v>
                </c:pt>
                <c:pt idx="975">
                  <c:v>4800</c:v>
                </c:pt>
                <c:pt idx="976">
                  <c:v>4805</c:v>
                </c:pt>
                <c:pt idx="977">
                  <c:v>4809</c:v>
                </c:pt>
                <c:pt idx="978">
                  <c:v>4814</c:v>
                </c:pt>
                <c:pt idx="979">
                  <c:v>4819</c:v>
                </c:pt>
                <c:pt idx="980">
                  <c:v>4824</c:v>
                </c:pt>
                <c:pt idx="981">
                  <c:v>4829</c:v>
                </c:pt>
                <c:pt idx="982">
                  <c:v>4834</c:v>
                </c:pt>
                <c:pt idx="983">
                  <c:v>4839</c:v>
                </c:pt>
                <c:pt idx="984">
                  <c:v>4844</c:v>
                </c:pt>
                <c:pt idx="985">
                  <c:v>4849</c:v>
                </c:pt>
                <c:pt idx="986">
                  <c:v>4854</c:v>
                </c:pt>
                <c:pt idx="987">
                  <c:v>4859</c:v>
                </c:pt>
                <c:pt idx="988">
                  <c:v>4864</c:v>
                </c:pt>
                <c:pt idx="989">
                  <c:v>4869</c:v>
                </c:pt>
                <c:pt idx="990">
                  <c:v>4874</c:v>
                </c:pt>
                <c:pt idx="991">
                  <c:v>4879</c:v>
                </c:pt>
                <c:pt idx="992">
                  <c:v>4884</c:v>
                </c:pt>
                <c:pt idx="993">
                  <c:v>4889</c:v>
                </c:pt>
                <c:pt idx="994">
                  <c:v>4894</c:v>
                </c:pt>
                <c:pt idx="995">
                  <c:v>4899</c:v>
                </c:pt>
                <c:pt idx="996">
                  <c:v>4904</c:v>
                </c:pt>
                <c:pt idx="997">
                  <c:v>4908</c:v>
                </c:pt>
                <c:pt idx="998">
                  <c:v>4913</c:v>
                </c:pt>
                <c:pt idx="999">
                  <c:v>4918</c:v>
                </c:pt>
                <c:pt idx="1000">
                  <c:v>4923</c:v>
                </c:pt>
                <c:pt idx="1001">
                  <c:v>4928</c:v>
                </c:pt>
                <c:pt idx="1002">
                  <c:v>4933</c:v>
                </c:pt>
                <c:pt idx="1003">
                  <c:v>4938</c:v>
                </c:pt>
                <c:pt idx="1004">
                  <c:v>4943</c:v>
                </c:pt>
                <c:pt idx="1005">
                  <c:v>4948</c:v>
                </c:pt>
                <c:pt idx="1006">
                  <c:v>4953</c:v>
                </c:pt>
                <c:pt idx="1007">
                  <c:v>4958</c:v>
                </c:pt>
                <c:pt idx="1008">
                  <c:v>4963</c:v>
                </c:pt>
                <c:pt idx="1009">
                  <c:v>4968</c:v>
                </c:pt>
                <c:pt idx="1010">
                  <c:v>4973</c:v>
                </c:pt>
                <c:pt idx="1011">
                  <c:v>4978</c:v>
                </c:pt>
                <c:pt idx="1012">
                  <c:v>4983</c:v>
                </c:pt>
                <c:pt idx="1013">
                  <c:v>4988</c:v>
                </c:pt>
                <c:pt idx="1014">
                  <c:v>4993</c:v>
                </c:pt>
                <c:pt idx="1015">
                  <c:v>4998</c:v>
                </c:pt>
                <c:pt idx="1016">
                  <c:v>3</c:v>
                </c:pt>
                <c:pt idx="1017">
                  <c:v>7</c:v>
                </c:pt>
                <c:pt idx="1018">
                  <c:v>12</c:v>
                </c:pt>
                <c:pt idx="1019">
                  <c:v>17</c:v>
                </c:pt>
                <c:pt idx="1020">
                  <c:v>22</c:v>
                </c:pt>
                <c:pt idx="1021">
                  <c:v>27</c:v>
                </c:pt>
                <c:pt idx="1022">
                  <c:v>32</c:v>
                </c:pt>
                <c:pt idx="1023">
                  <c:v>37</c:v>
                </c:pt>
                <c:pt idx="1024">
                  <c:v>42</c:v>
                </c:pt>
                <c:pt idx="1025">
                  <c:v>47</c:v>
                </c:pt>
                <c:pt idx="1026">
                  <c:v>52</c:v>
                </c:pt>
                <c:pt idx="1027">
                  <c:v>57</c:v>
                </c:pt>
                <c:pt idx="1028">
                  <c:v>62</c:v>
                </c:pt>
                <c:pt idx="1029">
                  <c:v>67</c:v>
                </c:pt>
                <c:pt idx="1030">
                  <c:v>72</c:v>
                </c:pt>
                <c:pt idx="1031">
                  <c:v>77</c:v>
                </c:pt>
                <c:pt idx="1032">
                  <c:v>82</c:v>
                </c:pt>
                <c:pt idx="1033">
                  <c:v>87</c:v>
                </c:pt>
                <c:pt idx="1034">
                  <c:v>92</c:v>
                </c:pt>
                <c:pt idx="1035">
                  <c:v>97</c:v>
                </c:pt>
                <c:pt idx="1036">
                  <c:v>102</c:v>
                </c:pt>
                <c:pt idx="1037">
                  <c:v>106</c:v>
                </c:pt>
                <c:pt idx="1038">
                  <c:v>112</c:v>
                </c:pt>
                <c:pt idx="1039">
                  <c:v>116</c:v>
                </c:pt>
                <c:pt idx="1040">
                  <c:v>121</c:v>
                </c:pt>
                <c:pt idx="1041">
                  <c:v>126</c:v>
                </c:pt>
                <c:pt idx="1042">
                  <c:v>131</c:v>
                </c:pt>
                <c:pt idx="1043">
                  <c:v>136</c:v>
                </c:pt>
                <c:pt idx="1044">
                  <c:v>141</c:v>
                </c:pt>
                <c:pt idx="1045">
                  <c:v>146</c:v>
                </c:pt>
                <c:pt idx="1046">
                  <c:v>151</c:v>
                </c:pt>
                <c:pt idx="1047">
                  <c:v>156</c:v>
                </c:pt>
                <c:pt idx="1048">
                  <c:v>161</c:v>
                </c:pt>
                <c:pt idx="1049">
                  <c:v>166</c:v>
                </c:pt>
                <c:pt idx="1050">
                  <c:v>171</c:v>
                </c:pt>
                <c:pt idx="1051">
                  <c:v>176</c:v>
                </c:pt>
                <c:pt idx="1052">
                  <c:v>181</c:v>
                </c:pt>
                <c:pt idx="1053">
                  <c:v>186</c:v>
                </c:pt>
                <c:pt idx="1054">
                  <c:v>191</c:v>
                </c:pt>
                <c:pt idx="1055">
                  <c:v>196</c:v>
                </c:pt>
                <c:pt idx="1056">
                  <c:v>201</c:v>
                </c:pt>
                <c:pt idx="1057">
                  <c:v>205</c:v>
                </c:pt>
                <c:pt idx="1058">
                  <c:v>210</c:v>
                </c:pt>
                <c:pt idx="1059">
                  <c:v>215</c:v>
                </c:pt>
                <c:pt idx="1060">
                  <c:v>220</c:v>
                </c:pt>
                <c:pt idx="1061">
                  <c:v>225</c:v>
                </c:pt>
                <c:pt idx="1062">
                  <c:v>230</c:v>
                </c:pt>
                <c:pt idx="1063">
                  <c:v>235</c:v>
                </c:pt>
                <c:pt idx="1064">
                  <c:v>240</c:v>
                </c:pt>
                <c:pt idx="1065">
                  <c:v>245</c:v>
                </c:pt>
                <c:pt idx="1066">
                  <c:v>250</c:v>
                </c:pt>
                <c:pt idx="1067">
                  <c:v>255</c:v>
                </c:pt>
                <c:pt idx="1068">
                  <c:v>260</c:v>
                </c:pt>
                <c:pt idx="1069">
                  <c:v>265</c:v>
                </c:pt>
                <c:pt idx="1070">
                  <c:v>270</c:v>
                </c:pt>
                <c:pt idx="1071">
                  <c:v>275</c:v>
                </c:pt>
                <c:pt idx="1072">
                  <c:v>280</c:v>
                </c:pt>
                <c:pt idx="1073">
                  <c:v>285</c:v>
                </c:pt>
                <c:pt idx="1074">
                  <c:v>290</c:v>
                </c:pt>
                <c:pt idx="1075">
                  <c:v>295</c:v>
                </c:pt>
                <c:pt idx="1076">
                  <c:v>300</c:v>
                </c:pt>
                <c:pt idx="1077">
                  <c:v>304</c:v>
                </c:pt>
                <c:pt idx="1078">
                  <c:v>309</c:v>
                </c:pt>
                <c:pt idx="1079">
                  <c:v>314</c:v>
                </c:pt>
                <c:pt idx="1080">
                  <c:v>319</c:v>
                </c:pt>
                <c:pt idx="1081">
                  <c:v>324</c:v>
                </c:pt>
                <c:pt idx="1082">
                  <c:v>329</c:v>
                </c:pt>
                <c:pt idx="1083">
                  <c:v>334</c:v>
                </c:pt>
                <c:pt idx="1084">
                  <c:v>339</c:v>
                </c:pt>
                <c:pt idx="1085">
                  <c:v>344</c:v>
                </c:pt>
                <c:pt idx="1086">
                  <c:v>349</c:v>
                </c:pt>
                <c:pt idx="1087">
                  <c:v>354</c:v>
                </c:pt>
                <c:pt idx="1088">
                  <c:v>359</c:v>
                </c:pt>
                <c:pt idx="1089">
                  <c:v>364</c:v>
                </c:pt>
                <c:pt idx="1090">
                  <c:v>369</c:v>
                </c:pt>
                <c:pt idx="1091">
                  <c:v>374</c:v>
                </c:pt>
                <c:pt idx="1092">
                  <c:v>379</c:v>
                </c:pt>
                <c:pt idx="1093">
                  <c:v>384</c:v>
                </c:pt>
                <c:pt idx="1094">
                  <c:v>388</c:v>
                </c:pt>
                <c:pt idx="1095">
                  <c:v>393</c:v>
                </c:pt>
                <c:pt idx="1096">
                  <c:v>397</c:v>
                </c:pt>
                <c:pt idx="1097">
                  <c:v>403</c:v>
                </c:pt>
                <c:pt idx="1098">
                  <c:v>407</c:v>
                </c:pt>
                <c:pt idx="1099">
                  <c:v>412</c:v>
                </c:pt>
                <c:pt idx="1100">
                  <c:v>417</c:v>
                </c:pt>
                <c:pt idx="1101">
                  <c:v>422</c:v>
                </c:pt>
                <c:pt idx="1102">
                  <c:v>427</c:v>
                </c:pt>
                <c:pt idx="1103">
                  <c:v>432</c:v>
                </c:pt>
                <c:pt idx="1104">
                  <c:v>437</c:v>
                </c:pt>
                <c:pt idx="1105">
                  <c:v>442</c:v>
                </c:pt>
                <c:pt idx="1106">
                  <c:v>447</c:v>
                </c:pt>
                <c:pt idx="1107">
                  <c:v>452</c:v>
                </c:pt>
                <c:pt idx="1108">
                  <c:v>457</c:v>
                </c:pt>
                <c:pt idx="1109">
                  <c:v>462</c:v>
                </c:pt>
                <c:pt idx="1110">
                  <c:v>467</c:v>
                </c:pt>
                <c:pt idx="1111">
                  <c:v>472</c:v>
                </c:pt>
                <c:pt idx="1112">
                  <c:v>477</c:v>
                </c:pt>
                <c:pt idx="1113">
                  <c:v>482</c:v>
                </c:pt>
                <c:pt idx="1114">
                  <c:v>487</c:v>
                </c:pt>
                <c:pt idx="1115">
                  <c:v>492</c:v>
                </c:pt>
                <c:pt idx="1116">
                  <c:v>497</c:v>
                </c:pt>
                <c:pt idx="1117">
                  <c:v>501</c:v>
                </c:pt>
                <c:pt idx="1118">
                  <c:v>506</c:v>
                </c:pt>
                <c:pt idx="1119">
                  <c:v>511</c:v>
                </c:pt>
                <c:pt idx="1120">
                  <c:v>516</c:v>
                </c:pt>
                <c:pt idx="1121">
                  <c:v>521</c:v>
                </c:pt>
                <c:pt idx="1122">
                  <c:v>526</c:v>
                </c:pt>
                <c:pt idx="1123">
                  <c:v>531</c:v>
                </c:pt>
                <c:pt idx="1124">
                  <c:v>536</c:v>
                </c:pt>
                <c:pt idx="1125">
                  <c:v>541</c:v>
                </c:pt>
                <c:pt idx="1126">
                  <c:v>546</c:v>
                </c:pt>
                <c:pt idx="1127">
                  <c:v>549</c:v>
                </c:pt>
                <c:pt idx="1128">
                  <c:v>554</c:v>
                </c:pt>
                <c:pt idx="1129">
                  <c:v>559</c:v>
                </c:pt>
                <c:pt idx="1130">
                  <c:v>564</c:v>
                </c:pt>
                <c:pt idx="1131">
                  <c:v>569</c:v>
                </c:pt>
                <c:pt idx="1132">
                  <c:v>574</c:v>
                </c:pt>
                <c:pt idx="1133">
                  <c:v>579</c:v>
                </c:pt>
                <c:pt idx="1134">
                  <c:v>584</c:v>
                </c:pt>
                <c:pt idx="1135">
                  <c:v>589</c:v>
                </c:pt>
                <c:pt idx="1136">
                  <c:v>594</c:v>
                </c:pt>
                <c:pt idx="1137">
                  <c:v>598</c:v>
                </c:pt>
                <c:pt idx="1138">
                  <c:v>603</c:v>
                </c:pt>
                <c:pt idx="1139">
                  <c:v>608</c:v>
                </c:pt>
                <c:pt idx="1140">
                  <c:v>613</c:v>
                </c:pt>
                <c:pt idx="1141">
                  <c:v>618</c:v>
                </c:pt>
                <c:pt idx="1142">
                  <c:v>623</c:v>
                </c:pt>
                <c:pt idx="1143">
                  <c:v>628</c:v>
                </c:pt>
                <c:pt idx="1144">
                  <c:v>633</c:v>
                </c:pt>
                <c:pt idx="1145">
                  <c:v>638</c:v>
                </c:pt>
                <c:pt idx="1146">
                  <c:v>643</c:v>
                </c:pt>
                <c:pt idx="1147">
                  <c:v>648</c:v>
                </c:pt>
                <c:pt idx="1148">
                  <c:v>653</c:v>
                </c:pt>
                <c:pt idx="1149">
                  <c:v>658</c:v>
                </c:pt>
                <c:pt idx="1150">
                  <c:v>663</c:v>
                </c:pt>
                <c:pt idx="1151">
                  <c:v>668</c:v>
                </c:pt>
                <c:pt idx="1152">
                  <c:v>673</c:v>
                </c:pt>
                <c:pt idx="1153">
                  <c:v>678</c:v>
                </c:pt>
                <c:pt idx="1154">
                  <c:v>683</c:v>
                </c:pt>
                <c:pt idx="1155">
                  <c:v>688</c:v>
                </c:pt>
                <c:pt idx="1156">
                  <c:v>693</c:v>
                </c:pt>
                <c:pt idx="1157">
                  <c:v>697</c:v>
                </c:pt>
                <c:pt idx="1158">
                  <c:v>702</c:v>
                </c:pt>
                <c:pt idx="1159">
                  <c:v>707</c:v>
                </c:pt>
                <c:pt idx="1160">
                  <c:v>712</c:v>
                </c:pt>
                <c:pt idx="1161">
                  <c:v>717</c:v>
                </c:pt>
                <c:pt idx="1162">
                  <c:v>722</c:v>
                </c:pt>
                <c:pt idx="1163">
                  <c:v>727</c:v>
                </c:pt>
                <c:pt idx="1164">
                  <c:v>732</c:v>
                </c:pt>
                <c:pt idx="1165">
                  <c:v>737</c:v>
                </c:pt>
                <c:pt idx="1166">
                  <c:v>742</c:v>
                </c:pt>
                <c:pt idx="1167">
                  <c:v>747</c:v>
                </c:pt>
                <c:pt idx="1168">
                  <c:v>752</c:v>
                </c:pt>
                <c:pt idx="1169">
                  <c:v>757</c:v>
                </c:pt>
                <c:pt idx="1170">
                  <c:v>762</c:v>
                </c:pt>
                <c:pt idx="1171">
                  <c:v>767</c:v>
                </c:pt>
                <c:pt idx="1172">
                  <c:v>772</c:v>
                </c:pt>
                <c:pt idx="1173">
                  <c:v>777</c:v>
                </c:pt>
                <c:pt idx="1174">
                  <c:v>782</c:v>
                </c:pt>
                <c:pt idx="1175">
                  <c:v>787</c:v>
                </c:pt>
                <c:pt idx="1176">
                  <c:v>792</c:v>
                </c:pt>
                <c:pt idx="1177">
                  <c:v>796</c:v>
                </c:pt>
                <c:pt idx="1178">
                  <c:v>801</c:v>
                </c:pt>
                <c:pt idx="1179">
                  <c:v>806</c:v>
                </c:pt>
                <c:pt idx="1180">
                  <c:v>811</c:v>
                </c:pt>
                <c:pt idx="1181">
                  <c:v>816</c:v>
                </c:pt>
                <c:pt idx="1182">
                  <c:v>821</c:v>
                </c:pt>
                <c:pt idx="1183">
                  <c:v>826</c:v>
                </c:pt>
                <c:pt idx="1184">
                  <c:v>831</c:v>
                </c:pt>
                <c:pt idx="1185">
                  <c:v>836</c:v>
                </c:pt>
                <c:pt idx="1186">
                  <c:v>841</c:v>
                </c:pt>
                <c:pt idx="1187">
                  <c:v>846</c:v>
                </c:pt>
                <c:pt idx="1188">
                  <c:v>851</c:v>
                </c:pt>
                <c:pt idx="1189">
                  <c:v>856</c:v>
                </c:pt>
                <c:pt idx="1190">
                  <c:v>861</c:v>
                </c:pt>
                <c:pt idx="1191">
                  <c:v>866</c:v>
                </c:pt>
                <c:pt idx="1192">
                  <c:v>871</c:v>
                </c:pt>
                <c:pt idx="1193">
                  <c:v>876</c:v>
                </c:pt>
                <c:pt idx="1194">
                  <c:v>881</c:v>
                </c:pt>
                <c:pt idx="1195">
                  <c:v>886</c:v>
                </c:pt>
                <c:pt idx="1196">
                  <c:v>891</c:v>
                </c:pt>
                <c:pt idx="1197">
                  <c:v>895</c:v>
                </c:pt>
                <c:pt idx="1198">
                  <c:v>900</c:v>
                </c:pt>
                <c:pt idx="1199">
                  <c:v>905</c:v>
                </c:pt>
                <c:pt idx="1200">
                  <c:v>910</c:v>
                </c:pt>
                <c:pt idx="1201">
                  <c:v>915</c:v>
                </c:pt>
                <c:pt idx="1202">
                  <c:v>920</c:v>
                </c:pt>
                <c:pt idx="1203">
                  <c:v>925</c:v>
                </c:pt>
                <c:pt idx="1204">
                  <c:v>930</c:v>
                </c:pt>
                <c:pt idx="1205">
                  <c:v>935</c:v>
                </c:pt>
                <c:pt idx="1206">
                  <c:v>940</c:v>
                </c:pt>
                <c:pt idx="1207">
                  <c:v>945</c:v>
                </c:pt>
                <c:pt idx="1208">
                  <c:v>950</c:v>
                </c:pt>
                <c:pt idx="1209">
                  <c:v>955</c:v>
                </c:pt>
                <c:pt idx="1210">
                  <c:v>960</c:v>
                </c:pt>
                <c:pt idx="1211">
                  <c:v>965</c:v>
                </c:pt>
                <c:pt idx="1212">
                  <c:v>970</c:v>
                </c:pt>
                <c:pt idx="1213">
                  <c:v>975</c:v>
                </c:pt>
                <c:pt idx="1214">
                  <c:v>980</c:v>
                </c:pt>
                <c:pt idx="1215">
                  <c:v>985</c:v>
                </c:pt>
                <c:pt idx="1216">
                  <c:v>990</c:v>
                </c:pt>
                <c:pt idx="1217">
                  <c:v>995</c:v>
                </c:pt>
                <c:pt idx="1218">
                  <c:v>999</c:v>
                </c:pt>
                <c:pt idx="1219">
                  <c:v>1004</c:v>
                </c:pt>
                <c:pt idx="1220">
                  <c:v>1009</c:v>
                </c:pt>
                <c:pt idx="1221">
                  <c:v>1014</c:v>
                </c:pt>
                <c:pt idx="1222">
                  <c:v>1019</c:v>
                </c:pt>
                <c:pt idx="1223">
                  <c:v>1024</c:v>
                </c:pt>
                <c:pt idx="1224">
                  <c:v>1029</c:v>
                </c:pt>
                <c:pt idx="1225">
                  <c:v>1034</c:v>
                </c:pt>
                <c:pt idx="1226">
                  <c:v>1039</c:v>
                </c:pt>
                <c:pt idx="1227">
                  <c:v>1044</c:v>
                </c:pt>
                <c:pt idx="1228">
                  <c:v>1049</c:v>
                </c:pt>
                <c:pt idx="1229">
                  <c:v>1054</c:v>
                </c:pt>
                <c:pt idx="1230">
                  <c:v>1059</c:v>
                </c:pt>
                <c:pt idx="1231">
                  <c:v>1064</c:v>
                </c:pt>
                <c:pt idx="1232">
                  <c:v>1069</c:v>
                </c:pt>
                <c:pt idx="1233">
                  <c:v>1074</c:v>
                </c:pt>
                <c:pt idx="1234">
                  <c:v>1079</c:v>
                </c:pt>
                <c:pt idx="1235">
                  <c:v>1084</c:v>
                </c:pt>
                <c:pt idx="1236">
                  <c:v>1089</c:v>
                </c:pt>
                <c:pt idx="1237">
                  <c:v>1093</c:v>
                </c:pt>
                <c:pt idx="1238">
                  <c:v>1098</c:v>
                </c:pt>
                <c:pt idx="1239">
                  <c:v>1103</c:v>
                </c:pt>
                <c:pt idx="1240">
                  <c:v>1108</c:v>
                </c:pt>
                <c:pt idx="1241">
                  <c:v>1113</c:v>
                </c:pt>
                <c:pt idx="1242">
                  <c:v>1118</c:v>
                </c:pt>
                <c:pt idx="1243">
                  <c:v>1123</c:v>
                </c:pt>
                <c:pt idx="1244">
                  <c:v>1128</c:v>
                </c:pt>
                <c:pt idx="1245">
                  <c:v>1133</c:v>
                </c:pt>
                <c:pt idx="1246">
                  <c:v>1138</c:v>
                </c:pt>
                <c:pt idx="1247">
                  <c:v>1143</c:v>
                </c:pt>
                <c:pt idx="1248">
                  <c:v>1148</c:v>
                </c:pt>
                <c:pt idx="1249">
                  <c:v>1153</c:v>
                </c:pt>
                <c:pt idx="1250">
                  <c:v>1158</c:v>
                </c:pt>
                <c:pt idx="1251">
                  <c:v>1163</c:v>
                </c:pt>
                <c:pt idx="1252">
                  <c:v>1168</c:v>
                </c:pt>
                <c:pt idx="1253">
                  <c:v>1173</c:v>
                </c:pt>
                <c:pt idx="1254">
                  <c:v>1178</c:v>
                </c:pt>
                <c:pt idx="1255">
                  <c:v>1183</c:v>
                </c:pt>
                <c:pt idx="1256">
                  <c:v>1187</c:v>
                </c:pt>
                <c:pt idx="1257">
                  <c:v>1192</c:v>
                </c:pt>
                <c:pt idx="1258">
                  <c:v>1197</c:v>
                </c:pt>
                <c:pt idx="1259">
                  <c:v>1202</c:v>
                </c:pt>
                <c:pt idx="1260">
                  <c:v>1207</c:v>
                </c:pt>
                <c:pt idx="1261">
                  <c:v>1212</c:v>
                </c:pt>
                <c:pt idx="1262">
                  <c:v>1217</c:v>
                </c:pt>
                <c:pt idx="1263">
                  <c:v>1222</c:v>
                </c:pt>
                <c:pt idx="1264">
                  <c:v>1227</c:v>
                </c:pt>
                <c:pt idx="1265">
                  <c:v>1232</c:v>
                </c:pt>
                <c:pt idx="1266">
                  <c:v>1237</c:v>
                </c:pt>
                <c:pt idx="1267">
                  <c:v>1242</c:v>
                </c:pt>
                <c:pt idx="1268">
                  <c:v>1247</c:v>
                </c:pt>
                <c:pt idx="1269">
                  <c:v>1252</c:v>
                </c:pt>
                <c:pt idx="1270">
                  <c:v>1257</c:v>
                </c:pt>
                <c:pt idx="1271">
                  <c:v>1262</c:v>
                </c:pt>
                <c:pt idx="1272">
                  <c:v>1267</c:v>
                </c:pt>
                <c:pt idx="1273">
                  <c:v>1272</c:v>
                </c:pt>
                <c:pt idx="1274">
                  <c:v>1277</c:v>
                </c:pt>
                <c:pt idx="1275">
                  <c:v>1282</c:v>
                </c:pt>
                <c:pt idx="1276">
                  <c:v>1287</c:v>
                </c:pt>
                <c:pt idx="1277">
                  <c:v>1291</c:v>
                </c:pt>
                <c:pt idx="1278">
                  <c:v>1296</c:v>
                </c:pt>
                <c:pt idx="1279">
                  <c:v>1301</c:v>
                </c:pt>
                <c:pt idx="1280">
                  <c:v>1306</c:v>
                </c:pt>
                <c:pt idx="1281">
                  <c:v>1311</c:v>
                </c:pt>
                <c:pt idx="1282">
                  <c:v>1316</c:v>
                </c:pt>
                <c:pt idx="1283">
                  <c:v>1321</c:v>
                </c:pt>
                <c:pt idx="1284">
                  <c:v>1326</c:v>
                </c:pt>
                <c:pt idx="1285">
                  <c:v>1331</c:v>
                </c:pt>
                <c:pt idx="1286">
                  <c:v>1336</c:v>
                </c:pt>
                <c:pt idx="1287">
                  <c:v>1341</c:v>
                </c:pt>
                <c:pt idx="1288">
                  <c:v>1346</c:v>
                </c:pt>
                <c:pt idx="1289">
                  <c:v>1351</c:v>
                </c:pt>
                <c:pt idx="1290">
                  <c:v>1356</c:v>
                </c:pt>
                <c:pt idx="1291">
                  <c:v>1361</c:v>
                </c:pt>
                <c:pt idx="1292">
                  <c:v>1366</c:v>
                </c:pt>
                <c:pt idx="1293">
                  <c:v>1371</c:v>
                </c:pt>
                <c:pt idx="1294">
                  <c:v>1376</c:v>
                </c:pt>
                <c:pt idx="1295">
                  <c:v>1381</c:v>
                </c:pt>
                <c:pt idx="1296">
                  <c:v>1386</c:v>
                </c:pt>
                <c:pt idx="1297">
                  <c:v>1391</c:v>
                </c:pt>
                <c:pt idx="1298">
                  <c:v>1395</c:v>
                </c:pt>
                <c:pt idx="1299">
                  <c:v>1400</c:v>
                </c:pt>
                <c:pt idx="1300">
                  <c:v>1405</c:v>
                </c:pt>
                <c:pt idx="1301">
                  <c:v>1410</c:v>
                </c:pt>
                <c:pt idx="1302">
                  <c:v>1415</c:v>
                </c:pt>
                <c:pt idx="1303">
                  <c:v>1420</c:v>
                </c:pt>
                <c:pt idx="1304">
                  <c:v>1425</c:v>
                </c:pt>
                <c:pt idx="1305">
                  <c:v>1430</c:v>
                </c:pt>
                <c:pt idx="1306">
                  <c:v>1435</c:v>
                </c:pt>
                <c:pt idx="1307">
                  <c:v>1440</c:v>
                </c:pt>
                <c:pt idx="1308">
                  <c:v>1445</c:v>
                </c:pt>
                <c:pt idx="1309">
                  <c:v>1450</c:v>
                </c:pt>
                <c:pt idx="1310">
                  <c:v>1455</c:v>
                </c:pt>
                <c:pt idx="1311">
                  <c:v>1460</c:v>
                </c:pt>
                <c:pt idx="1312">
                  <c:v>1465</c:v>
                </c:pt>
                <c:pt idx="1313">
                  <c:v>1470</c:v>
                </c:pt>
                <c:pt idx="1314">
                  <c:v>1475</c:v>
                </c:pt>
                <c:pt idx="1315">
                  <c:v>1480</c:v>
                </c:pt>
                <c:pt idx="1316">
                  <c:v>1484</c:v>
                </c:pt>
                <c:pt idx="1317">
                  <c:v>1489</c:v>
                </c:pt>
                <c:pt idx="1318">
                  <c:v>1494</c:v>
                </c:pt>
                <c:pt idx="1319">
                  <c:v>1499</c:v>
                </c:pt>
                <c:pt idx="1320">
                  <c:v>1504</c:v>
                </c:pt>
                <c:pt idx="1321">
                  <c:v>1509</c:v>
                </c:pt>
                <c:pt idx="1322">
                  <c:v>1514</c:v>
                </c:pt>
                <c:pt idx="1323">
                  <c:v>1519</c:v>
                </c:pt>
                <c:pt idx="1324">
                  <c:v>1524</c:v>
                </c:pt>
                <c:pt idx="1325">
                  <c:v>1529</c:v>
                </c:pt>
                <c:pt idx="1326">
                  <c:v>1534</c:v>
                </c:pt>
                <c:pt idx="1327">
                  <c:v>1539</c:v>
                </c:pt>
                <c:pt idx="1328">
                  <c:v>1544</c:v>
                </c:pt>
                <c:pt idx="1329">
                  <c:v>1549</c:v>
                </c:pt>
                <c:pt idx="1330">
                  <c:v>1554</c:v>
                </c:pt>
                <c:pt idx="1331">
                  <c:v>1559</c:v>
                </c:pt>
                <c:pt idx="1332">
                  <c:v>1564</c:v>
                </c:pt>
                <c:pt idx="1333">
                  <c:v>1567</c:v>
                </c:pt>
                <c:pt idx="1334">
                  <c:v>1573</c:v>
                </c:pt>
                <c:pt idx="1335">
                  <c:v>1578</c:v>
                </c:pt>
                <c:pt idx="1336">
                  <c:v>1583</c:v>
                </c:pt>
                <c:pt idx="1337">
                  <c:v>1587</c:v>
                </c:pt>
                <c:pt idx="1338">
                  <c:v>1592</c:v>
                </c:pt>
                <c:pt idx="1339">
                  <c:v>1597</c:v>
                </c:pt>
                <c:pt idx="1340">
                  <c:v>1602</c:v>
                </c:pt>
                <c:pt idx="1341">
                  <c:v>1607</c:v>
                </c:pt>
                <c:pt idx="1342">
                  <c:v>1612</c:v>
                </c:pt>
                <c:pt idx="1343">
                  <c:v>1617</c:v>
                </c:pt>
                <c:pt idx="1344">
                  <c:v>1622</c:v>
                </c:pt>
                <c:pt idx="1345">
                  <c:v>1627</c:v>
                </c:pt>
                <c:pt idx="1346">
                  <c:v>1632</c:v>
                </c:pt>
                <c:pt idx="1347">
                  <c:v>1637</c:v>
                </c:pt>
                <c:pt idx="1348">
                  <c:v>1642</c:v>
                </c:pt>
                <c:pt idx="1349">
                  <c:v>1647</c:v>
                </c:pt>
                <c:pt idx="1350">
                  <c:v>1652</c:v>
                </c:pt>
                <c:pt idx="1351">
                  <c:v>1657</c:v>
                </c:pt>
                <c:pt idx="1352">
                  <c:v>1662</c:v>
                </c:pt>
                <c:pt idx="1353">
                  <c:v>1667</c:v>
                </c:pt>
                <c:pt idx="1354">
                  <c:v>1672</c:v>
                </c:pt>
                <c:pt idx="1355">
                  <c:v>1677</c:v>
                </c:pt>
                <c:pt idx="1356">
                  <c:v>1681</c:v>
                </c:pt>
                <c:pt idx="1357">
                  <c:v>1686</c:v>
                </c:pt>
                <c:pt idx="1358">
                  <c:v>1691</c:v>
                </c:pt>
                <c:pt idx="1359">
                  <c:v>1696</c:v>
                </c:pt>
                <c:pt idx="1360">
                  <c:v>1701</c:v>
                </c:pt>
                <c:pt idx="1361">
                  <c:v>1706</c:v>
                </c:pt>
                <c:pt idx="1362">
                  <c:v>1711</c:v>
                </c:pt>
                <c:pt idx="1363">
                  <c:v>1716</c:v>
                </c:pt>
                <c:pt idx="1364">
                  <c:v>1721</c:v>
                </c:pt>
                <c:pt idx="1365">
                  <c:v>1726</c:v>
                </c:pt>
                <c:pt idx="1366">
                  <c:v>1731</c:v>
                </c:pt>
                <c:pt idx="1367">
                  <c:v>1736</c:v>
                </c:pt>
                <c:pt idx="1368">
                  <c:v>1741</c:v>
                </c:pt>
                <c:pt idx="1369">
                  <c:v>1746</c:v>
                </c:pt>
                <c:pt idx="1370">
                  <c:v>1751</c:v>
                </c:pt>
                <c:pt idx="1371">
                  <c:v>1756</c:v>
                </c:pt>
                <c:pt idx="1372">
                  <c:v>1761</c:v>
                </c:pt>
                <c:pt idx="1373">
                  <c:v>1766</c:v>
                </c:pt>
                <c:pt idx="1374">
                  <c:v>1771</c:v>
                </c:pt>
                <c:pt idx="1375">
                  <c:v>1776</c:v>
                </c:pt>
                <c:pt idx="1376">
                  <c:v>1780</c:v>
                </c:pt>
                <c:pt idx="1377">
                  <c:v>1785</c:v>
                </c:pt>
                <c:pt idx="1378">
                  <c:v>1790</c:v>
                </c:pt>
                <c:pt idx="1379">
                  <c:v>1795</c:v>
                </c:pt>
                <c:pt idx="1380">
                  <c:v>1800</c:v>
                </c:pt>
                <c:pt idx="1381">
                  <c:v>1805</c:v>
                </c:pt>
                <c:pt idx="1382">
                  <c:v>1810</c:v>
                </c:pt>
                <c:pt idx="1383">
                  <c:v>1815</c:v>
                </c:pt>
                <c:pt idx="1384">
                  <c:v>1820</c:v>
                </c:pt>
                <c:pt idx="1385">
                  <c:v>1825</c:v>
                </c:pt>
                <c:pt idx="1386">
                  <c:v>1830</c:v>
                </c:pt>
                <c:pt idx="1387">
                  <c:v>1835</c:v>
                </c:pt>
                <c:pt idx="1388">
                  <c:v>1840</c:v>
                </c:pt>
                <c:pt idx="1389">
                  <c:v>1845</c:v>
                </c:pt>
                <c:pt idx="1390">
                  <c:v>1850</c:v>
                </c:pt>
                <c:pt idx="1391">
                  <c:v>1855</c:v>
                </c:pt>
                <c:pt idx="1392">
                  <c:v>1860</c:v>
                </c:pt>
                <c:pt idx="1393">
                  <c:v>1865</c:v>
                </c:pt>
                <c:pt idx="1394">
                  <c:v>1870</c:v>
                </c:pt>
                <c:pt idx="1395">
                  <c:v>1875</c:v>
                </c:pt>
                <c:pt idx="1396">
                  <c:v>1879</c:v>
                </c:pt>
                <c:pt idx="1397">
                  <c:v>1884</c:v>
                </c:pt>
                <c:pt idx="1398">
                  <c:v>1889</c:v>
                </c:pt>
                <c:pt idx="1399">
                  <c:v>1894</c:v>
                </c:pt>
                <c:pt idx="1400">
                  <c:v>1899</c:v>
                </c:pt>
                <c:pt idx="1401">
                  <c:v>1904</c:v>
                </c:pt>
                <c:pt idx="1402">
                  <c:v>1909</c:v>
                </c:pt>
                <c:pt idx="1403">
                  <c:v>1914</c:v>
                </c:pt>
                <c:pt idx="1404">
                  <c:v>1919</c:v>
                </c:pt>
                <c:pt idx="1405">
                  <c:v>1924</c:v>
                </c:pt>
                <c:pt idx="1406">
                  <c:v>1929</c:v>
                </c:pt>
                <c:pt idx="1407">
                  <c:v>1934</c:v>
                </c:pt>
                <c:pt idx="1408">
                  <c:v>1939</c:v>
                </c:pt>
                <c:pt idx="1409">
                  <c:v>1944</c:v>
                </c:pt>
                <c:pt idx="1410">
                  <c:v>1949</c:v>
                </c:pt>
                <c:pt idx="1411">
                  <c:v>1954</c:v>
                </c:pt>
                <c:pt idx="1412">
                  <c:v>1959</c:v>
                </c:pt>
                <c:pt idx="1413">
                  <c:v>1964</c:v>
                </c:pt>
                <c:pt idx="1414">
                  <c:v>1969</c:v>
                </c:pt>
                <c:pt idx="1415">
                  <c:v>1974</c:v>
                </c:pt>
                <c:pt idx="1416">
                  <c:v>1978</c:v>
                </c:pt>
                <c:pt idx="1417">
                  <c:v>1983</c:v>
                </c:pt>
                <c:pt idx="1418">
                  <c:v>1988</c:v>
                </c:pt>
                <c:pt idx="1419">
                  <c:v>1993</c:v>
                </c:pt>
                <c:pt idx="1420">
                  <c:v>1998</c:v>
                </c:pt>
                <c:pt idx="1421">
                  <c:v>2003</c:v>
                </c:pt>
                <c:pt idx="1422">
                  <c:v>2008</c:v>
                </c:pt>
                <c:pt idx="1423">
                  <c:v>2013</c:v>
                </c:pt>
                <c:pt idx="1424">
                  <c:v>2018</c:v>
                </c:pt>
                <c:pt idx="1425">
                  <c:v>2023</c:v>
                </c:pt>
                <c:pt idx="1426">
                  <c:v>2028</c:v>
                </c:pt>
                <c:pt idx="1427">
                  <c:v>2033</c:v>
                </c:pt>
                <c:pt idx="1428">
                  <c:v>2038</c:v>
                </c:pt>
                <c:pt idx="1429">
                  <c:v>2043</c:v>
                </c:pt>
                <c:pt idx="1430">
                  <c:v>2048</c:v>
                </c:pt>
                <c:pt idx="1431">
                  <c:v>2053</c:v>
                </c:pt>
                <c:pt idx="1432">
                  <c:v>2058</c:v>
                </c:pt>
                <c:pt idx="1433">
                  <c:v>2063</c:v>
                </c:pt>
                <c:pt idx="1434">
                  <c:v>2068</c:v>
                </c:pt>
                <c:pt idx="1435">
                  <c:v>2073</c:v>
                </c:pt>
                <c:pt idx="1436">
                  <c:v>2077</c:v>
                </c:pt>
                <c:pt idx="1437">
                  <c:v>2082</c:v>
                </c:pt>
                <c:pt idx="1438">
                  <c:v>2087</c:v>
                </c:pt>
                <c:pt idx="1439">
                  <c:v>2092</c:v>
                </c:pt>
                <c:pt idx="1440">
                  <c:v>2097</c:v>
                </c:pt>
                <c:pt idx="1441">
                  <c:v>2102</c:v>
                </c:pt>
                <c:pt idx="1442">
                  <c:v>2106</c:v>
                </c:pt>
                <c:pt idx="1443">
                  <c:v>2110</c:v>
                </c:pt>
                <c:pt idx="1444">
                  <c:v>2115</c:v>
                </c:pt>
                <c:pt idx="1445">
                  <c:v>2120</c:v>
                </c:pt>
                <c:pt idx="1446">
                  <c:v>2125</c:v>
                </c:pt>
                <c:pt idx="1447">
                  <c:v>2130</c:v>
                </c:pt>
                <c:pt idx="1448">
                  <c:v>2135</c:v>
                </c:pt>
                <c:pt idx="1449">
                  <c:v>2140</c:v>
                </c:pt>
                <c:pt idx="1450">
                  <c:v>2145</c:v>
                </c:pt>
                <c:pt idx="1451">
                  <c:v>2150</c:v>
                </c:pt>
                <c:pt idx="1452">
                  <c:v>2155</c:v>
                </c:pt>
                <c:pt idx="1453">
                  <c:v>2160</c:v>
                </c:pt>
                <c:pt idx="1454">
                  <c:v>2165</c:v>
                </c:pt>
                <c:pt idx="1455">
                  <c:v>2170</c:v>
                </c:pt>
                <c:pt idx="1456">
                  <c:v>2175</c:v>
                </c:pt>
                <c:pt idx="1457">
                  <c:v>2179</c:v>
                </c:pt>
                <c:pt idx="1458">
                  <c:v>2184</c:v>
                </c:pt>
                <c:pt idx="1459">
                  <c:v>2189</c:v>
                </c:pt>
                <c:pt idx="1460">
                  <c:v>2194</c:v>
                </c:pt>
                <c:pt idx="1461">
                  <c:v>2199</c:v>
                </c:pt>
                <c:pt idx="1462">
                  <c:v>2204</c:v>
                </c:pt>
                <c:pt idx="1463">
                  <c:v>2209</c:v>
                </c:pt>
                <c:pt idx="1464">
                  <c:v>2214</c:v>
                </c:pt>
                <c:pt idx="1465">
                  <c:v>2219</c:v>
                </c:pt>
                <c:pt idx="1466">
                  <c:v>2224</c:v>
                </c:pt>
                <c:pt idx="1467">
                  <c:v>2229</c:v>
                </c:pt>
                <c:pt idx="1468">
                  <c:v>2234</c:v>
                </c:pt>
                <c:pt idx="1469">
                  <c:v>2239</c:v>
                </c:pt>
                <c:pt idx="1470">
                  <c:v>2244</c:v>
                </c:pt>
                <c:pt idx="1471">
                  <c:v>2249</c:v>
                </c:pt>
                <c:pt idx="1472">
                  <c:v>2254</c:v>
                </c:pt>
                <c:pt idx="1473">
                  <c:v>2259</c:v>
                </c:pt>
                <c:pt idx="1474">
                  <c:v>2264</c:v>
                </c:pt>
                <c:pt idx="1475">
                  <c:v>2269</c:v>
                </c:pt>
                <c:pt idx="1476">
                  <c:v>2274</c:v>
                </c:pt>
                <c:pt idx="1477">
                  <c:v>2278</c:v>
                </c:pt>
                <c:pt idx="1478">
                  <c:v>2283</c:v>
                </c:pt>
                <c:pt idx="1479">
                  <c:v>2288</c:v>
                </c:pt>
                <c:pt idx="1480">
                  <c:v>2293</c:v>
                </c:pt>
                <c:pt idx="1481">
                  <c:v>2298</c:v>
                </c:pt>
                <c:pt idx="1482">
                  <c:v>2303</c:v>
                </c:pt>
                <c:pt idx="1483">
                  <c:v>2308</c:v>
                </c:pt>
                <c:pt idx="1484">
                  <c:v>2313</c:v>
                </c:pt>
                <c:pt idx="1485">
                  <c:v>2318</c:v>
                </c:pt>
                <c:pt idx="1486">
                  <c:v>2323</c:v>
                </c:pt>
                <c:pt idx="1487">
                  <c:v>2328</c:v>
                </c:pt>
                <c:pt idx="1488">
                  <c:v>2333</c:v>
                </c:pt>
                <c:pt idx="1489">
                  <c:v>2338</c:v>
                </c:pt>
                <c:pt idx="1490">
                  <c:v>2343</c:v>
                </c:pt>
                <c:pt idx="1491">
                  <c:v>2348</c:v>
                </c:pt>
                <c:pt idx="1492">
                  <c:v>2353</c:v>
                </c:pt>
                <c:pt idx="1493">
                  <c:v>2358</c:v>
                </c:pt>
                <c:pt idx="1494">
                  <c:v>2363</c:v>
                </c:pt>
                <c:pt idx="1495">
                  <c:v>2368</c:v>
                </c:pt>
                <c:pt idx="1496">
                  <c:v>2373</c:v>
                </c:pt>
                <c:pt idx="1497">
                  <c:v>2377</c:v>
                </c:pt>
                <c:pt idx="1498">
                  <c:v>2382</c:v>
                </c:pt>
                <c:pt idx="1499">
                  <c:v>2387</c:v>
                </c:pt>
                <c:pt idx="1500">
                  <c:v>2392</c:v>
                </c:pt>
                <c:pt idx="1501">
                  <c:v>2397</c:v>
                </c:pt>
                <c:pt idx="1502">
                  <c:v>2402</c:v>
                </c:pt>
                <c:pt idx="1503">
                  <c:v>2407</c:v>
                </c:pt>
                <c:pt idx="1504">
                  <c:v>2412</c:v>
                </c:pt>
                <c:pt idx="1505">
                  <c:v>2417</c:v>
                </c:pt>
                <c:pt idx="1506">
                  <c:v>2422</c:v>
                </c:pt>
                <c:pt idx="1507">
                  <c:v>2427</c:v>
                </c:pt>
                <c:pt idx="1508">
                  <c:v>2432</c:v>
                </c:pt>
                <c:pt idx="1509">
                  <c:v>2437</c:v>
                </c:pt>
                <c:pt idx="1510">
                  <c:v>2442</c:v>
                </c:pt>
                <c:pt idx="1511">
                  <c:v>2447</c:v>
                </c:pt>
                <c:pt idx="1512">
                  <c:v>2452</c:v>
                </c:pt>
                <c:pt idx="1513">
                  <c:v>2457</c:v>
                </c:pt>
                <c:pt idx="1514">
                  <c:v>2462</c:v>
                </c:pt>
                <c:pt idx="1515">
                  <c:v>2467</c:v>
                </c:pt>
                <c:pt idx="1516">
                  <c:v>2472</c:v>
                </c:pt>
                <c:pt idx="1517">
                  <c:v>2476</c:v>
                </c:pt>
                <c:pt idx="1518">
                  <c:v>2481</c:v>
                </c:pt>
                <c:pt idx="1519">
                  <c:v>2486</c:v>
                </c:pt>
                <c:pt idx="1520">
                  <c:v>2491</c:v>
                </c:pt>
                <c:pt idx="1521">
                  <c:v>2496</c:v>
                </c:pt>
                <c:pt idx="1522">
                  <c:v>2501</c:v>
                </c:pt>
                <c:pt idx="1523">
                  <c:v>2506</c:v>
                </c:pt>
                <c:pt idx="1524">
                  <c:v>2511</c:v>
                </c:pt>
                <c:pt idx="1525">
                  <c:v>2516</c:v>
                </c:pt>
                <c:pt idx="1526">
                  <c:v>2521</c:v>
                </c:pt>
                <c:pt idx="1527">
                  <c:v>2526</c:v>
                </c:pt>
                <c:pt idx="1528">
                  <c:v>2531</c:v>
                </c:pt>
                <c:pt idx="1529">
                  <c:v>2536</c:v>
                </c:pt>
                <c:pt idx="1530">
                  <c:v>2541</c:v>
                </c:pt>
                <c:pt idx="1531">
                  <c:v>2546</c:v>
                </c:pt>
                <c:pt idx="1532">
                  <c:v>2551</c:v>
                </c:pt>
                <c:pt idx="1533">
                  <c:v>2556</c:v>
                </c:pt>
                <c:pt idx="1534">
                  <c:v>2561</c:v>
                </c:pt>
                <c:pt idx="1535">
                  <c:v>2566</c:v>
                </c:pt>
                <c:pt idx="1536">
                  <c:v>2570</c:v>
                </c:pt>
                <c:pt idx="1537">
                  <c:v>2575</c:v>
                </c:pt>
                <c:pt idx="1538">
                  <c:v>2580</c:v>
                </c:pt>
                <c:pt idx="1539">
                  <c:v>2585</c:v>
                </c:pt>
                <c:pt idx="1540">
                  <c:v>2590</c:v>
                </c:pt>
                <c:pt idx="1541">
                  <c:v>2595</c:v>
                </c:pt>
                <c:pt idx="1542">
                  <c:v>2600</c:v>
                </c:pt>
                <c:pt idx="1543">
                  <c:v>2605</c:v>
                </c:pt>
                <c:pt idx="1544">
                  <c:v>2610</c:v>
                </c:pt>
                <c:pt idx="1545">
                  <c:v>2615</c:v>
                </c:pt>
                <c:pt idx="1546">
                  <c:v>2620</c:v>
                </c:pt>
                <c:pt idx="1547">
                  <c:v>2625</c:v>
                </c:pt>
                <c:pt idx="1548">
                  <c:v>2630</c:v>
                </c:pt>
                <c:pt idx="1549">
                  <c:v>2635</c:v>
                </c:pt>
                <c:pt idx="1550">
                  <c:v>2640</c:v>
                </c:pt>
                <c:pt idx="1551">
                  <c:v>2645</c:v>
                </c:pt>
                <c:pt idx="1552">
                  <c:v>2650</c:v>
                </c:pt>
                <c:pt idx="1553">
                  <c:v>2655</c:v>
                </c:pt>
                <c:pt idx="1554">
                  <c:v>2660</c:v>
                </c:pt>
                <c:pt idx="1555">
                  <c:v>2665</c:v>
                </c:pt>
                <c:pt idx="1556">
                  <c:v>2669</c:v>
                </c:pt>
                <c:pt idx="1557">
                  <c:v>2674</c:v>
                </c:pt>
                <c:pt idx="1558">
                  <c:v>2679</c:v>
                </c:pt>
                <c:pt idx="1559">
                  <c:v>2684</c:v>
                </c:pt>
                <c:pt idx="1560">
                  <c:v>2689</c:v>
                </c:pt>
                <c:pt idx="1561">
                  <c:v>2694</c:v>
                </c:pt>
                <c:pt idx="1562">
                  <c:v>2699</c:v>
                </c:pt>
                <c:pt idx="1563">
                  <c:v>2704</c:v>
                </c:pt>
                <c:pt idx="1564">
                  <c:v>2709</c:v>
                </c:pt>
                <c:pt idx="1565">
                  <c:v>2714</c:v>
                </c:pt>
                <c:pt idx="1566">
                  <c:v>2719</c:v>
                </c:pt>
                <c:pt idx="1567">
                  <c:v>2724</c:v>
                </c:pt>
                <c:pt idx="1568">
                  <c:v>2729</c:v>
                </c:pt>
                <c:pt idx="1569">
                  <c:v>2734</c:v>
                </c:pt>
                <c:pt idx="1570">
                  <c:v>2739</c:v>
                </c:pt>
                <c:pt idx="1571">
                  <c:v>2744</c:v>
                </c:pt>
                <c:pt idx="1572">
                  <c:v>2749</c:v>
                </c:pt>
                <c:pt idx="1573">
                  <c:v>2754</c:v>
                </c:pt>
                <c:pt idx="1574">
                  <c:v>2759</c:v>
                </c:pt>
                <c:pt idx="1575">
                  <c:v>2764</c:v>
                </c:pt>
                <c:pt idx="1576">
                  <c:v>2768</c:v>
                </c:pt>
                <c:pt idx="1577">
                  <c:v>2774</c:v>
                </c:pt>
                <c:pt idx="1578">
                  <c:v>2778</c:v>
                </c:pt>
                <c:pt idx="1579">
                  <c:v>2783</c:v>
                </c:pt>
                <c:pt idx="1580">
                  <c:v>2788</c:v>
                </c:pt>
                <c:pt idx="1581">
                  <c:v>2793</c:v>
                </c:pt>
                <c:pt idx="1582">
                  <c:v>2798</c:v>
                </c:pt>
                <c:pt idx="1583">
                  <c:v>2803</c:v>
                </c:pt>
                <c:pt idx="1584">
                  <c:v>2808</c:v>
                </c:pt>
                <c:pt idx="1585">
                  <c:v>2813</c:v>
                </c:pt>
                <c:pt idx="1586">
                  <c:v>2818</c:v>
                </c:pt>
                <c:pt idx="1587">
                  <c:v>2823</c:v>
                </c:pt>
                <c:pt idx="1588">
                  <c:v>2828</c:v>
                </c:pt>
                <c:pt idx="1589">
                  <c:v>2833</c:v>
                </c:pt>
                <c:pt idx="1590">
                  <c:v>2838</c:v>
                </c:pt>
                <c:pt idx="1591">
                  <c:v>2843</c:v>
                </c:pt>
                <c:pt idx="1592">
                  <c:v>2848</c:v>
                </c:pt>
                <c:pt idx="1593">
                  <c:v>2853</c:v>
                </c:pt>
                <c:pt idx="1594">
                  <c:v>2858</c:v>
                </c:pt>
                <c:pt idx="1595">
                  <c:v>2863</c:v>
                </c:pt>
                <c:pt idx="1596">
                  <c:v>2867</c:v>
                </c:pt>
                <c:pt idx="1597">
                  <c:v>2872</c:v>
                </c:pt>
                <c:pt idx="1598">
                  <c:v>2877</c:v>
                </c:pt>
                <c:pt idx="1599">
                  <c:v>2882</c:v>
                </c:pt>
                <c:pt idx="1600">
                  <c:v>2887</c:v>
                </c:pt>
                <c:pt idx="1601">
                  <c:v>2892</c:v>
                </c:pt>
                <c:pt idx="1602">
                  <c:v>2897</c:v>
                </c:pt>
                <c:pt idx="1603">
                  <c:v>2902</c:v>
                </c:pt>
                <c:pt idx="1604">
                  <c:v>2907</c:v>
                </c:pt>
                <c:pt idx="1605">
                  <c:v>2912</c:v>
                </c:pt>
                <c:pt idx="1606">
                  <c:v>2917</c:v>
                </c:pt>
                <c:pt idx="1607">
                  <c:v>2922</c:v>
                </c:pt>
                <c:pt idx="1608">
                  <c:v>2927</c:v>
                </c:pt>
                <c:pt idx="1609">
                  <c:v>2932</c:v>
                </c:pt>
                <c:pt idx="1610">
                  <c:v>2937</c:v>
                </c:pt>
                <c:pt idx="1611">
                  <c:v>2942</c:v>
                </c:pt>
                <c:pt idx="1612">
                  <c:v>2947</c:v>
                </c:pt>
                <c:pt idx="1613">
                  <c:v>2952</c:v>
                </c:pt>
                <c:pt idx="1614">
                  <c:v>2957</c:v>
                </c:pt>
                <c:pt idx="1615">
                  <c:v>2962</c:v>
                </c:pt>
                <c:pt idx="1616">
                  <c:v>2966</c:v>
                </c:pt>
                <c:pt idx="1617">
                  <c:v>2971</c:v>
                </c:pt>
                <c:pt idx="1618">
                  <c:v>2976</c:v>
                </c:pt>
                <c:pt idx="1619">
                  <c:v>2981</c:v>
                </c:pt>
                <c:pt idx="1620">
                  <c:v>2986</c:v>
                </c:pt>
                <c:pt idx="1621">
                  <c:v>2991</c:v>
                </c:pt>
                <c:pt idx="1622">
                  <c:v>2996</c:v>
                </c:pt>
                <c:pt idx="1623">
                  <c:v>3001</c:v>
                </c:pt>
                <c:pt idx="1624">
                  <c:v>3006</c:v>
                </c:pt>
                <c:pt idx="1625">
                  <c:v>3011</c:v>
                </c:pt>
                <c:pt idx="1626">
                  <c:v>3016</c:v>
                </c:pt>
                <c:pt idx="1627">
                  <c:v>3021</c:v>
                </c:pt>
                <c:pt idx="1628">
                  <c:v>3026</c:v>
                </c:pt>
                <c:pt idx="1629">
                  <c:v>3031</c:v>
                </c:pt>
                <c:pt idx="1630">
                  <c:v>3036</c:v>
                </c:pt>
                <c:pt idx="1631">
                  <c:v>3041</c:v>
                </c:pt>
                <c:pt idx="1632">
                  <c:v>3046</c:v>
                </c:pt>
                <c:pt idx="1633">
                  <c:v>3051</c:v>
                </c:pt>
                <c:pt idx="1634">
                  <c:v>3056</c:v>
                </c:pt>
                <c:pt idx="1635">
                  <c:v>3061</c:v>
                </c:pt>
                <c:pt idx="1636">
                  <c:v>3066</c:v>
                </c:pt>
                <c:pt idx="1637">
                  <c:v>3070</c:v>
                </c:pt>
                <c:pt idx="1638">
                  <c:v>3075</c:v>
                </c:pt>
                <c:pt idx="1639">
                  <c:v>3080</c:v>
                </c:pt>
                <c:pt idx="1640">
                  <c:v>3085</c:v>
                </c:pt>
                <c:pt idx="1641">
                  <c:v>3090</c:v>
                </c:pt>
                <c:pt idx="1642">
                  <c:v>3095</c:v>
                </c:pt>
                <c:pt idx="1643">
                  <c:v>3100</c:v>
                </c:pt>
                <c:pt idx="1644">
                  <c:v>3105</c:v>
                </c:pt>
                <c:pt idx="1645">
                  <c:v>3110</c:v>
                </c:pt>
                <c:pt idx="1646">
                  <c:v>3115</c:v>
                </c:pt>
                <c:pt idx="1647">
                  <c:v>3120</c:v>
                </c:pt>
                <c:pt idx="1648">
                  <c:v>3125</c:v>
                </c:pt>
                <c:pt idx="1649">
                  <c:v>3130</c:v>
                </c:pt>
                <c:pt idx="1650">
                  <c:v>3135</c:v>
                </c:pt>
                <c:pt idx="1651">
                  <c:v>3140</c:v>
                </c:pt>
                <c:pt idx="1652">
                  <c:v>3145</c:v>
                </c:pt>
                <c:pt idx="1653">
                  <c:v>3150</c:v>
                </c:pt>
                <c:pt idx="1654">
                  <c:v>3155</c:v>
                </c:pt>
                <c:pt idx="1655">
                  <c:v>3159</c:v>
                </c:pt>
                <c:pt idx="1656">
                  <c:v>3165</c:v>
                </c:pt>
                <c:pt idx="1657">
                  <c:v>3169</c:v>
                </c:pt>
                <c:pt idx="1658">
                  <c:v>3174</c:v>
                </c:pt>
                <c:pt idx="1659">
                  <c:v>3179</c:v>
                </c:pt>
                <c:pt idx="1660">
                  <c:v>3184</c:v>
                </c:pt>
                <c:pt idx="1661">
                  <c:v>3189</c:v>
                </c:pt>
                <c:pt idx="1662">
                  <c:v>3194</c:v>
                </c:pt>
                <c:pt idx="1663">
                  <c:v>3199</c:v>
                </c:pt>
                <c:pt idx="1664">
                  <c:v>3204</c:v>
                </c:pt>
                <c:pt idx="1665">
                  <c:v>3209</c:v>
                </c:pt>
                <c:pt idx="1666">
                  <c:v>3214</c:v>
                </c:pt>
                <c:pt idx="1667">
                  <c:v>3219</c:v>
                </c:pt>
                <c:pt idx="1668">
                  <c:v>3224</c:v>
                </c:pt>
                <c:pt idx="1669">
                  <c:v>3229</c:v>
                </c:pt>
                <c:pt idx="1670">
                  <c:v>3234</c:v>
                </c:pt>
                <c:pt idx="1671">
                  <c:v>3239</c:v>
                </c:pt>
                <c:pt idx="1672">
                  <c:v>3244</c:v>
                </c:pt>
                <c:pt idx="1673">
                  <c:v>3249</c:v>
                </c:pt>
                <c:pt idx="1674">
                  <c:v>3254</c:v>
                </c:pt>
                <c:pt idx="1675">
                  <c:v>3258</c:v>
                </c:pt>
                <c:pt idx="1676">
                  <c:v>3264</c:v>
                </c:pt>
                <c:pt idx="1677">
                  <c:v>3268</c:v>
                </c:pt>
                <c:pt idx="1678">
                  <c:v>3273</c:v>
                </c:pt>
                <c:pt idx="1679">
                  <c:v>3278</c:v>
                </c:pt>
                <c:pt idx="1680">
                  <c:v>3283</c:v>
                </c:pt>
                <c:pt idx="1681">
                  <c:v>3288</c:v>
                </c:pt>
                <c:pt idx="1682">
                  <c:v>3293</c:v>
                </c:pt>
                <c:pt idx="1683">
                  <c:v>3298</c:v>
                </c:pt>
                <c:pt idx="1684">
                  <c:v>3303</c:v>
                </c:pt>
                <c:pt idx="1685">
                  <c:v>3308</c:v>
                </c:pt>
                <c:pt idx="1686">
                  <c:v>3313</c:v>
                </c:pt>
                <c:pt idx="1687">
                  <c:v>3318</c:v>
                </c:pt>
                <c:pt idx="1688">
                  <c:v>3323</c:v>
                </c:pt>
                <c:pt idx="1689">
                  <c:v>3328</c:v>
                </c:pt>
                <c:pt idx="1690">
                  <c:v>3333</c:v>
                </c:pt>
                <c:pt idx="1691">
                  <c:v>3336</c:v>
                </c:pt>
                <c:pt idx="1692">
                  <c:v>3339</c:v>
                </c:pt>
                <c:pt idx="1693">
                  <c:v>3343</c:v>
                </c:pt>
                <c:pt idx="1694">
                  <c:v>3347</c:v>
                </c:pt>
                <c:pt idx="1695">
                  <c:v>3350</c:v>
                </c:pt>
                <c:pt idx="1696">
                  <c:v>3353</c:v>
                </c:pt>
                <c:pt idx="1697">
                  <c:v>3356</c:v>
                </c:pt>
                <c:pt idx="1698">
                  <c:v>3360</c:v>
                </c:pt>
                <c:pt idx="1699">
                  <c:v>3365</c:v>
                </c:pt>
                <c:pt idx="1700">
                  <c:v>3370</c:v>
                </c:pt>
                <c:pt idx="1701">
                  <c:v>3375</c:v>
                </c:pt>
                <c:pt idx="1702">
                  <c:v>3380</c:v>
                </c:pt>
                <c:pt idx="1703">
                  <c:v>3385</c:v>
                </c:pt>
                <c:pt idx="1704">
                  <c:v>3390</c:v>
                </c:pt>
                <c:pt idx="1705">
                  <c:v>3395</c:v>
                </c:pt>
                <c:pt idx="1706">
                  <c:v>3400</c:v>
                </c:pt>
                <c:pt idx="1707">
                  <c:v>3405</c:v>
                </c:pt>
                <c:pt idx="1708">
                  <c:v>3410</c:v>
                </c:pt>
                <c:pt idx="1709">
                  <c:v>3415</c:v>
                </c:pt>
                <c:pt idx="1710">
                  <c:v>3420</c:v>
                </c:pt>
                <c:pt idx="1711">
                  <c:v>3425</c:v>
                </c:pt>
                <c:pt idx="1712">
                  <c:v>3430</c:v>
                </c:pt>
                <c:pt idx="1713">
                  <c:v>3435</c:v>
                </c:pt>
                <c:pt idx="1714">
                  <c:v>3440</c:v>
                </c:pt>
                <c:pt idx="1715">
                  <c:v>3444</c:v>
                </c:pt>
                <c:pt idx="1716">
                  <c:v>3449</c:v>
                </c:pt>
                <c:pt idx="1717">
                  <c:v>3454</c:v>
                </c:pt>
                <c:pt idx="1718">
                  <c:v>3459</c:v>
                </c:pt>
                <c:pt idx="1719">
                  <c:v>3464</c:v>
                </c:pt>
                <c:pt idx="1720">
                  <c:v>3469</c:v>
                </c:pt>
                <c:pt idx="1721">
                  <c:v>3474</c:v>
                </c:pt>
                <c:pt idx="1722">
                  <c:v>3479</c:v>
                </c:pt>
                <c:pt idx="1723">
                  <c:v>3484</c:v>
                </c:pt>
                <c:pt idx="1724">
                  <c:v>3489</c:v>
                </c:pt>
                <c:pt idx="1725">
                  <c:v>3494</c:v>
                </c:pt>
                <c:pt idx="1726">
                  <c:v>3499</c:v>
                </c:pt>
                <c:pt idx="1727">
                  <c:v>3504</c:v>
                </c:pt>
                <c:pt idx="1728">
                  <c:v>3509</c:v>
                </c:pt>
                <c:pt idx="1729">
                  <c:v>3514</c:v>
                </c:pt>
                <c:pt idx="1730">
                  <c:v>3519</c:v>
                </c:pt>
                <c:pt idx="1731">
                  <c:v>3524</c:v>
                </c:pt>
                <c:pt idx="1732">
                  <c:v>3529</c:v>
                </c:pt>
                <c:pt idx="1733">
                  <c:v>3534</c:v>
                </c:pt>
                <c:pt idx="1734">
                  <c:v>3539</c:v>
                </c:pt>
                <c:pt idx="1735">
                  <c:v>3543</c:v>
                </c:pt>
                <c:pt idx="1736">
                  <c:v>3548</c:v>
                </c:pt>
                <c:pt idx="1737">
                  <c:v>3553</c:v>
                </c:pt>
                <c:pt idx="1738">
                  <c:v>3558</c:v>
                </c:pt>
                <c:pt idx="1739">
                  <c:v>3563</c:v>
                </c:pt>
                <c:pt idx="1740">
                  <c:v>3568</c:v>
                </c:pt>
                <c:pt idx="1741">
                  <c:v>3573</c:v>
                </c:pt>
                <c:pt idx="1742">
                  <c:v>3578</c:v>
                </c:pt>
                <c:pt idx="1743">
                  <c:v>3583</c:v>
                </c:pt>
                <c:pt idx="1744">
                  <c:v>3588</c:v>
                </c:pt>
                <c:pt idx="1745">
                  <c:v>3593</c:v>
                </c:pt>
                <c:pt idx="1746">
                  <c:v>3598</c:v>
                </c:pt>
                <c:pt idx="1747">
                  <c:v>3603</c:v>
                </c:pt>
                <c:pt idx="1748">
                  <c:v>3608</c:v>
                </c:pt>
                <c:pt idx="1749">
                  <c:v>3613</c:v>
                </c:pt>
                <c:pt idx="1750">
                  <c:v>3618</c:v>
                </c:pt>
                <c:pt idx="1751">
                  <c:v>3623</c:v>
                </c:pt>
                <c:pt idx="1752">
                  <c:v>3628</c:v>
                </c:pt>
                <c:pt idx="1753">
                  <c:v>3633</c:v>
                </c:pt>
                <c:pt idx="1754">
                  <c:v>3638</c:v>
                </c:pt>
                <c:pt idx="1755">
                  <c:v>3643</c:v>
                </c:pt>
                <c:pt idx="1756">
                  <c:v>3647</c:v>
                </c:pt>
                <c:pt idx="1757">
                  <c:v>3652</c:v>
                </c:pt>
                <c:pt idx="1758">
                  <c:v>3657</c:v>
                </c:pt>
                <c:pt idx="1759">
                  <c:v>3662</c:v>
                </c:pt>
                <c:pt idx="1760">
                  <c:v>3667</c:v>
                </c:pt>
                <c:pt idx="1761">
                  <c:v>3672</c:v>
                </c:pt>
                <c:pt idx="1762">
                  <c:v>3677</c:v>
                </c:pt>
                <c:pt idx="1763">
                  <c:v>3682</c:v>
                </c:pt>
                <c:pt idx="1764">
                  <c:v>3687</c:v>
                </c:pt>
                <c:pt idx="1765">
                  <c:v>3692</c:v>
                </c:pt>
                <c:pt idx="1766">
                  <c:v>3697</c:v>
                </c:pt>
                <c:pt idx="1767">
                  <c:v>3702</c:v>
                </c:pt>
                <c:pt idx="1768">
                  <c:v>3707</c:v>
                </c:pt>
                <c:pt idx="1769">
                  <c:v>3712</c:v>
                </c:pt>
                <c:pt idx="1770">
                  <c:v>3717</c:v>
                </c:pt>
                <c:pt idx="1771">
                  <c:v>3722</c:v>
                </c:pt>
                <c:pt idx="1772">
                  <c:v>3727</c:v>
                </c:pt>
                <c:pt idx="1773">
                  <c:v>3732</c:v>
                </c:pt>
                <c:pt idx="1774">
                  <c:v>3737</c:v>
                </c:pt>
                <c:pt idx="1775">
                  <c:v>3741</c:v>
                </c:pt>
                <c:pt idx="1776">
                  <c:v>3747</c:v>
                </c:pt>
                <c:pt idx="1777">
                  <c:v>3751</c:v>
                </c:pt>
                <c:pt idx="1778">
                  <c:v>3756</c:v>
                </c:pt>
                <c:pt idx="1779">
                  <c:v>3761</c:v>
                </c:pt>
                <c:pt idx="1780">
                  <c:v>3766</c:v>
                </c:pt>
                <c:pt idx="1781">
                  <c:v>3771</c:v>
                </c:pt>
                <c:pt idx="1782">
                  <c:v>3776</c:v>
                </c:pt>
                <c:pt idx="1783">
                  <c:v>3781</c:v>
                </c:pt>
                <c:pt idx="1784">
                  <c:v>3786</c:v>
                </c:pt>
                <c:pt idx="1785">
                  <c:v>3791</c:v>
                </c:pt>
                <c:pt idx="1786">
                  <c:v>3796</c:v>
                </c:pt>
                <c:pt idx="1787">
                  <c:v>3801</c:v>
                </c:pt>
                <c:pt idx="1788">
                  <c:v>3806</c:v>
                </c:pt>
                <c:pt idx="1789">
                  <c:v>3811</c:v>
                </c:pt>
                <c:pt idx="1790">
                  <c:v>3816</c:v>
                </c:pt>
                <c:pt idx="1791">
                  <c:v>3821</c:v>
                </c:pt>
                <c:pt idx="1792">
                  <c:v>3826</c:v>
                </c:pt>
                <c:pt idx="1793">
                  <c:v>3831</c:v>
                </c:pt>
                <c:pt idx="1794">
                  <c:v>3836</c:v>
                </c:pt>
                <c:pt idx="1795">
                  <c:v>3840</c:v>
                </c:pt>
                <c:pt idx="1796">
                  <c:v>3845</c:v>
                </c:pt>
                <c:pt idx="1797">
                  <c:v>3850</c:v>
                </c:pt>
                <c:pt idx="1798">
                  <c:v>3855</c:v>
                </c:pt>
                <c:pt idx="1799">
                  <c:v>3860</c:v>
                </c:pt>
                <c:pt idx="1800">
                  <c:v>3865</c:v>
                </c:pt>
                <c:pt idx="1801">
                  <c:v>3870</c:v>
                </c:pt>
                <c:pt idx="1802">
                  <c:v>3875</c:v>
                </c:pt>
                <c:pt idx="1803">
                  <c:v>3880</c:v>
                </c:pt>
                <c:pt idx="1804">
                  <c:v>3885</c:v>
                </c:pt>
                <c:pt idx="1805">
                  <c:v>3890</c:v>
                </c:pt>
                <c:pt idx="1806">
                  <c:v>3895</c:v>
                </c:pt>
                <c:pt idx="1807">
                  <c:v>3900</c:v>
                </c:pt>
                <c:pt idx="1808">
                  <c:v>3905</c:v>
                </c:pt>
                <c:pt idx="1809">
                  <c:v>3910</c:v>
                </c:pt>
                <c:pt idx="1810">
                  <c:v>3915</c:v>
                </c:pt>
                <c:pt idx="1811">
                  <c:v>3920</c:v>
                </c:pt>
                <c:pt idx="1812">
                  <c:v>3925</c:v>
                </c:pt>
                <c:pt idx="1813">
                  <c:v>3930</c:v>
                </c:pt>
                <c:pt idx="1814">
                  <c:v>3935</c:v>
                </c:pt>
                <c:pt idx="1815">
                  <c:v>3939</c:v>
                </c:pt>
                <c:pt idx="1816">
                  <c:v>3944</c:v>
                </c:pt>
                <c:pt idx="1817">
                  <c:v>3949</c:v>
                </c:pt>
                <c:pt idx="1818">
                  <c:v>3954</c:v>
                </c:pt>
                <c:pt idx="1819">
                  <c:v>3959</c:v>
                </c:pt>
                <c:pt idx="1820">
                  <c:v>3964</c:v>
                </c:pt>
                <c:pt idx="1821">
                  <c:v>3969</c:v>
                </c:pt>
                <c:pt idx="1822">
                  <c:v>3974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4E7-4DAD-A223-FA1312C43A74}"/>
            </c:ext>
          </c:extLst>
        </c:ser>
        <c:ser>
          <c:idx val="1"/>
          <c:order val="1"/>
          <c:tx>
            <c:strRef>
              <c:f>data!$AR$1</c:f>
              <c:strCache>
                <c:ptCount val="1"/>
                <c:pt idx="0">
                  <c:v>head_in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data!$AR$2:$AR$1824</c:f>
              <c:numCache>
                <c:formatCode>General</c:formatCode>
                <c:ptCount val="1823"/>
                <c:pt idx="0">
                  <c:v>3</c:v>
                </c:pt>
                <c:pt idx="1">
                  <c:v>6</c:v>
                </c:pt>
                <c:pt idx="2">
                  <c:v>9</c:v>
                </c:pt>
                <c:pt idx="3">
                  <c:v>12</c:v>
                </c:pt>
                <c:pt idx="4">
                  <c:v>15</c:v>
                </c:pt>
                <c:pt idx="5">
                  <c:v>18</c:v>
                </c:pt>
                <c:pt idx="6">
                  <c:v>21</c:v>
                </c:pt>
                <c:pt idx="7">
                  <c:v>24</c:v>
                </c:pt>
                <c:pt idx="8">
                  <c:v>27</c:v>
                </c:pt>
                <c:pt idx="9">
                  <c:v>30</c:v>
                </c:pt>
                <c:pt idx="10">
                  <c:v>33</c:v>
                </c:pt>
                <c:pt idx="11">
                  <c:v>36</c:v>
                </c:pt>
                <c:pt idx="12">
                  <c:v>39</c:v>
                </c:pt>
                <c:pt idx="13">
                  <c:v>42</c:v>
                </c:pt>
                <c:pt idx="14">
                  <c:v>45</c:v>
                </c:pt>
                <c:pt idx="15">
                  <c:v>48</c:v>
                </c:pt>
                <c:pt idx="16">
                  <c:v>51</c:v>
                </c:pt>
                <c:pt idx="17">
                  <c:v>54</c:v>
                </c:pt>
                <c:pt idx="18">
                  <c:v>57</c:v>
                </c:pt>
                <c:pt idx="19">
                  <c:v>60</c:v>
                </c:pt>
                <c:pt idx="20">
                  <c:v>63</c:v>
                </c:pt>
                <c:pt idx="21">
                  <c:v>66</c:v>
                </c:pt>
                <c:pt idx="22">
                  <c:v>69</c:v>
                </c:pt>
                <c:pt idx="23">
                  <c:v>72</c:v>
                </c:pt>
                <c:pt idx="24">
                  <c:v>75</c:v>
                </c:pt>
                <c:pt idx="25">
                  <c:v>78</c:v>
                </c:pt>
                <c:pt idx="26">
                  <c:v>81</c:v>
                </c:pt>
                <c:pt idx="27">
                  <c:v>84</c:v>
                </c:pt>
                <c:pt idx="28">
                  <c:v>87</c:v>
                </c:pt>
                <c:pt idx="29">
                  <c:v>90</c:v>
                </c:pt>
                <c:pt idx="30">
                  <c:v>93</c:v>
                </c:pt>
                <c:pt idx="31">
                  <c:v>96</c:v>
                </c:pt>
                <c:pt idx="32">
                  <c:v>99</c:v>
                </c:pt>
                <c:pt idx="33">
                  <c:v>102</c:v>
                </c:pt>
                <c:pt idx="34">
                  <c:v>105</c:v>
                </c:pt>
                <c:pt idx="35">
                  <c:v>108</c:v>
                </c:pt>
                <c:pt idx="36">
                  <c:v>111</c:v>
                </c:pt>
                <c:pt idx="37">
                  <c:v>114</c:v>
                </c:pt>
                <c:pt idx="38">
                  <c:v>117</c:v>
                </c:pt>
                <c:pt idx="39">
                  <c:v>120</c:v>
                </c:pt>
                <c:pt idx="40">
                  <c:v>123</c:v>
                </c:pt>
                <c:pt idx="41">
                  <c:v>126</c:v>
                </c:pt>
                <c:pt idx="42">
                  <c:v>129</c:v>
                </c:pt>
                <c:pt idx="43">
                  <c:v>132</c:v>
                </c:pt>
                <c:pt idx="44">
                  <c:v>135</c:v>
                </c:pt>
                <c:pt idx="45">
                  <c:v>138</c:v>
                </c:pt>
                <c:pt idx="46">
                  <c:v>141</c:v>
                </c:pt>
                <c:pt idx="47">
                  <c:v>144</c:v>
                </c:pt>
                <c:pt idx="48">
                  <c:v>147</c:v>
                </c:pt>
                <c:pt idx="49">
                  <c:v>150</c:v>
                </c:pt>
                <c:pt idx="50">
                  <c:v>153</c:v>
                </c:pt>
                <c:pt idx="51">
                  <c:v>156</c:v>
                </c:pt>
                <c:pt idx="52">
                  <c:v>159</c:v>
                </c:pt>
                <c:pt idx="53">
                  <c:v>162</c:v>
                </c:pt>
                <c:pt idx="54">
                  <c:v>165</c:v>
                </c:pt>
                <c:pt idx="55">
                  <c:v>168</c:v>
                </c:pt>
                <c:pt idx="56">
                  <c:v>171</c:v>
                </c:pt>
                <c:pt idx="57">
                  <c:v>174</c:v>
                </c:pt>
                <c:pt idx="58">
                  <c:v>177</c:v>
                </c:pt>
                <c:pt idx="59">
                  <c:v>180</c:v>
                </c:pt>
                <c:pt idx="60">
                  <c:v>183</c:v>
                </c:pt>
                <c:pt idx="61">
                  <c:v>186</c:v>
                </c:pt>
                <c:pt idx="62">
                  <c:v>189</c:v>
                </c:pt>
                <c:pt idx="63">
                  <c:v>192</c:v>
                </c:pt>
                <c:pt idx="64">
                  <c:v>195</c:v>
                </c:pt>
                <c:pt idx="65">
                  <c:v>198</c:v>
                </c:pt>
                <c:pt idx="66">
                  <c:v>201</c:v>
                </c:pt>
                <c:pt idx="67">
                  <c:v>204</c:v>
                </c:pt>
                <c:pt idx="68">
                  <c:v>207</c:v>
                </c:pt>
                <c:pt idx="69">
                  <c:v>210</c:v>
                </c:pt>
                <c:pt idx="70">
                  <c:v>213</c:v>
                </c:pt>
                <c:pt idx="71">
                  <c:v>216</c:v>
                </c:pt>
                <c:pt idx="72">
                  <c:v>219</c:v>
                </c:pt>
                <c:pt idx="73">
                  <c:v>222</c:v>
                </c:pt>
                <c:pt idx="74">
                  <c:v>225</c:v>
                </c:pt>
                <c:pt idx="75">
                  <c:v>228</c:v>
                </c:pt>
                <c:pt idx="76">
                  <c:v>231</c:v>
                </c:pt>
                <c:pt idx="77">
                  <c:v>234</c:v>
                </c:pt>
                <c:pt idx="78">
                  <c:v>237</c:v>
                </c:pt>
                <c:pt idx="79">
                  <c:v>240</c:v>
                </c:pt>
                <c:pt idx="80">
                  <c:v>243</c:v>
                </c:pt>
                <c:pt idx="81">
                  <c:v>246</c:v>
                </c:pt>
                <c:pt idx="82">
                  <c:v>249</c:v>
                </c:pt>
                <c:pt idx="83">
                  <c:v>252</c:v>
                </c:pt>
                <c:pt idx="84">
                  <c:v>255</c:v>
                </c:pt>
                <c:pt idx="85">
                  <c:v>258</c:v>
                </c:pt>
                <c:pt idx="86">
                  <c:v>261</c:v>
                </c:pt>
                <c:pt idx="87">
                  <c:v>264</c:v>
                </c:pt>
                <c:pt idx="88">
                  <c:v>267</c:v>
                </c:pt>
                <c:pt idx="89">
                  <c:v>270</c:v>
                </c:pt>
                <c:pt idx="90">
                  <c:v>273</c:v>
                </c:pt>
                <c:pt idx="91">
                  <c:v>276</c:v>
                </c:pt>
                <c:pt idx="92">
                  <c:v>279</c:v>
                </c:pt>
                <c:pt idx="93">
                  <c:v>282</c:v>
                </c:pt>
                <c:pt idx="94">
                  <c:v>285</c:v>
                </c:pt>
                <c:pt idx="95">
                  <c:v>288</c:v>
                </c:pt>
                <c:pt idx="96">
                  <c:v>291</c:v>
                </c:pt>
                <c:pt idx="97">
                  <c:v>294</c:v>
                </c:pt>
                <c:pt idx="98">
                  <c:v>297</c:v>
                </c:pt>
                <c:pt idx="99">
                  <c:v>300</c:v>
                </c:pt>
                <c:pt idx="100">
                  <c:v>303</c:v>
                </c:pt>
                <c:pt idx="101">
                  <c:v>306</c:v>
                </c:pt>
                <c:pt idx="102">
                  <c:v>309</c:v>
                </c:pt>
                <c:pt idx="103">
                  <c:v>312</c:v>
                </c:pt>
                <c:pt idx="104">
                  <c:v>315</c:v>
                </c:pt>
                <c:pt idx="105">
                  <c:v>318</c:v>
                </c:pt>
                <c:pt idx="106">
                  <c:v>321</c:v>
                </c:pt>
                <c:pt idx="107">
                  <c:v>324</c:v>
                </c:pt>
                <c:pt idx="108">
                  <c:v>327</c:v>
                </c:pt>
                <c:pt idx="109">
                  <c:v>330</c:v>
                </c:pt>
                <c:pt idx="110">
                  <c:v>333</c:v>
                </c:pt>
                <c:pt idx="111">
                  <c:v>336</c:v>
                </c:pt>
                <c:pt idx="112">
                  <c:v>339</c:v>
                </c:pt>
                <c:pt idx="113">
                  <c:v>342</c:v>
                </c:pt>
                <c:pt idx="114">
                  <c:v>345</c:v>
                </c:pt>
                <c:pt idx="115">
                  <c:v>348</c:v>
                </c:pt>
                <c:pt idx="116">
                  <c:v>351</c:v>
                </c:pt>
                <c:pt idx="117">
                  <c:v>354</c:v>
                </c:pt>
                <c:pt idx="118">
                  <c:v>357</c:v>
                </c:pt>
                <c:pt idx="119">
                  <c:v>360</c:v>
                </c:pt>
                <c:pt idx="120">
                  <c:v>363</c:v>
                </c:pt>
                <c:pt idx="121">
                  <c:v>366</c:v>
                </c:pt>
                <c:pt idx="122">
                  <c:v>369</c:v>
                </c:pt>
                <c:pt idx="123">
                  <c:v>372</c:v>
                </c:pt>
                <c:pt idx="124">
                  <c:v>375</c:v>
                </c:pt>
                <c:pt idx="125">
                  <c:v>378</c:v>
                </c:pt>
                <c:pt idx="126">
                  <c:v>381</c:v>
                </c:pt>
                <c:pt idx="127">
                  <c:v>384</c:v>
                </c:pt>
                <c:pt idx="128">
                  <c:v>387</c:v>
                </c:pt>
                <c:pt idx="129">
                  <c:v>390</c:v>
                </c:pt>
                <c:pt idx="130">
                  <c:v>393</c:v>
                </c:pt>
                <c:pt idx="131">
                  <c:v>396</c:v>
                </c:pt>
                <c:pt idx="132">
                  <c:v>399</c:v>
                </c:pt>
                <c:pt idx="133">
                  <c:v>402</c:v>
                </c:pt>
                <c:pt idx="134">
                  <c:v>405</c:v>
                </c:pt>
                <c:pt idx="135">
                  <c:v>408</c:v>
                </c:pt>
                <c:pt idx="136">
                  <c:v>411</c:v>
                </c:pt>
                <c:pt idx="137">
                  <c:v>414</c:v>
                </c:pt>
                <c:pt idx="138">
                  <c:v>417</c:v>
                </c:pt>
                <c:pt idx="139">
                  <c:v>420</c:v>
                </c:pt>
                <c:pt idx="140">
                  <c:v>423</c:v>
                </c:pt>
                <c:pt idx="141">
                  <c:v>426</c:v>
                </c:pt>
                <c:pt idx="142">
                  <c:v>429</c:v>
                </c:pt>
                <c:pt idx="143">
                  <c:v>432</c:v>
                </c:pt>
                <c:pt idx="144">
                  <c:v>435</c:v>
                </c:pt>
                <c:pt idx="145">
                  <c:v>438</c:v>
                </c:pt>
                <c:pt idx="146">
                  <c:v>441</c:v>
                </c:pt>
                <c:pt idx="147">
                  <c:v>444</c:v>
                </c:pt>
                <c:pt idx="148">
                  <c:v>447</c:v>
                </c:pt>
                <c:pt idx="149">
                  <c:v>450</c:v>
                </c:pt>
                <c:pt idx="150">
                  <c:v>453</c:v>
                </c:pt>
                <c:pt idx="151">
                  <c:v>456</c:v>
                </c:pt>
                <c:pt idx="152">
                  <c:v>459</c:v>
                </c:pt>
                <c:pt idx="153">
                  <c:v>462</c:v>
                </c:pt>
                <c:pt idx="154">
                  <c:v>465</c:v>
                </c:pt>
                <c:pt idx="155">
                  <c:v>468</c:v>
                </c:pt>
                <c:pt idx="156">
                  <c:v>471</c:v>
                </c:pt>
                <c:pt idx="157">
                  <c:v>474</c:v>
                </c:pt>
                <c:pt idx="158">
                  <c:v>477</c:v>
                </c:pt>
                <c:pt idx="159">
                  <c:v>480</c:v>
                </c:pt>
                <c:pt idx="160">
                  <c:v>483</c:v>
                </c:pt>
                <c:pt idx="161">
                  <c:v>486</c:v>
                </c:pt>
                <c:pt idx="162">
                  <c:v>489</c:v>
                </c:pt>
                <c:pt idx="163">
                  <c:v>492</c:v>
                </c:pt>
                <c:pt idx="164">
                  <c:v>495</c:v>
                </c:pt>
                <c:pt idx="165">
                  <c:v>498</c:v>
                </c:pt>
                <c:pt idx="166">
                  <c:v>501</c:v>
                </c:pt>
                <c:pt idx="167">
                  <c:v>504</c:v>
                </c:pt>
                <c:pt idx="168">
                  <c:v>507</c:v>
                </c:pt>
                <c:pt idx="169">
                  <c:v>510</c:v>
                </c:pt>
                <c:pt idx="170">
                  <c:v>513</c:v>
                </c:pt>
                <c:pt idx="171">
                  <c:v>516</c:v>
                </c:pt>
                <c:pt idx="172">
                  <c:v>519</c:v>
                </c:pt>
                <c:pt idx="173">
                  <c:v>522</c:v>
                </c:pt>
                <c:pt idx="174">
                  <c:v>525</c:v>
                </c:pt>
                <c:pt idx="175">
                  <c:v>528</c:v>
                </c:pt>
                <c:pt idx="176">
                  <c:v>531</c:v>
                </c:pt>
                <c:pt idx="177">
                  <c:v>534</c:v>
                </c:pt>
                <c:pt idx="178">
                  <c:v>537</c:v>
                </c:pt>
                <c:pt idx="179">
                  <c:v>540</c:v>
                </c:pt>
                <c:pt idx="180">
                  <c:v>543</c:v>
                </c:pt>
                <c:pt idx="181">
                  <c:v>546</c:v>
                </c:pt>
                <c:pt idx="182">
                  <c:v>549</c:v>
                </c:pt>
                <c:pt idx="183">
                  <c:v>552</c:v>
                </c:pt>
                <c:pt idx="184">
                  <c:v>555</c:v>
                </c:pt>
                <c:pt idx="185">
                  <c:v>558</c:v>
                </c:pt>
                <c:pt idx="186">
                  <c:v>561</c:v>
                </c:pt>
                <c:pt idx="187">
                  <c:v>564</c:v>
                </c:pt>
                <c:pt idx="188">
                  <c:v>567</c:v>
                </c:pt>
                <c:pt idx="189">
                  <c:v>570</c:v>
                </c:pt>
                <c:pt idx="190">
                  <c:v>573</c:v>
                </c:pt>
                <c:pt idx="191">
                  <c:v>576</c:v>
                </c:pt>
                <c:pt idx="192">
                  <c:v>579</c:v>
                </c:pt>
                <c:pt idx="193">
                  <c:v>582</c:v>
                </c:pt>
                <c:pt idx="194">
                  <c:v>585</c:v>
                </c:pt>
                <c:pt idx="195">
                  <c:v>588</c:v>
                </c:pt>
                <c:pt idx="196">
                  <c:v>591</c:v>
                </c:pt>
                <c:pt idx="197">
                  <c:v>594</c:v>
                </c:pt>
                <c:pt idx="198">
                  <c:v>597</c:v>
                </c:pt>
                <c:pt idx="199">
                  <c:v>600</c:v>
                </c:pt>
                <c:pt idx="200">
                  <c:v>603</c:v>
                </c:pt>
                <c:pt idx="201">
                  <c:v>606</c:v>
                </c:pt>
                <c:pt idx="202">
                  <c:v>609</c:v>
                </c:pt>
                <c:pt idx="203">
                  <c:v>612</c:v>
                </c:pt>
                <c:pt idx="204">
                  <c:v>615</c:v>
                </c:pt>
                <c:pt idx="205">
                  <c:v>618</c:v>
                </c:pt>
                <c:pt idx="206">
                  <c:v>621</c:v>
                </c:pt>
                <c:pt idx="207">
                  <c:v>624</c:v>
                </c:pt>
                <c:pt idx="208">
                  <c:v>627</c:v>
                </c:pt>
                <c:pt idx="209">
                  <c:v>630</c:v>
                </c:pt>
                <c:pt idx="210">
                  <c:v>633</c:v>
                </c:pt>
                <c:pt idx="211">
                  <c:v>636</c:v>
                </c:pt>
                <c:pt idx="212">
                  <c:v>639</c:v>
                </c:pt>
                <c:pt idx="213">
                  <c:v>642</c:v>
                </c:pt>
                <c:pt idx="214">
                  <c:v>645</c:v>
                </c:pt>
                <c:pt idx="215">
                  <c:v>648</c:v>
                </c:pt>
                <c:pt idx="216">
                  <c:v>651</c:v>
                </c:pt>
                <c:pt idx="217">
                  <c:v>654</c:v>
                </c:pt>
                <c:pt idx="218">
                  <c:v>657</c:v>
                </c:pt>
                <c:pt idx="219">
                  <c:v>660</c:v>
                </c:pt>
                <c:pt idx="220">
                  <c:v>663</c:v>
                </c:pt>
                <c:pt idx="221">
                  <c:v>666</c:v>
                </c:pt>
                <c:pt idx="222">
                  <c:v>669</c:v>
                </c:pt>
                <c:pt idx="223">
                  <c:v>672</c:v>
                </c:pt>
                <c:pt idx="224">
                  <c:v>675</c:v>
                </c:pt>
                <c:pt idx="225">
                  <c:v>678</c:v>
                </c:pt>
                <c:pt idx="226">
                  <c:v>681</c:v>
                </c:pt>
                <c:pt idx="227">
                  <c:v>684</c:v>
                </c:pt>
                <c:pt idx="228">
                  <c:v>687</c:v>
                </c:pt>
                <c:pt idx="229">
                  <c:v>690</c:v>
                </c:pt>
                <c:pt idx="230">
                  <c:v>693</c:v>
                </c:pt>
                <c:pt idx="231">
                  <c:v>696</c:v>
                </c:pt>
                <c:pt idx="232">
                  <c:v>699</c:v>
                </c:pt>
                <c:pt idx="233">
                  <c:v>702</c:v>
                </c:pt>
                <c:pt idx="234">
                  <c:v>705</c:v>
                </c:pt>
                <c:pt idx="235">
                  <c:v>708</c:v>
                </c:pt>
                <c:pt idx="236">
                  <c:v>711</c:v>
                </c:pt>
                <c:pt idx="237">
                  <c:v>714</c:v>
                </c:pt>
                <c:pt idx="238">
                  <c:v>717</c:v>
                </c:pt>
                <c:pt idx="239">
                  <c:v>720</c:v>
                </c:pt>
                <c:pt idx="240">
                  <c:v>723</c:v>
                </c:pt>
                <c:pt idx="241">
                  <c:v>726</c:v>
                </c:pt>
                <c:pt idx="242">
                  <c:v>729</c:v>
                </c:pt>
                <c:pt idx="243">
                  <c:v>732</c:v>
                </c:pt>
                <c:pt idx="244">
                  <c:v>735</c:v>
                </c:pt>
                <c:pt idx="245">
                  <c:v>738</c:v>
                </c:pt>
                <c:pt idx="246">
                  <c:v>741</c:v>
                </c:pt>
                <c:pt idx="247">
                  <c:v>744</c:v>
                </c:pt>
                <c:pt idx="248">
                  <c:v>747</c:v>
                </c:pt>
                <c:pt idx="249">
                  <c:v>750</c:v>
                </c:pt>
                <c:pt idx="250">
                  <c:v>753</c:v>
                </c:pt>
                <c:pt idx="251">
                  <c:v>756</c:v>
                </c:pt>
                <c:pt idx="252">
                  <c:v>759</c:v>
                </c:pt>
                <c:pt idx="253">
                  <c:v>762</c:v>
                </c:pt>
                <c:pt idx="254">
                  <c:v>765</c:v>
                </c:pt>
                <c:pt idx="255">
                  <c:v>768</c:v>
                </c:pt>
                <c:pt idx="256">
                  <c:v>771</c:v>
                </c:pt>
                <c:pt idx="257">
                  <c:v>774</c:v>
                </c:pt>
                <c:pt idx="258">
                  <c:v>777</c:v>
                </c:pt>
                <c:pt idx="259">
                  <c:v>780</c:v>
                </c:pt>
                <c:pt idx="260">
                  <c:v>783</c:v>
                </c:pt>
                <c:pt idx="261">
                  <c:v>786</c:v>
                </c:pt>
                <c:pt idx="262">
                  <c:v>789</c:v>
                </c:pt>
                <c:pt idx="263">
                  <c:v>792</c:v>
                </c:pt>
                <c:pt idx="264">
                  <c:v>795</c:v>
                </c:pt>
                <c:pt idx="265">
                  <c:v>798</c:v>
                </c:pt>
                <c:pt idx="266">
                  <c:v>801</c:v>
                </c:pt>
                <c:pt idx="267">
                  <c:v>804</c:v>
                </c:pt>
                <c:pt idx="268">
                  <c:v>807</c:v>
                </c:pt>
                <c:pt idx="269">
                  <c:v>810</c:v>
                </c:pt>
                <c:pt idx="270">
                  <c:v>813</c:v>
                </c:pt>
                <c:pt idx="271">
                  <c:v>816</c:v>
                </c:pt>
                <c:pt idx="272">
                  <c:v>819</c:v>
                </c:pt>
                <c:pt idx="273">
                  <c:v>822</c:v>
                </c:pt>
                <c:pt idx="274">
                  <c:v>825</c:v>
                </c:pt>
                <c:pt idx="275">
                  <c:v>828</c:v>
                </c:pt>
                <c:pt idx="276">
                  <c:v>831</c:v>
                </c:pt>
                <c:pt idx="277">
                  <c:v>834</c:v>
                </c:pt>
                <c:pt idx="278">
                  <c:v>837</c:v>
                </c:pt>
                <c:pt idx="279">
                  <c:v>840</c:v>
                </c:pt>
                <c:pt idx="280">
                  <c:v>843</c:v>
                </c:pt>
                <c:pt idx="281">
                  <c:v>846</c:v>
                </c:pt>
                <c:pt idx="282">
                  <c:v>849</c:v>
                </c:pt>
                <c:pt idx="283">
                  <c:v>852</c:v>
                </c:pt>
                <c:pt idx="284">
                  <c:v>855</c:v>
                </c:pt>
                <c:pt idx="285">
                  <c:v>858</c:v>
                </c:pt>
                <c:pt idx="286">
                  <c:v>861</c:v>
                </c:pt>
                <c:pt idx="287">
                  <c:v>864</c:v>
                </c:pt>
                <c:pt idx="288">
                  <c:v>867</c:v>
                </c:pt>
                <c:pt idx="289">
                  <c:v>870</c:v>
                </c:pt>
                <c:pt idx="290">
                  <c:v>873</c:v>
                </c:pt>
                <c:pt idx="291">
                  <c:v>876</c:v>
                </c:pt>
                <c:pt idx="292">
                  <c:v>879</c:v>
                </c:pt>
                <c:pt idx="293">
                  <c:v>882</c:v>
                </c:pt>
                <c:pt idx="294">
                  <c:v>885</c:v>
                </c:pt>
                <c:pt idx="295">
                  <c:v>888</c:v>
                </c:pt>
                <c:pt idx="296">
                  <c:v>891</c:v>
                </c:pt>
                <c:pt idx="297">
                  <c:v>894</c:v>
                </c:pt>
                <c:pt idx="298">
                  <c:v>897</c:v>
                </c:pt>
                <c:pt idx="299">
                  <c:v>900</c:v>
                </c:pt>
                <c:pt idx="300">
                  <c:v>903</c:v>
                </c:pt>
                <c:pt idx="301">
                  <c:v>906</c:v>
                </c:pt>
                <c:pt idx="302">
                  <c:v>909</c:v>
                </c:pt>
                <c:pt idx="303">
                  <c:v>912</c:v>
                </c:pt>
                <c:pt idx="304">
                  <c:v>915</c:v>
                </c:pt>
                <c:pt idx="305">
                  <c:v>918</c:v>
                </c:pt>
                <c:pt idx="306">
                  <c:v>921</c:v>
                </c:pt>
                <c:pt idx="307">
                  <c:v>924</c:v>
                </c:pt>
                <c:pt idx="308">
                  <c:v>927</c:v>
                </c:pt>
                <c:pt idx="309">
                  <c:v>930</c:v>
                </c:pt>
                <c:pt idx="310">
                  <c:v>933</c:v>
                </c:pt>
                <c:pt idx="311">
                  <c:v>936</c:v>
                </c:pt>
                <c:pt idx="312">
                  <c:v>939</c:v>
                </c:pt>
                <c:pt idx="313">
                  <c:v>942</c:v>
                </c:pt>
                <c:pt idx="314">
                  <c:v>945</c:v>
                </c:pt>
                <c:pt idx="315">
                  <c:v>948</c:v>
                </c:pt>
                <c:pt idx="316">
                  <c:v>951</c:v>
                </c:pt>
                <c:pt idx="317">
                  <c:v>954</c:v>
                </c:pt>
                <c:pt idx="318">
                  <c:v>957</c:v>
                </c:pt>
                <c:pt idx="319">
                  <c:v>960</c:v>
                </c:pt>
                <c:pt idx="320">
                  <c:v>963</c:v>
                </c:pt>
                <c:pt idx="321">
                  <c:v>966</c:v>
                </c:pt>
                <c:pt idx="322">
                  <c:v>969</c:v>
                </c:pt>
                <c:pt idx="323">
                  <c:v>972</c:v>
                </c:pt>
                <c:pt idx="324">
                  <c:v>975</c:v>
                </c:pt>
                <c:pt idx="325">
                  <c:v>978</c:v>
                </c:pt>
                <c:pt idx="326">
                  <c:v>981</c:v>
                </c:pt>
                <c:pt idx="327">
                  <c:v>984</c:v>
                </c:pt>
                <c:pt idx="328">
                  <c:v>987</c:v>
                </c:pt>
                <c:pt idx="329">
                  <c:v>990</c:v>
                </c:pt>
                <c:pt idx="330">
                  <c:v>993</c:v>
                </c:pt>
                <c:pt idx="331">
                  <c:v>996</c:v>
                </c:pt>
                <c:pt idx="332">
                  <c:v>999</c:v>
                </c:pt>
                <c:pt idx="333">
                  <c:v>1002</c:v>
                </c:pt>
                <c:pt idx="334">
                  <c:v>1005</c:v>
                </c:pt>
                <c:pt idx="335">
                  <c:v>1008</c:v>
                </c:pt>
                <c:pt idx="336">
                  <c:v>1011</c:v>
                </c:pt>
                <c:pt idx="337">
                  <c:v>1014</c:v>
                </c:pt>
                <c:pt idx="338">
                  <c:v>1017</c:v>
                </c:pt>
                <c:pt idx="339">
                  <c:v>1020</c:v>
                </c:pt>
                <c:pt idx="340">
                  <c:v>1023</c:v>
                </c:pt>
                <c:pt idx="341">
                  <c:v>1026</c:v>
                </c:pt>
                <c:pt idx="342">
                  <c:v>1029</c:v>
                </c:pt>
                <c:pt idx="343">
                  <c:v>1032</c:v>
                </c:pt>
                <c:pt idx="344">
                  <c:v>1035</c:v>
                </c:pt>
                <c:pt idx="345">
                  <c:v>1038</c:v>
                </c:pt>
                <c:pt idx="346">
                  <c:v>1041</c:v>
                </c:pt>
                <c:pt idx="347">
                  <c:v>1044</c:v>
                </c:pt>
                <c:pt idx="348">
                  <c:v>1047</c:v>
                </c:pt>
                <c:pt idx="349">
                  <c:v>1050</c:v>
                </c:pt>
                <c:pt idx="350">
                  <c:v>1053</c:v>
                </c:pt>
                <c:pt idx="351">
                  <c:v>1056</c:v>
                </c:pt>
                <c:pt idx="352">
                  <c:v>1059</c:v>
                </c:pt>
                <c:pt idx="353">
                  <c:v>1062</c:v>
                </c:pt>
                <c:pt idx="354">
                  <c:v>1065</c:v>
                </c:pt>
                <c:pt idx="355">
                  <c:v>1068</c:v>
                </c:pt>
                <c:pt idx="356">
                  <c:v>1071</c:v>
                </c:pt>
                <c:pt idx="357">
                  <c:v>1074</c:v>
                </c:pt>
                <c:pt idx="358">
                  <c:v>1077</c:v>
                </c:pt>
                <c:pt idx="359">
                  <c:v>1080</c:v>
                </c:pt>
                <c:pt idx="360">
                  <c:v>1083</c:v>
                </c:pt>
                <c:pt idx="361">
                  <c:v>1086</c:v>
                </c:pt>
                <c:pt idx="362">
                  <c:v>1089</c:v>
                </c:pt>
                <c:pt idx="363">
                  <c:v>1092</c:v>
                </c:pt>
                <c:pt idx="364">
                  <c:v>1095</c:v>
                </c:pt>
                <c:pt idx="365">
                  <c:v>1098</c:v>
                </c:pt>
                <c:pt idx="366">
                  <c:v>1101</c:v>
                </c:pt>
                <c:pt idx="367">
                  <c:v>1104</c:v>
                </c:pt>
                <c:pt idx="368">
                  <c:v>1107</c:v>
                </c:pt>
                <c:pt idx="369">
                  <c:v>1110</c:v>
                </c:pt>
                <c:pt idx="370">
                  <c:v>1113</c:v>
                </c:pt>
                <c:pt idx="371">
                  <c:v>1116</c:v>
                </c:pt>
                <c:pt idx="372">
                  <c:v>1119</c:v>
                </c:pt>
                <c:pt idx="373">
                  <c:v>1122</c:v>
                </c:pt>
                <c:pt idx="374">
                  <c:v>1125</c:v>
                </c:pt>
                <c:pt idx="375">
                  <c:v>1128</c:v>
                </c:pt>
                <c:pt idx="376">
                  <c:v>1131</c:v>
                </c:pt>
                <c:pt idx="377">
                  <c:v>1134</c:v>
                </c:pt>
                <c:pt idx="378">
                  <c:v>1137</c:v>
                </c:pt>
                <c:pt idx="379">
                  <c:v>1140</c:v>
                </c:pt>
                <c:pt idx="380">
                  <c:v>1143</c:v>
                </c:pt>
                <c:pt idx="381">
                  <c:v>1146</c:v>
                </c:pt>
                <c:pt idx="382">
                  <c:v>1149</c:v>
                </c:pt>
                <c:pt idx="383">
                  <c:v>1152</c:v>
                </c:pt>
                <c:pt idx="384">
                  <c:v>1155</c:v>
                </c:pt>
                <c:pt idx="385">
                  <c:v>1158</c:v>
                </c:pt>
                <c:pt idx="386">
                  <c:v>1161</c:v>
                </c:pt>
                <c:pt idx="387">
                  <c:v>1164</c:v>
                </c:pt>
                <c:pt idx="388">
                  <c:v>1167</c:v>
                </c:pt>
                <c:pt idx="389">
                  <c:v>1170</c:v>
                </c:pt>
                <c:pt idx="390">
                  <c:v>1173</c:v>
                </c:pt>
                <c:pt idx="391">
                  <c:v>1176</c:v>
                </c:pt>
                <c:pt idx="392">
                  <c:v>1179</c:v>
                </c:pt>
                <c:pt idx="393">
                  <c:v>1182</c:v>
                </c:pt>
                <c:pt idx="394">
                  <c:v>1185</c:v>
                </c:pt>
                <c:pt idx="395">
                  <c:v>1188</c:v>
                </c:pt>
                <c:pt idx="396">
                  <c:v>1191</c:v>
                </c:pt>
                <c:pt idx="397">
                  <c:v>1194</c:v>
                </c:pt>
                <c:pt idx="398">
                  <c:v>1197</c:v>
                </c:pt>
                <c:pt idx="399">
                  <c:v>1200</c:v>
                </c:pt>
                <c:pt idx="400">
                  <c:v>1203</c:v>
                </c:pt>
                <c:pt idx="401">
                  <c:v>1206</c:v>
                </c:pt>
                <c:pt idx="402">
                  <c:v>1209</c:v>
                </c:pt>
                <c:pt idx="403">
                  <c:v>1212</c:v>
                </c:pt>
                <c:pt idx="404">
                  <c:v>1215</c:v>
                </c:pt>
                <c:pt idx="405">
                  <c:v>1218</c:v>
                </c:pt>
                <c:pt idx="406">
                  <c:v>1221</c:v>
                </c:pt>
                <c:pt idx="407">
                  <c:v>1224</c:v>
                </c:pt>
                <c:pt idx="408">
                  <c:v>1227</c:v>
                </c:pt>
                <c:pt idx="409">
                  <c:v>1230</c:v>
                </c:pt>
                <c:pt idx="410">
                  <c:v>1233</c:v>
                </c:pt>
                <c:pt idx="411">
                  <c:v>1236</c:v>
                </c:pt>
                <c:pt idx="412">
                  <c:v>1239</c:v>
                </c:pt>
                <c:pt idx="413">
                  <c:v>1242</c:v>
                </c:pt>
                <c:pt idx="414">
                  <c:v>1245</c:v>
                </c:pt>
                <c:pt idx="415">
                  <c:v>1248</c:v>
                </c:pt>
                <c:pt idx="416">
                  <c:v>1251</c:v>
                </c:pt>
                <c:pt idx="417">
                  <c:v>1254</c:v>
                </c:pt>
                <c:pt idx="418">
                  <c:v>1257</c:v>
                </c:pt>
                <c:pt idx="419">
                  <c:v>1260</c:v>
                </c:pt>
                <c:pt idx="420">
                  <c:v>1263</c:v>
                </c:pt>
                <c:pt idx="421">
                  <c:v>1266</c:v>
                </c:pt>
                <c:pt idx="422">
                  <c:v>1269</c:v>
                </c:pt>
                <c:pt idx="423">
                  <c:v>1272</c:v>
                </c:pt>
                <c:pt idx="424">
                  <c:v>1275</c:v>
                </c:pt>
                <c:pt idx="425">
                  <c:v>1278</c:v>
                </c:pt>
                <c:pt idx="426">
                  <c:v>1281</c:v>
                </c:pt>
                <c:pt idx="427">
                  <c:v>1284</c:v>
                </c:pt>
                <c:pt idx="428">
                  <c:v>1287</c:v>
                </c:pt>
                <c:pt idx="429">
                  <c:v>1290</c:v>
                </c:pt>
                <c:pt idx="430">
                  <c:v>1293</c:v>
                </c:pt>
                <c:pt idx="431">
                  <c:v>1296</c:v>
                </c:pt>
                <c:pt idx="432">
                  <c:v>1299</c:v>
                </c:pt>
                <c:pt idx="433">
                  <c:v>1302</c:v>
                </c:pt>
                <c:pt idx="434">
                  <c:v>1305</c:v>
                </c:pt>
                <c:pt idx="435">
                  <c:v>1308</c:v>
                </c:pt>
                <c:pt idx="436">
                  <c:v>1311</c:v>
                </c:pt>
                <c:pt idx="437">
                  <c:v>1314</c:v>
                </c:pt>
                <c:pt idx="438">
                  <c:v>1317</c:v>
                </c:pt>
                <c:pt idx="439">
                  <c:v>1320</c:v>
                </c:pt>
                <c:pt idx="440">
                  <c:v>1323</c:v>
                </c:pt>
                <c:pt idx="441">
                  <c:v>1326</c:v>
                </c:pt>
                <c:pt idx="442">
                  <c:v>1329</c:v>
                </c:pt>
                <c:pt idx="443">
                  <c:v>1332</c:v>
                </c:pt>
                <c:pt idx="444">
                  <c:v>1335</c:v>
                </c:pt>
                <c:pt idx="445">
                  <c:v>1338</c:v>
                </c:pt>
                <c:pt idx="446">
                  <c:v>1341</c:v>
                </c:pt>
                <c:pt idx="447">
                  <c:v>1344</c:v>
                </c:pt>
                <c:pt idx="448">
                  <c:v>1347</c:v>
                </c:pt>
                <c:pt idx="449">
                  <c:v>1350</c:v>
                </c:pt>
                <c:pt idx="450">
                  <c:v>1353</c:v>
                </c:pt>
                <c:pt idx="451">
                  <c:v>1356</c:v>
                </c:pt>
                <c:pt idx="452">
                  <c:v>1359</c:v>
                </c:pt>
                <c:pt idx="453">
                  <c:v>1362</c:v>
                </c:pt>
                <c:pt idx="454">
                  <c:v>1365</c:v>
                </c:pt>
                <c:pt idx="455">
                  <c:v>1368</c:v>
                </c:pt>
                <c:pt idx="456">
                  <c:v>1371</c:v>
                </c:pt>
                <c:pt idx="457">
                  <c:v>1374</c:v>
                </c:pt>
                <c:pt idx="458">
                  <c:v>1377</c:v>
                </c:pt>
                <c:pt idx="459">
                  <c:v>1380</c:v>
                </c:pt>
                <c:pt idx="460">
                  <c:v>1383</c:v>
                </c:pt>
                <c:pt idx="461">
                  <c:v>1386</c:v>
                </c:pt>
                <c:pt idx="462">
                  <c:v>1389</c:v>
                </c:pt>
                <c:pt idx="463">
                  <c:v>1392</c:v>
                </c:pt>
                <c:pt idx="464">
                  <c:v>1395</c:v>
                </c:pt>
                <c:pt idx="465">
                  <c:v>1398</c:v>
                </c:pt>
                <c:pt idx="466">
                  <c:v>1401</c:v>
                </c:pt>
                <c:pt idx="467">
                  <c:v>1404</c:v>
                </c:pt>
                <c:pt idx="468">
                  <c:v>1407</c:v>
                </c:pt>
                <c:pt idx="469">
                  <c:v>1410</c:v>
                </c:pt>
                <c:pt idx="470">
                  <c:v>1413</c:v>
                </c:pt>
                <c:pt idx="471">
                  <c:v>1416</c:v>
                </c:pt>
                <c:pt idx="472">
                  <c:v>1419</c:v>
                </c:pt>
                <c:pt idx="473">
                  <c:v>1422</c:v>
                </c:pt>
                <c:pt idx="474">
                  <c:v>1425</c:v>
                </c:pt>
                <c:pt idx="475">
                  <c:v>1428</c:v>
                </c:pt>
                <c:pt idx="476">
                  <c:v>1431</c:v>
                </c:pt>
                <c:pt idx="477">
                  <c:v>1434</c:v>
                </c:pt>
                <c:pt idx="478">
                  <c:v>1437</c:v>
                </c:pt>
                <c:pt idx="479">
                  <c:v>1440</c:v>
                </c:pt>
                <c:pt idx="480">
                  <c:v>1443</c:v>
                </c:pt>
                <c:pt idx="481">
                  <c:v>1446</c:v>
                </c:pt>
                <c:pt idx="482">
                  <c:v>1449</c:v>
                </c:pt>
                <c:pt idx="483">
                  <c:v>1452</c:v>
                </c:pt>
                <c:pt idx="484">
                  <c:v>1455</c:v>
                </c:pt>
                <c:pt idx="485">
                  <c:v>1458</c:v>
                </c:pt>
                <c:pt idx="486">
                  <c:v>1461</c:v>
                </c:pt>
                <c:pt idx="487">
                  <c:v>1464</c:v>
                </c:pt>
                <c:pt idx="488">
                  <c:v>1467</c:v>
                </c:pt>
                <c:pt idx="489">
                  <c:v>1470</c:v>
                </c:pt>
                <c:pt idx="490">
                  <c:v>1473</c:v>
                </c:pt>
                <c:pt idx="491">
                  <c:v>1476</c:v>
                </c:pt>
                <c:pt idx="492">
                  <c:v>1479</c:v>
                </c:pt>
                <c:pt idx="493">
                  <c:v>1482</c:v>
                </c:pt>
                <c:pt idx="494">
                  <c:v>1485</c:v>
                </c:pt>
                <c:pt idx="495">
                  <c:v>1488</c:v>
                </c:pt>
                <c:pt idx="496">
                  <c:v>1491</c:v>
                </c:pt>
                <c:pt idx="497">
                  <c:v>1494</c:v>
                </c:pt>
                <c:pt idx="498">
                  <c:v>1497</c:v>
                </c:pt>
                <c:pt idx="499">
                  <c:v>1500</c:v>
                </c:pt>
                <c:pt idx="500">
                  <c:v>1503</c:v>
                </c:pt>
                <c:pt idx="501">
                  <c:v>1506</c:v>
                </c:pt>
                <c:pt idx="502">
                  <c:v>1509</c:v>
                </c:pt>
                <c:pt idx="503">
                  <c:v>1512</c:v>
                </c:pt>
                <c:pt idx="504">
                  <c:v>1515</c:v>
                </c:pt>
                <c:pt idx="505">
                  <c:v>1518</c:v>
                </c:pt>
                <c:pt idx="506">
                  <c:v>1521</c:v>
                </c:pt>
                <c:pt idx="507">
                  <c:v>1524</c:v>
                </c:pt>
                <c:pt idx="508">
                  <c:v>1527</c:v>
                </c:pt>
                <c:pt idx="509">
                  <c:v>1530</c:v>
                </c:pt>
                <c:pt idx="510">
                  <c:v>1533</c:v>
                </c:pt>
                <c:pt idx="511">
                  <c:v>1536</c:v>
                </c:pt>
                <c:pt idx="512">
                  <c:v>1539</c:v>
                </c:pt>
                <c:pt idx="513">
                  <c:v>1542</c:v>
                </c:pt>
                <c:pt idx="514">
                  <c:v>1545</c:v>
                </c:pt>
                <c:pt idx="515">
                  <c:v>1548</c:v>
                </c:pt>
                <c:pt idx="516">
                  <c:v>1551</c:v>
                </c:pt>
                <c:pt idx="517">
                  <c:v>1554</c:v>
                </c:pt>
                <c:pt idx="518">
                  <c:v>1557</c:v>
                </c:pt>
                <c:pt idx="519">
                  <c:v>1560</c:v>
                </c:pt>
                <c:pt idx="520">
                  <c:v>1563</c:v>
                </c:pt>
                <c:pt idx="521">
                  <c:v>1566</c:v>
                </c:pt>
                <c:pt idx="522">
                  <c:v>1569</c:v>
                </c:pt>
                <c:pt idx="523">
                  <c:v>1572</c:v>
                </c:pt>
                <c:pt idx="524">
                  <c:v>1575</c:v>
                </c:pt>
                <c:pt idx="525">
                  <c:v>1578</c:v>
                </c:pt>
                <c:pt idx="526">
                  <c:v>1581</c:v>
                </c:pt>
                <c:pt idx="527">
                  <c:v>1584</c:v>
                </c:pt>
                <c:pt idx="528">
                  <c:v>1587</c:v>
                </c:pt>
                <c:pt idx="529">
                  <c:v>1590</c:v>
                </c:pt>
                <c:pt idx="530">
                  <c:v>1593</c:v>
                </c:pt>
                <c:pt idx="531">
                  <c:v>1596</c:v>
                </c:pt>
                <c:pt idx="532">
                  <c:v>1599</c:v>
                </c:pt>
                <c:pt idx="533">
                  <c:v>1602</c:v>
                </c:pt>
                <c:pt idx="534">
                  <c:v>1605</c:v>
                </c:pt>
                <c:pt idx="535">
                  <c:v>1608</c:v>
                </c:pt>
                <c:pt idx="536">
                  <c:v>1611</c:v>
                </c:pt>
                <c:pt idx="537">
                  <c:v>1614</c:v>
                </c:pt>
                <c:pt idx="538">
                  <c:v>1617</c:v>
                </c:pt>
                <c:pt idx="539">
                  <c:v>1620</c:v>
                </c:pt>
                <c:pt idx="540">
                  <c:v>1623</c:v>
                </c:pt>
                <c:pt idx="541">
                  <c:v>1626</c:v>
                </c:pt>
                <c:pt idx="542">
                  <c:v>1629</c:v>
                </c:pt>
                <c:pt idx="543">
                  <c:v>1632</c:v>
                </c:pt>
                <c:pt idx="544">
                  <c:v>1635</c:v>
                </c:pt>
                <c:pt idx="545">
                  <c:v>1638</c:v>
                </c:pt>
                <c:pt idx="546">
                  <c:v>1641</c:v>
                </c:pt>
                <c:pt idx="547">
                  <c:v>1644</c:v>
                </c:pt>
                <c:pt idx="548">
                  <c:v>1647</c:v>
                </c:pt>
                <c:pt idx="549">
                  <c:v>1650</c:v>
                </c:pt>
                <c:pt idx="550">
                  <c:v>1653</c:v>
                </c:pt>
                <c:pt idx="551">
                  <c:v>1656</c:v>
                </c:pt>
                <c:pt idx="552">
                  <c:v>1659</c:v>
                </c:pt>
                <c:pt idx="553">
                  <c:v>1662</c:v>
                </c:pt>
                <c:pt idx="554">
                  <c:v>1665</c:v>
                </c:pt>
                <c:pt idx="555">
                  <c:v>1668</c:v>
                </c:pt>
                <c:pt idx="556">
                  <c:v>1671</c:v>
                </c:pt>
                <c:pt idx="557">
                  <c:v>1674</c:v>
                </c:pt>
                <c:pt idx="558">
                  <c:v>1677</c:v>
                </c:pt>
                <c:pt idx="559">
                  <c:v>1680</c:v>
                </c:pt>
                <c:pt idx="560">
                  <c:v>1683</c:v>
                </c:pt>
                <c:pt idx="561">
                  <c:v>1686</c:v>
                </c:pt>
                <c:pt idx="562">
                  <c:v>1689</c:v>
                </c:pt>
                <c:pt idx="563">
                  <c:v>1692</c:v>
                </c:pt>
                <c:pt idx="564">
                  <c:v>1695</c:v>
                </c:pt>
                <c:pt idx="565">
                  <c:v>1698</c:v>
                </c:pt>
                <c:pt idx="566">
                  <c:v>1701</c:v>
                </c:pt>
                <c:pt idx="567">
                  <c:v>1704</c:v>
                </c:pt>
                <c:pt idx="568">
                  <c:v>1707</c:v>
                </c:pt>
                <c:pt idx="569">
                  <c:v>1710</c:v>
                </c:pt>
                <c:pt idx="570">
                  <c:v>1713</c:v>
                </c:pt>
                <c:pt idx="571">
                  <c:v>1716</c:v>
                </c:pt>
                <c:pt idx="572">
                  <c:v>1719</c:v>
                </c:pt>
                <c:pt idx="573">
                  <c:v>1722</c:v>
                </c:pt>
                <c:pt idx="574">
                  <c:v>1725</c:v>
                </c:pt>
                <c:pt idx="575">
                  <c:v>1728</c:v>
                </c:pt>
                <c:pt idx="576">
                  <c:v>1731</c:v>
                </c:pt>
                <c:pt idx="577">
                  <c:v>1734</c:v>
                </c:pt>
                <c:pt idx="578">
                  <c:v>1737</c:v>
                </c:pt>
                <c:pt idx="579">
                  <c:v>1740</c:v>
                </c:pt>
                <c:pt idx="580">
                  <c:v>1743</c:v>
                </c:pt>
                <c:pt idx="581">
                  <c:v>1746</c:v>
                </c:pt>
                <c:pt idx="582">
                  <c:v>1749</c:v>
                </c:pt>
                <c:pt idx="583">
                  <c:v>1752</c:v>
                </c:pt>
                <c:pt idx="584">
                  <c:v>1755</c:v>
                </c:pt>
                <c:pt idx="585">
                  <c:v>1758</c:v>
                </c:pt>
                <c:pt idx="586">
                  <c:v>1761</c:v>
                </c:pt>
                <c:pt idx="587">
                  <c:v>1764</c:v>
                </c:pt>
                <c:pt idx="588">
                  <c:v>1767</c:v>
                </c:pt>
                <c:pt idx="589">
                  <c:v>1770</c:v>
                </c:pt>
                <c:pt idx="590">
                  <c:v>1773</c:v>
                </c:pt>
                <c:pt idx="591">
                  <c:v>1776</c:v>
                </c:pt>
                <c:pt idx="592">
                  <c:v>1779</c:v>
                </c:pt>
                <c:pt idx="593">
                  <c:v>1782</c:v>
                </c:pt>
                <c:pt idx="594">
                  <c:v>1785</c:v>
                </c:pt>
                <c:pt idx="595">
                  <c:v>1788</c:v>
                </c:pt>
                <c:pt idx="596">
                  <c:v>1791</c:v>
                </c:pt>
                <c:pt idx="597">
                  <c:v>1794</c:v>
                </c:pt>
                <c:pt idx="598">
                  <c:v>1797</c:v>
                </c:pt>
                <c:pt idx="599">
                  <c:v>1800</c:v>
                </c:pt>
                <c:pt idx="600">
                  <c:v>1803</c:v>
                </c:pt>
                <c:pt idx="601">
                  <c:v>1806</c:v>
                </c:pt>
                <c:pt idx="602">
                  <c:v>1809</c:v>
                </c:pt>
                <c:pt idx="603">
                  <c:v>1812</c:v>
                </c:pt>
                <c:pt idx="604">
                  <c:v>1815</c:v>
                </c:pt>
                <c:pt idx="605">
                  <c:v>1818</c:v>
                </c:pt>
                <c:pt idx="606">
                  <c:v>1821</c:v>
                </c:pt>
                <c:pt idx="607">
                  <c:v>1824</c:v>
                </c:pt>
                <c:pt idx="608">
                  <c:v>1827</c:v>
                </c:pt>
                <c:pt idx="609">
                  <c:v>1830</c:v>
                </c:pt>
                <c:pt idx="610">
                  <c:v>1833</c:v>
                </c:pt>
                <c:pt idx="611">
                  <c:v>1836</c:v>
                </c:pt>
                <c:pt idx="612">
                  <c:v>1839</c:v>
                </c:pt>
                <c:pt idx="613">
                  <c:v>1842</c:v>
                </c:pt>
                <c:pt idx="614">
                  <c:v>1845</c:v>
                </c:pt>
                <c:pt idx="615">
                  <c:v>1848</c:v>
                </c:pt>
                <c:pt idx="616">
                  <c:v>1851</c:v>
                </c:pt>
                <c:pt idx="617">
                  <c:v>1854</c:v>
                </c:pt>
                <c:pt idx="618">
                  <c:v>1857</c:v>
                </c:pt>
                <c:pt idx="619">
                  <c:v>1860</c:v>
                </c:pt>
                <c:pt idx="620">
                  <c:v>1863</c:v>
                </c:pt>
                <c:pt idx="621">
                  <c:v>1866</c:v>
                </c:pt>
                <c:pt idx="622">
                  <c:v>1869</c:v>
                </c:pt>
                <c:pt idx="623">
                  <c:v>1872</c:v>
                </c:pt>
                <c:pt idx="624">
                  <c:v>1875</c:v>
                </c:pt>
                <c:pt idx="625">
                  <c:v>1878</c:v>
                </c:pt>
                <c:pt idx="626">
                  <c:v>1881</c:v>
                </c:pt>
                <c:pt idx="627">
                  <c:v>1884</c:v>
                </c:pt>
                <c:pt idx="628">
                  <c:v>1887</c:v>
                </c:pt>
                <c:pt idx="629">
                  <c:v>1890</c:v>
                </c:pt>
                <c:pt idx="630">
                  <c:v>1893</c:v>
                </c:pt>
                <c:pt idx="631">
                  <c:v>1896</c:v>
                </c:pt>
                <c:pt idx="632">
                  <c:v>1899</c:v>
                </c:pt>
                <c:pt idx="633">
                  <c:v>1902</c:v>
                </c:pt>
                <c:pt idx="634">
                  <c:v>1905</c:v>
                </c:pt>
                <c:pt idx="635">
                  <c:v>1908</c:v>
                </c:pt>
                <c:pt idx="636">
                  <c:v>1911</c:v>
                </c:pt>
                <c:pt idx="637">
                  <c:v>1914</c:v>
                </c:pt>
                <c:pt idx="638">
                  <c:v>1917</c:v>
                </c:pt>
                <c:pt idx="639">
                  <c:v>1920</c:v>
                </c:pt>
                <c:pt idx="640">
                  <c:v>1923</c:v>
                </c:pt>
                <c:pt idx="641">
                  <c:v>1926</c:v>
                </c:pt>
                <c:pt idx="642">
                  <c:v>1929</c:v>
                </c:pt>
                <c:pt idx="643">
                  <c:v>1932</c:v>
                </c:pt>
                <c:pt idx="644">
                  <c:v>1935</c:v>
                </c:pt>
                <c:pt idx="645">
                  <c:v>1938</c:v>
                </c:pt>
                <c:pt idx="646">
                  <c:v>1941</c:v>
                </c:pt>
                <c:pt idx="647">
                  <c:v>1944</c:v>
                </c:pt>
                <c:pt idx="648">
                  <c:v>1947</c:v>
                </c:pt>
                <c:pt idx="649">
                  <c:v>1950</c:v>
                </c:pt>
                <c:pt idx="650">
                  <c:v>1953</c:v>
                </c:pt>
                <c:pt idx="651">
                  <c:v>1956</c:v>
                </c:pt>
                <c:pt idx="652">
                  <c:v>1959</c:v>
                </c:pt>
                <c:pt idx="653">
                  <c:v>1962</c:v>
                </c:pt>
                <c:pt idx="654">
                  <c:v>1965</c:v>
                </c:pt>
                <c:pt idx="655">
                  <c:v>1968</c:v>
                </c:pt>
                <c:pt idx="656">
                  <c:v>1971</c:v>
                </c:pt>
                <c:pt idx="657">
                  <c:v>1974</c:v>
                </c:pt>
                <c:pt idx="658">
                  <c:v>1977</c:v>
                </c:pt>
                <c:pt idx="659">
                  <c:v>1980</c:v>
                </c:pt>
                <c:pt idx="660">
                  <c:v>1983</c:v>
                </c:pt>
                <c:pt idx="661">
                  <c:v>1986</c:v>
                </c:pt>
                <c:pt idx="662">
                  <c:v>1989</c:v>
                </c:pt>
                <c:pt idx="663">
                  <c:v>1992</c:v>
                </c:pt>
                <c:pt idx="664">
                  <c:v>1995</c:v>
                </c:pt>
                <c:pt idx="665">
                  <c:v>1998</c:v>
                </c:pt>
                <c:pt idx="666">
                  <c:v>2001</c:v>
                </c:pt>
                <c:pt idx="667">
                  <c:v>2004</c:v>
                </c:pt>
                <c:pt idx="668">
                  <c:v>2007</c:v>
                </c:pt>
                <c:pt idx="669">
                  <c:v>2010</c:v>
                </c:pt>
                <c:pt idx="670">
                  <c:v>2013</c:v>
                </c:pt>
                <c:pt idx="671">
                  <c:v>2016</c:v>
                </c:pt>
                <c:pt idx="672">
                  <c:v>2019</c:v>
                </c:pt>
                <c:pt idx="673">
                  <c:v>2022</c:v>
                </c:pt>
                <c:pt idx="674">
                  <c:v>2025</c:v>
                </c:pt>
                <c:pt idx="675">
                  <c:v>2028</c:v>
                </c:pt>
                <c:pt idx="676">
                  <c:v>2031</c:v>
                </c:pt>
                <c:pt idx="677">
                  <c:v>2034</c:v>
                </c:pt>
                <c:pt idx="678">
                  <c:v>2037</c:v>
                </c:pt>
                <c:pt idx="679">
                  <c:v>2040</c:v>
                </c:pt>
                <c:pt idx="680">
                  <c:v>2043</c:v>
                </c:pt>
                <c:pt idx="681">
                  <c:v>2046</c:v>
                </c:pt>
                <c:pt idx="682">
                  <c:v>2049</c:v>
                </c:pt>
                <c:pt idx="683">
                  <c:v>2052</c:v>
                </c:pt>
                <c:pt idx="684">
                  <c:v>2055</c:v>
                </c:pt>
                <c:pt idx="685">
                  <c:v>2058</c:v>
                </c:pt>
                <c:pt idx="686">
                  <c:v>2061</c:v>
                </c:pt>
                <c:pt idx="687">
                  <c:v>2064</c:v>
                </c:pt>
                <c:pt idx="688">
                  <c:v>2067</c:v>
                </c:pt>
                <c:pt idx="689">
                  <c:v>2070</c:v>
                </c:pt>
                <c:pt idx="690">
                  <c:v>2073</c:v>
                </c:pt>
                <c:pt idx="691">
                  <c:v>2076</c:v>
                </c:pt>
                <c:pt idx="692">
                  <c:v>2079</c:v>
                </c:pt>
                <c:pt idx="693">
                  <c:v>2082</c:v>
                </c:pt>
                <c:pt idx="694">
                  <c:v>2085</c:v>
                </c:pt>
                <c:pt idx="695">
                  <c:v>2088</c:v>
                </c:pt>
                <c:pt idx="696">
                  <c:v>2091</c:v>
                </c:pt>
                <c:pt idx="697">
                  <c:v>2094</c:v>
                </c:pt>
                <c:pt idx="698">
                  <c:v>2097</c:v>
                </c:pt>
                <c:pt idx="699">
                  <c:v>2100</c:v>
                </c:pt>
                <c:pt idx="700">
                  <c:v>2103</c:v>
                </c:pt>
                <c:pt idx="701">
                  <c:v>2106</c:v>
                </c:pt>
                <c:pt idx="702">
                  <c:v>2109</c:v>
                </c:pt>
                <c:pt idx="703">
                  <c:v>2112</c:v>
                </c:pt>
                <c:pt idx="704">
                  <c:v>2115</c:v>
                </c:pt>
                <c:pt idx="705">
                  <c:v>2118</c:v>
                </c:pt>
                <c:pt idx="706">
                  <c:v>2121</c:v>
                </c:pt>
                <c:pt idx="707">
                  <c:v>2124</c:v>
                </c:pt>
                <c:pt idx="708">
                  <c:v>2127</c:v>
                </c:pt>
                <c:pt idx="709">
                  <c:v>2130</c:v>
                </c:pt>
                <c:pt idx="710">
                  <c:v>2133</c:v>
                </c:pt>
                <c:pt idx="711">
                  <c:v>2136</c:v>
                </c:pt>
                <c:pt idx="712">
                  <c:v>2139</c:v>
                </c:pt>
                <c:pt idx="713">
                  <c:v>2142</c:v>
                </c:pt>
                <c:pt idx="714">
                  <c:v>2145</c:v>
                </c:pt>
                <c:pt idx="715">
                  <c:v>2148</c:v>
                </c:pt>
                <c:pt idx="716">
                  <c:v>2151</c:v>
                </c:pt>
                <c:pt idx="717">
                  <c:v>2154</c:v>
                </c:pt>
                <c:pt idx="718">
                  <c:v>2157</c:v>
                </c:pt>
                <c:pt idx="719">
                  <c:v>2160</c:v>
                </c:pt>
                <c:pt idx="720">
                  <c:v>2163</c:v>
                </c:pt>
                <c:pt idx="721">
                  <c:v>2166</c:v>
                </c:pt>
                <c:pt idx="722">
                  <c:v>2169</c:v>
                </c:pt>
                <c:pt idx="723">
                  <c:v>2172</c:v>
                </c:pt>
                <c:pt idx="724">
                  <c:v>2175</c:v>
                </c:pt>
                <c:pt idx="725">
                  <c:v>2178</c:v>
                </c:pt>
                <c:pt idx="726">
                  <c:v>2181</c:v>
                </c:pt>
                <c:pt idx="727">
                  <c:v>2184</c:v>
                </c:pt>
                <c:pt idx="728">
                  <c:v>2187</c:v>
                </c:pt>
                <c:pt idx="729">
                  <c:v>2190</c:v>
                </c:pt>
                <c:pt idx="730">
                  <c:v>2193</c:v>
                </c:pt>
                <c:pt idx="731">
                  <c:v>2196</c:v>
                </c:pt>
                <c:pt idx="732">
                  <c:v>2199</c:v>
                </c:pt>
                <c:pt idx="733">
                  <c:v>2202</c:v>
                </c:pt>
                <c:pt idx="734">
                  <c:v>2205</c:v>
                </c:pt>
                <c:pt idx="735">
                  <c:v>2208</c:v>
                </c:pt>
                <c:pt idx="736">
                  <c:v>2211</c:v>
                </c:pt>
                <c:pt idx="737">
                  <c:v>2214</c:v>
                </c:pt>
                <c:pt idx="738">
                  <c:v>2217</c:v>
                </c:pt>
                <c:pt idx="739">
                  <c:v>2220</c:v>
                </c:pt>
                <c:pt idx="740">
                  <c:v>2223</c:v>
                </c:pt>
                <c:pt idx="741">
                  <c:v>2226</c:v>
                </c:pt>
                <c:pt idx="742">
                  <c:v>2229</c:v>
                </c:pt>
                <c:pt idx="743">
                  <c:v>2232</c:v>
                </c:pt>
                <c:pt idx="744">
                  <c:v>2235</c:v>
                </c:pt>
                <c:pt idx="745">
                  <c:v>2238</c:v>
                </c:pt>
                <c:pt idx="746">
                  <c:v>2241</c:v>
                </c:pt>
                <c:pt idx="747">
                  <c:v>2244</c:v>
                </c:pt>
                <c:pt idx="748">
                  <c:v>2247</c:v>
                </c:pt>
                <c:pt idx="749">
                  <c:v>2250</c:v>
                </c:pt>
                <c:pt idx="750">
                  <c:v>2253</c:v>
                </c:pt>
                <c:pt idx="751">
                  <c:v>2256</c:v>
                </c:pt>
                <c:pt idx="752">
                  <c:v>2259</c:v>
                </c:pt>
                <c:pt idx="753">
                  <c:v>2262</c:v>
                </c:pt>
                <c:pt idx="754">
                  <c:v>2265</c:v>
                </c:pt>
                <c:pt idx="755">
                  <c:v>2268</c:v>
                </c:pt>
                <c:pt idx="756">
                  <c:v>2271</c:v>
                </c:pt>
                <c:pt idx="757">
                  <c:v>2274</c:v>
                </c:pt>
                <c:pt idx="758">
                  <c:v>2277</c:v>
                </c:pt>
                <c:pt idx="759">
                  <c:v>2280</c:v>
                </c:pt>
                <c:pt idx="760">
                  <c:v>2283</c:v>
                </c:pt>
                <c:pt idx="761">
                  <c:v>2286</c:v>
                </c:pt>
                <c:pt idx="762">
                  <c:v>2289</c:v>
                </c:pt>
                <c:pt idx="763">
                  <c:v>2292</c:v>
                </c:pt>
                <c:pt idx="764">
                  <c:v>2295</c:v>
                </c:pt>
                <c:pt idx="765">
                  <c:v>2298</c:v>
                </c:pt>
                <c:pt idx="766">
                  <c:v>2301</c:v>
                </c:pt>
                <c:pt idx="767">
                  <c:v>2304</c:v>
                </c:pt>
                <c:pt idx="768">
                  <c:v>2307</c:v>
                </c:pt>
                <c:pt idx="769">
                  <c:v>2310</c:v>
                </c:pt>
                <c:pt idx="770">
                  <c:v>2313</c:v>
                </c:pt>
                <c:pt idx="771">
                  <c:v>2316</c:v>
                </c:pt>
                <c:pt idx="772">
                  <c:v>2319</c:v>
                </c:pt>
                <c:pt idx="773">
                  <c:v>2322</c:v>
                </c:pt>
                <c:pt idx="774">
                  <c:v>2325</c:v>
                </c:pt>
                <c:pt idx="775">
                  <c:v>2328</c:v>
                </c:pt>
                <c:pt idx="776">
                  <c:v>2331</c:v>
                </c:pt>
                <c:pt idx="777">
                  <c:v>2334</c:v>
                </c:pt>
                <c:pt idx="778">
                  <c:v>2337</c:v>
                </c:pt>
                <c:pt idx="779">
                  <c:v>2340</c:v>
                </c:pt>
                <c:pt idx="780">
                  <c:v>2343</c:v>
                </c:pt>
                <c:pt idx="781">
                  <c:v>2346</c:v>
                </c:pt>
                <c:pt idx="782">
                  <c:v>2349</c:v>
                </c:pt>
                <c:pt idx="783">
                  <c:v>2352</c:v>
                </c:pt>
                <c:pt idx="784">
                  <c:v>2355</c:v>
                </c:pt>
                <c:pt idx="785">
                  <c:v>2358</c:v>
                </c:pt>
                <c:pt idx="786">
                  <c:v>2361</c:v>
                </c:pt>
                <c:pt idx="787">
                  <c:v>2364</c:v>
                </c:pt>
                <c:pt idx="788">
                  <c:v>2367</c:v>
                </c:pt>
                <c:pt idx="789">
                  <c:v>2370</c:v>
                </c:pt>
                <c:pt idx="790">
                  <c:v>2373</c:v>
                </c:pt>
                <c:pt idx="791">
                  <c:v>2376</c:v>
                </c:pt>
                <c:pt idx="792">
                  <c:v>2379</c:v>
                </c:pt>
                <c:pt idx="793">
                  <c:v>2382</c:v>
                </c:pt>
                <c:pt idx="794">
                  <c:v>2385</c:v>
                </c:pt>
                <c:pt idx="795">
                  <c:v>2388</c:v>
                </c:pt>
                <c:pt idx="796">
                  <c:v>2391</c:v>
                </c:pt>
                <c:pt idx="797">
                  <c:v>2394</c:v>
                </c:pt>
                <c:pt idx="798">
                  <c:v>2397</c:v>
                </c:pt>
                <c:pt idx="799">
                  <c:v>2400</c:v>
                </c:pt>
                <c:pt idx="800">
                  <c:v>2403</c:v>
                </c:pt>
                <c:pt idx="801">
                  <c:v>2406</c:v>
                </c:pt>
                <c:pt idx="802">
                  <c:v>2409</c:v>
                </c:pt>
                <c:pt idx="803">
                  <c:v>2412</c:v>
                </c:pt>
                <c:pt idx="804">
                  <c:v>2415</c:v>
                </c:pt>
                <c:pt idx="805">
                  <c:v>2418</c:v>
                </c:pt>
                <c:pt idx="806">
                  <c:v>2421</c:v>
                </c:pt>
                <c:pt idx="807">
                  <c:v>2424</c:v>
                </c:pt>
                <c:pt idx="808">
                  <c:v>2427</c:v>
                </c:pt>
                <c:pt idx="809">
                  <c:v>2430</c:v>
                </c:pt>
                <c:pt idx="810">
                  <c:v>2433</c:v>
                </c:pt>
                <c:pt idx="811">
                  <c:v>2436</c:v>
                </c:pt>
                <c:pt idx="812">
                  <c:v>2439</c:v>
                </c:pt>
                <c:pt idx="813">
                  <c:v>2442</c:v>
                </c:pt>
                <c:pt idx="814">
                  <c:v>2445</c:v>
                </c:pt>
                <c:pt idx="815">
                  <c:v>2448</c:v>
                </c:pt>
                <c:pt idx="816">
                  <c:v>2451</c:v>
                </c:pt>
                <c:pt idx="817">
                  <c:v>2454</c:v>
                </c:pt>
                <c:pt idx="818">
                  <c:v>2457</c:v>
                </c:pt>
                <c:pt idx="819">
                  <c:v>2460</c:v>
                </c:pt>
                <c:pt idx="820">
                  <c:v>2463</c:v>
                </c:pt>
                <c:pt idx="821">
                  <c:v>2466</c:v>
                </c:pt>
                <c:pt idx="822">
                  <c:v>2469</c:v>
                </c:pt>
                <c:pt idx="823">
                  <c:v>2472</c:v>
                </c:pt>
                <c:pt idx="824">
                  <c:v>2475</c:v>
                </c:pt>
                <c:pt idx="825">
                  <c:v>2478</c:v>
                </c:pt>
                <c:pt idx="826">
                  <c:v>2481</c:v>
                </c:pt>
                <c:pt idx="827">
                  <c:v>2484</c:v>
                </c:pt>
                <c:pt idx="828">
                  <c:v>2487</c:v>
                </c:pt>
                <c:pt idx="829">
                  <c:v>2490</c:v>
                </c:pt>
                <c:pt idx="830">
                  <c:v>2493</c:v>
                </c:pt>
                <c:pt idx="831">
                  <c:v>2496</c:v>
                </c:pt>
                <c:pt idx="832">
                  <c:v>2499</c:v>
                </c:pt>
                <c:pt idx="833">
                  <c:v>2502</c:v>
                </c:pt>
                <c:pt idx="834">
                  <c:v>2505</c:v>
                </c:pt>
                <c:pt idx="835">
                  <c:v>2508</c:v>
                </c:pt>
                <c:pt idx="836">
                  <c:v>2511</c:v>
                </c:pt>
                <c:pt idx="837">
                  <c:v>2514</c:v>
                </c:pt>
                <c:pt idx="838">
                  <c:v>2517</c:v>
                </c:pt>
                <c:pt idx="839">
                  <c:v>2520</c:v>
                </c:pt>
                <c:pt idx="840">
                  <c:v>2523</c:v>
                </c:pt>
                <c:pt idx="841">
                  <c:v>2526</c:v>
                </c:pt>
                <c:pt idx="842">
                  <c:v>2529</c:v>
                </c:pt>
                <c:pt idx="843">
                  <c:v>2532</c:v>
                </c:pt>
                <c:pt idx="844">
                  <c:v>2535</c:v>
                </c:pt>
                <c:pt idx="845">
                  <c:v>2538</c:v>
                </c:pt>
                <c:pt idx="846">
                  <c:v>2541</c:v>
                </c:pt>
                <c:pt idx="847">
                  <c:v>2544</c:v>
                </c:pt>
                <c:pt idx="848">
                  <c:v>2547</c:v>
                </c:pt>
                <c:pt idx="849">
                  <c:v>2550</c:v>
                </c:pt>
                <c:pt idx="850">
                  <c:v>2553</c:v>
                </c:pt>
                <c:pt idx="851">
                  <c:v>2556</c:v>
                </c:pt>
                <c:pt idx="852">
                  <c:v>2559</c:v>
                </c:pt>
                <c:pt idx="853">
                  <c:v>2562</c:v>
                </c:pt>
                <c:pt idx="854">
                  <c:v>2565</c:v>
                </c:pt>
                <c:pt idx="855">
                  <c:v>2568</c:v>
                </c:pt>
                <c:pt idx="856">
                  <c:v>2571</c:v>
                </c:pt>
                <c:pt idx="857">
                  <c:v>2574</c:v>
                </c:pt>
                <c:pt idx="858">
                  <c:v>2577</c:v>
                </c:pt>
                <c:pt idx="859">
                  <c:v>2580</c:v>
                </c:pt>
                <c:pt idx="860">
                  <c:v>2583</c:v>
                </c:pt>
                <c:pt idx="861">
                  <c:v>2586</c:v>
                </c:pt>
                <c:pt idx="862">
                  <c:v>2589</c:v>
                </c:pt>
                <c:pt idx="863">
                  <c:v>2592</c:v>
                </c:pt>
                <c:pt idx="864">
                  <c:v>2595</c:v>
                </c:pt>
                <c:pt idx="865">
                  <c:v>2598</c:v>
                </c:pt>
                <c:pt idx="866">
                  <c:v>2601</c:v>
                </c:pt>
                <c:pt idx="867">
                  <c:v>2604</c:v>
                </c:pt>
                <c:pt idx="868">
                  <c:v>2607</c:v>
                </c:pt>
                <c:pt idx="869">
                  <c:v>2610</c:v>
                </c:pt>
                <c:pt idx="870">
                  <c:v>2613</c:v>
                </c:pt>
                <c:pt idx="871">
                  <c:v>2616</c:v>
                </c:pt>
                <c:pt idx="872">
                  <c:v>2619</c:v>
                </c:pt>
                <c:pt idx="873">
                  <c:v>2622</c:v>
                </c:pt>
                <c:pt idx="874">
                  <c:v>2625</c:v>
                </c:pt>
                <c:pt idx="875">
                  <c:v>2628</c:v>
                </c:pt>
                <c:pt idx="876">
                  <c:v>2631</c:v>
                </c:pt>
                <c:pt idx="877">
                  <c:v>2634</c:v>
                </c:pt>
                <c:pt idx="878">
                  <c:v>2637</c:v>
                </c:pt>
                <c:pt idx="879">
                  <c:v>2640</c:v>
                </c:pt>
                <c:pt idx="880">
                  <c:v>2643</c:v>
                </c:pt>
                <c:pt idx="881">
                  <c:v>2646</c:v>
                </c:pt>
                <c:pt idx="882">
                  <c:v>2649</c:v>
                </c:pt>
                <c:pt idx="883">
                  <c:v>2652</c:v>
                </c:pt>
                <c:pt idx="884">
                  <c:v>2655</c:v>
                </c:pt>
                <c:pt idx="885">
                  <c:v>2658</c:v>
                </c:pt>
                <c:pt idx="886">
                  <c:v>2661</c:v>
                </c:pt>
                <c:pt idx="887">
                  <c:v>2664</c:v>
                </c:pt>
                <c:pt idx="888">
                  <c:v>2667</c:v>
                </c:pt>
                <c:pt idx="889">
                  <c:v>2670</c:v>
                </c:pt>
                <c:pt idx="890">
                  <c:v>2673</c:v>
                </c:pt>
                <c:pt idx="891">
                  <c:v>2676</c:v>
                </c:pt>
                <c:pt idx="892">
                  <c:v>2679</c:v>
                </c:pt>
                <c:pt idx="893">
                  <c:v>2682</c:v>
                </c:pt>
                <c:pt idx="894">
                  <c:v>2685</c:v>
                </c:pt>
                <c:pt idx="895">
                  <c:v>2688</c:v>
                </c:pt>
                <c:pt idx="896">
                  <c:v>2691</c:v>
                </c:pt>
                <c:pt idx="897">
                  <c:v>2694</c:v>
                </c:pt>
                <c:pt idx="898">
                  <c:v>2697</c:v>
                </c:pt>
                <c:pt idx="899">
                  <c:v>2700</c:v>
                </c:pt>
                <c:pt idx="900">
                  <c:v>2703</c:v>
                </c:pt>
                <c:pt idx="901">
                  <c:v>2706</c:v>
                </c:pt>
                <c:pt idx="902">
                  <c:v>2709</c:v>
                </c:pt>
                <c:pt idx="903">
                  <c:v>2712</c:v>
                </c:pt>
                <c:pt idx="904">
                  <c:v>2715</c:v>
                </c:pt>
                <c:pt idx="905">
                  <c:v>2718</c:v>
                </c:pt>
                <c:pt idx="906">
                  <c:v>2721</c:v>
                </c:pt>
                <c:pt idx="907">
                  <c:v>2724</c:v>
                </c:pt>
                <c:pt idx="908">
                  <c:v>2727</c:v>
                </c:pt>
                <c:pt idx="909">
                  <c:v>2730</c:v>
                </c:pt>
                <c:pt idx="910">
                  <c:v>2733</c:v>
                </c:pt>
                <c:pt idx="911">
                  <c:v>2736</c:v>
                </c:pt>
                <c:pt idx="912">
                  <c:v>2739</c:v>
                </c:pt>
                <c:pt idx="913">
                  <c:v>2742</c:v>
                </c:pt>
                <c:pt idx="914">
                  <c:v>2745</c:v>
                </c:pt>
                <c:pt idx="915">
                  <c:v>2748</c:v>
                </c:pt>
                <c:pt idx="916">
                  <c:v>2751</c:v>
                </c:pt>
                <c:pt idx="917">
                  <c:v>2754</c:v>
                </c:pt>
                <c:pt idx="918">
                  <c:v>2757</c:v>
                </c:pt>
                <c:pt idx="919">
                  <c:v>2760</c:v>
                </c:pt>
                <c:pt idx="920">
                  <c:v>2763</c:v>
                </c:pt>
                <c:pt idx="921">
                  <c:v>2766</c:v>
                </c:pt>
                <c:pt idx="922">
                  <c:v>2769</c:v>
                </c:pt>
                <c:pt idx="923">
                  <c:v>2772</c:v>
                </c:pt>
                <c:pt idx="924">
                  <c:v>2775</c:v>
                </c:pt>
                <c:pt idx="925">
                  <c:v>2778</c:v>
                </c:pt>
                <c:pt idx="926">
                  <c:v>2781</c:v>
                </c:pt>
                <c:pt idx="927">
                  <c:v>2784</c:v>
                </c:pt>
                <c:pt idx="928">
                  <c:v>2787</c:v>
                </c:pt>
                <c:pt idx="929">
                  <c:v>2790</c:v>
                </c:pt>
                <c:pt idx="930">
                  <c:v>2793</c:v>
                </c:pt>
                <c:pt idx="931">
                  <c:v>2796</c:v>
                </c:pt>
                <c:pt idx="932">
                  <c:v>2799</c:v>
                </c:pt>
                <c:pt idx="933">
                  <c:v>2802</c:v>
                </c:pt>
                <c:pt idx="934">
                  <c:v>2805</c:v>
                </c:pt>
                <c:pt idx="935">
                  <c:v>2808</c:v>
                </c:pt>
                <c:pt idx="936">
                  <c:v>2811</c:v>
                </c:pt>
                <c:pt idx="937">
                  <c:v>2814</c:v>
                </c:pt>
                <c:pt idx="938">
                  <c:v>2817</c:v>
                </c:pt>
                <c:pt idx="939">
                  <c:v>2820</c:v>
                </c:pt>
                <c:pt idx="940">
                  <c:v>2823</c:v>
                </c:pt>
                <c:pt idx="941">
                  <c:v>2826</c:v>
                </c:pt>
                <c:pt idx="942">
                  <c:v>2829</c:v>
                </c:pt>
                <c:pt idx="943">
                  <c:v>2832</c:v>
                </c:pt>
                <c:pt idx="944">
                  <c:v>2835</c:v>
                </c:pt>
                <c:pt idx="945">
                  <c:v>2838</c:v>
                </c:pt>
                <c:pt idx="946">
                  <c:v>2841</c:v>
                </c:pt>
                <c:pt idx="947">
                  <c:v>2844</c:v>
                </c:pt>
                <c:pt idx="948">
                  <c:v>2847</c:v>
                </c:pt>
                <c:pt idx="949">
                  <c:v>2850</c:v>
                </c:pt>
                <c:pt idx="950">
                  <c:v>2853</c:v>
                </c:pt>
                <c:pt idx="951">
                  <c:v>2856</c:v>
                </c:pt>
                <c:pt idx="952">
                  <c:v>2859</c:v>
                </c:pt>
                <c:pt idx="953">
                  <c:v>2862</c:v>
                </c:pt>
                <c:pt idx="954">
                  <c:v>2865</c:v>
                </c:pt>
                <c:pt idx="955">
                  <c:v>2868</c:v>
                </c:pt>
                <c:pt idx="956">
                  <c:v>2871</c:v>
                </c:pt>
                <c:pt idx="957">
                  <c:v>2874</c:v>
                </c:pt>
                <c:pt idx="958">
                  <c:v>2877</c:v>
                </c:pt>
                <c:pt idx="959">
                  <c:v>2880</c:v>
                </c:pt>
                <c:pt idx="960">
                  <c:v>2883</c:v>
                </c:pt>
                <c:pt idx="961">
                  <c:v>2886</c:v>
                </c:pt>
                <c:pt idx="962">
                  <c:v>2889</c:v>
                </c:pt>
                <c:pt idx="963">
                  <c:v>2892</c:v>
                </c:pt>
                <c:pt idx="964">
                  <c:v>2895</c:v>
                </c:pt>
                <c:pt idx="965">
                  <c:v>2898</c:v>
                </c:pt>
                <c:pt idx="966">
                  <c:v>2901</c:v>
                </c:pt>
                <c:pt idx="967">
                  <c:v>2904</c:v>
                </c:pt>
                <c:pt idx="968">
                  <c:v>2907</c:v>
                </c:pt>
                <c:pt idx="969">
                  <c:v>2910</c:v>
                </c:pt>
                <c:pt idx="970">
                  <c:v>2913</c:v>
                </c:pt>
                <c:pt idx="971">
                  <c:v>2916</c:v>
                </c:pt>
                <c:pt idx="972">
                  <c:v>2919</c:v>
                </c:pt>
                <c:pt idx="973">
                  <c:v>2922</c:v>
                </c:pt>
                <c:pt idx="974">
                  <c:v>2925</c:v>
                </c:pt>
                <c:pt idx="975">
                  <c:v>2928</c:v>
                </c:pt>
                <c:pt idx="976">
                  <c:v>2931</c:v>
                </c:pt>
                <c:pt idx="977">
                  <c:v>2934</c:v>
                </c:pt>
                <c:pt idx="978">
                  <c:v>2937</c:v>
                </c:pt>
                <c:pt idx="979">
                  <c:v>2940</c:v>
                </c:pt>
                <c:pt idx="980">
                  <c:v>2943</c:v>
                </c:pt>
                <c:pt idx="981">
                  <c:v>2946</c:v>
                </c:pt>
                <c:pt idx="982">
                  <c:v>2949</c:v>
                </c:pt>
                <c:pt idx="983">
                  <c:v>2952</c:v>
                </c:pt>
                <c:pt idx="984">
                  <c:v>2955</c:v>
                </c:pt>
                <c:pt idx="985">
                  <c:v>2958</c:v>
                </c:pt>
                <c:pt idx="986">
                  <c:v>2961</c:v>
                </c:pt>
                <c:pt idx="987">
                  <c:v>2964</c:v>
                </c:pt>
                <c:pt idx="988">
                  <c:v>2967</c:v>
                </c:pt>
                <c:pt idx="989">
                  <c:v>2970</c:v>
                </c:pt>
                <c:pt idx="990">
                  <c:v>2973</c:v>
                </c:pt>
                <c:pt idx="991">
                  <c:v>2976</c:v>
                </c:pt>
                <c:pt idx="992">
                  <c:v>2979</c:v>
                </c:pt>
                <c:pt idx="993">
                  <c:v>2982</c:v>
                </c:pt>
                <c:pt idx="994">
                  <c:v>2985</c:v>
                </c:pt>
                <c:pt idx="995">
                  <c:v>2988</c:v>
                </c:pt>
                <c:pt idx="996">
                  <c:v>2991</c:v>
                </c:pt>
                <c:pt idx="997">
                  <c:v>2994</c:v>
                </c:pt>
                <c:pt idx="998">
                  <c:v>2997</c:v>
                </c:pt>
                <c:pt idx="999">
                  <c:v>3000</c:v>
                </c:pt>
                <c:pt idx="1000">
                  <c:v>3003</c:v>
                </c:pt>
                <c:pt idx="1001">
                  <c:v>3006</c:v>
                </c:pt>
                <c:pt idx="1002">
                  <c:v>3009</c:v>
                </c:pt>
                <c:pt idx="1003">
                  <c:v>3012</c:v>
                </c:pt>
                <c:pt idx="1004">
                  <c:v>3015</c:v>
                </c:pt>
                <c:pt idx="1005">
                  <c:v>3018</c:v>
                </c:pt>
                <c:pt idx="1006">
                  <c:v>3021</c:v>
                </c:pt>
                <c:pt idx="1007">
                  <c:v>3024</c:v>
                </c:pt>
                <c:pt idx="1008">
                  <c:v>3027</c:v>
                </c:pt>
                <c:pt idx="1009">
                  <c:v>3030</c:v>
                </c:pt>
                <c:pt idx="1010">
                  <c:v>3033</c:v>
                </c:pt>
                <c:pt idx="1011">
                  <c:v>3036</c:v>
                </c:pt>
                <c:pt idx="1012">
                  <c:v>3039</c:v>
                </c:pt>
                <c:pt idx="1013">
                  <c:v>3042</c:v>
                </c:pt>
                <c:pt idx="1014">
                  <c:v>3045</c:v>
                </c:pt>
                <c:pt idx="1015">
                  <c:v>3048</c:v>
                </c:pt>
                <c:pt idx="1016">
                  <c:v>3051</c:v>
                </c:pt>
                <c:pt idx="1017">
                  <c:v>3054</c:v>
                </c:pt>
                <c:pt idx="1018">
                  <c:v>3057</c:v>
                </c:pt>
                <c:pt idx="1019">
                  <c:v>3060</c:v>
                </c:pt>
                <c:pt idx="1020">
                  <c:v>3063</c:v>
                </c:pt>
                <c:pt idx="1021">
                  <c:v>3066</c:v>
                </c:pt>
                <c:pt idx="1022">
                  <c:v>3069</c:v>
                </c:pt>
                <c:pt idx="1023">
                  <c:v>3072</c:v>
                </c:pt>
                <c:pt idx="1024">
                  <c:v>3075</c:v>
                </c:pt>
                <c:pt idx="1025">
                  <c:v>3078</c:v>
                </c:pt>
                <c:pt idx="1026">
                  <c:v>3081</c:v>
                </c:pt>
                <c:pt idx="1027">
                  <c:v>3084</c:v>
                </c:pt>
                <c:pt idx="1028">
                  <c:v>3087</c:v>
                </c:pt>
                <c:pt idx="1029">
                  <c:v>3090</c:v>
                </c:pt>
                <c:pt idx="1030">
                  <c:v>3093</c:v>
                </c:pt>
                <c:pt idx="1031">
                  <c:v>3096</c:v>
                </c:pt>
                <c:pt idx="1032">
                  <c:v>3099</c:v>
                </c:pt>
                <c:pt idx="1033">
                  <c:v>3102</c:v>
                </c:pt>
                <c:pt idx="1034">
                  <c:v>3105</c:v>
                </c:pt>
                <c:pt idx="1035">
                  <c:v>3108</c:v>
                </c:pt>
                <c:pt idx="1036">
                  <c:v>3111</c:v>
                </c:pt>
                <c:pt idx="1037">
                  <c:v>3114</c:v>
                </c:pt>
                <c:pt idx="1038">
                  <c:v>3117</c:v>
                </c:pt>
                <c:pt idx="1039">
                  <c:v>3120</c:v>
                </c:pt>
                <c:pt idx="1040">
                  <c:v>3123</c:v>
                </c:pt>
                <c:pt idx="1041">
                  <c:v>3126</c:v>
                </c:pt>
                <c:pt idx="1042">
                  <c:v>3129</c:v>
                </c:pt>
                <c:pt idx="1043">
                  <c:v>3132</c:v>
                </c:pt>
                <c:pt idx="1044">
                  <c:v>3135</c:v>
                </c:pt>
                <c:pt idx="1045">
                  <c:v>3138</c:v>
                </c:pt>
                <c:pt idx="1046">
                  <c:v>3141</c:v>
                </c:pt>
                <c:pt idx="1047">
                  <c:v>3144</c:v>
                </c:pt>
                <c:pt idx="1048">
                  <c:v>3147</c:v>
                </c:pt>
                <c:pt idx="1049">
                  <c:v>3150</c:v>
                </c:pt>
                <c:pt idx="1050">
                  <c:v>3153</c:v>
                </c:pt>
                <c:pt idx="1051">
                  <c:v>3156</c:v>
                </c:pt>
                <c:pt idx="1052">
                  <c:v>3159</c:v>
                </c:pt>
                <c:pt idx="1053">
                  <c:v>3162</c:v>
                </c:pt>
                <c:pt idx="1054">
                  <c:v>3165</c:v>
                </c:pt>
                <c:pt idx="1055">
                  <c:v>3168</c:v>
                </c:pt>
                <c:pt idx="1056">
                  <c:v>3171</c:v>
                </c:pt>
                <c:pt idx="1057">
                  <c:v>3174</c:v>
                </c:pt>
                <c:pt idx="1058">
                  <c:v>3177</c:v>
                </c:pt>
                <c:pt idx="1059">
                  <c:v>3180</c:v>
                </c:pt>
                <c:pt idx="1060">
                  <c:v>3183</c:v>
                </c:pt>
                <c:pt idx="1061">
                  <c:v>3186</c:v>
                </c:pt>
                <c:pt idx="1062">
                  <c:v>3189</c:v>
                </c:pt>
                <c:pt idx="1063">
                  <c:v>3192</c:v>
                </c:pt>
                <c:pt idx="1064">
                  <c:v>3195</c:v>
                </c:pt>
                <c:pt idx="1065">
                  <c:v>3198</c:v>
                </c:pt>
                <c:pt idx="1066">
                  <c:v>3201</c:v>
                </c:pt>
                <c:pt idx="1067">
                  <c:v>3204</c:v>
                </c:pt>
                <c:pt idx="1068">
                  <c:v>3207</c:v>
                </c:pt>
                <c:pt idx="1069">
                  <c:v>3210</c:v>
                </c:pt>
                <c:pt idx="1070">
                  <c:v>3213</c:v>
                </c:pt>
                <c:pt idx="1071">
                  <c:v>3216</c:v>
                </c:pt>
                <c:pt idx="1072">
                  <c:v>3219</c:v>
                </c:pt>
                <c:pt idx="1073">
                  <c:v>3222</c:v>
                </c:pt>
                <c:pt idx="1074">
                  <c:v>3225</c:v>
                </c:pt>
                <c:pt idx="1075">
                  <c:v>3228</c:v>
                </c:pt>
                <c:pt idx="1076">
                  <c:v>3231</c:v>
                </c:pt>
                <c:pt idx="1077">
                  <c:v>3234</c:v>
                </c:pt>
                <c:pt idx="1078">
                  <c:v>3237</c:v>
                </c:pt>
                <c:pt idx="1079">
                  <c:v>3240</c:v>
                </c:pt>
                <c:pt idx="1080">
                  <c:v>3243</c:v>
                </c:pt>
                <c:pt idx="1081">
                  <c:v>3246</c:v>
                </c:pt>
                <c:pt idx="1082">
                  <c:v>3249</c:v>
                </c:pt>
                <c:pt idx="1083">
                  <c:v>3252</c:v>
                </c:pt>
                <c:pt idx="1084">
                  <c:v>3255</c:v>
                </c:pt>
                <c:pt idx="1085">
                  <c:v>3258</c:v>
                </c:pt>
                <c:pt idx="1086">
                  <c:v>3261</c:v>
                </c:pt>
                <c:pt idx="1087">
                  <c:v>3264</c:v>
                </c:pt>
                <c:pt idx="1088">
                  <c:v>3267</c:v>
                </c:pt>
                <c:pt idx="1089">
                  <c:v>3270</c:v>
                </c:pt>
                <c:pt idx="1090">
                  <c:v>3273</c:v>
                </c:pt>
                <c:pt idx="1091">
                  <c:v>3276</c:v>
                </c:pt>
                <c:pt idx="1092">
                  <c:v>3279</c:v>
                </c:pt>
                <c:pt idx="1093">
                  <c:v>3282</c:v>
                </c:pt>
                <c:pt idx="1094">
                  <c:v>3285</c:v>
                </c:pt>
                <c:pt idx="1095">
                  <c:v>3288</c:v>
                </c:pt>
                <c:pt idx="1096">
                  <c:v>3291</c:v>
                </c:pt>
                <c:pt idx="1097">
                  <c:v>3294</c:v>
                </c:pt>
                <c:pt idx="1098">
                  <c:v>3297</c:v>
                </c:pt>
                <c:pt idx="1099">
                  <c:v>3300</c:v>
                </c:pt>
                <c:pt idx="1100">
                  <c:v>3303</c:v>
                </c:pt>
                <c:pt idx="1101">
                  <c:v>3306</c:v>
                </c:pt>
                <c:pt idx="1102">
                  <c:v>3309</c:v>
                </c:pt>
                <c:pt idx="1103">
                  <c:v>3312</c:v>
                </c:pt>
                <c:pt idx="1104">
                  <c:v>3315</c:v>
                </c:pt>
                <c:pt idx="1105">
                  <c:v>3318</c:v>
                </c:pt>
                <c:pt idx="1106">
                  <c:v>3321</c:v>
                </c:pt>
                <c:pt idx="1107">
                  <c:v>3324</c:v>
                </c:pt>
                <c:pt idx="1108">
                  <c:v>3327</c:v>
                </c:pt>
                <c:pt idx="1109">
                  <c:v>3330</c:v>
                </c:pt>
                <c:pt idx="1110">
                  <c:v>3333</c:v>
                </c:pt>
                <c:pt idx="1111">
                  <c:v>3336</c:v>
                </c:pt>
                <c:pt idx="1112">
                  <c:v>3339</c:v>
                </c:pt>
                <c:pt idx="1113">
                  <c:v>3342</c:v>
                </c:pt>
                <c:pt idx="1114">
                  <c:v>3345</c:v>
                </c:pt>
                <c:pt idx="1115">
                  <c:v>3348</c:v>
                </c:pt>
                <c:pt idx="1116">
                  <c:v>3351</c:v>
                </c:pt>
                <c:pt idx="1117">
                  <c:v>3354</c:v>
                </c:pt>
                <c:pt idx="1118">
                  <c:v>3357</c:v>
                </c:pt>
                <c:pt idx="1119">
                  <c:v>3360</c:v>
                </c:pt>
                <c:pt idx="1120">
                  <c:v>3363</c:v>
                </c:pt>
                <c:pt idx="1121">
                  <c:v>3366</c:v>
                </c:pt>
                <c:pt idx="1122">
                  <c:v>3369</c:v>
                </c:pt>
                <c:pt idx="1123">
                  <c:v>3372</c:v>
                </c:pt>
                <c:pt idx="1124">
                  <c:v>3375</c:v>
                </c:pt>
                <c:pt idx="1125">
                  <c:v>3378</c:v>
                </c:pt>
                <c:pt idx="1126">
                  <c:v>3381</c:v>
                </c:pt>
                <c:pt idx="1127">
                  <c:v>3384</c:v>
                </c:pt>
                <c:pt idx="1128">
                  <c:v>3387</c:v>
                </c:pt>
                <c:pt idx="1129">
                  <c:v>3390</c:v>
                </c:pt>
                <c:pt idx="1130">
                  <c:v>3393</c:v>
                </c:pt>
                <c:pt idx="1131">
                  <c:v>3396</c:v>
                </c:pt>
                <c:pt idx="1132">
                  <c:v>3399</c:v>
                </c:pt>
                <c:pt idx="1133">
                  <c:v>3402</c:v>
                </c:pt>
                <c:pt idx="1134">
                  <c:v>3405</c:v>
                </c:pt>
                <c:pt idx="1135">
                  <c:v>3408</c:v>
                </c:pt>
                <c:pt idx="1136">
                  <c:v>3411</c:v>
                </c:pt>
                <c:pt idx="1137">
                  <c:v>3414</c:v>
                </c:pt>
                <c:pt idx="1138">
                  <c:v>3417</c:v>
                </c:pt>
                <c:pt idx="1139">
                  <c:v>3420</c:v>
                </c:pt>
                <c:pt idx="1140">
                  <c:v>3423</c:v>
                </c:pt>
                <c:pt idx="1141">
                  <c:v>3426</c:v>
                </c:pt>
                <c:pt idx="1142">
                  <c:v>3429</c:v>
                </c:pt>
                <c:pt idx="1143">
                  <c:v>3432</c:v>
                </c:pt>
                <c:pt idx="1144">
                  <c:v>3435</c:v>
                </c:pt>
                <c:pt idx="1145">
                  <c:v>3438</c:v>
                </c:pt>
                <c:pt idx="1146">
                  <c:v>3441</c:v>
                </c:pt>
                <c:pt idx="1147">
                  <c:v>3444</c:v>
                </c:pt>
                <c:pt idx="1148">
                  <c:v>3447</c:v>
                </c:pt>
                <c:pt idx="1149">
                  <c:v>3450</c:v>
                </c:pt>
                <c:pt idx="1150">
                  <c:v>3453</c:v>
                </c:pt>
                <c:pt idx="1151">
                  <c:v>3456</c:v>
                </c:pt>
                <c:pt idx="1152">
                  <c:v>3459</c:v>
                </c:pt>
                <c:pt idx="1153">
                  <c:v>3462</c:v>
                </c:pt>
                <c:pt idx="1154">
                  <c:v>3465</c:v>
                </c:pt>
                <c:pt idx="1155">
                  <c:v>3468</c:v>
                </c:pt>
                <c:pt idx="1156">
                  <c:v>3471</c:v>
                </c:pt>
                <c:pt idx="1157">
                  <c:v>3474</c:v>
                </c:pt>
                <c:pt idx="1158">
                  <c:v>3477</c:v>
                </c:pt>
                <c:pt idx="1159">
                  <c:v>3480</c:v>
                </c:pt>
                <c:pt idx="1160">
                  <c:v>3483</c:v>
                </c:pt>
                <c:pt idx="1161">
                  <c:v>3486</c:v>
                </c:pt>
                <c:pt idx="1162">
                  <c:v>3489</c:v>
                </c:pt>
                <c:pt idx="1163">
                  <c:v>3492</c:v>
                </c:pt>
                <c:pt idx="1164">
                  <c:v>3495</c:v>
                </c:pt>
                <c:pt idx="1165">
                  <c:v>3498</c:v>
                </c:pt>
                <c:pt idx="1166">
                  <c:v>3501</c:v>
                </c:pt>
                <c:pt idx="1167">
                  <c:v>3504</c:v>
                </c:pt>
                <c:pt idx="1168">
                  <c:v>3507</c:v>
                </c:pt>
                <c:pt idx="1169">
                  <c:v>3510</c:v>
                </c:pt>
                <c:pt idx="1170">
                  <c:v>3513</c:v>
                </c:pt>
                <c:pt idx="1171">
                  <c:v>3516</c:v>
                </c:pt>
                <c:pt idx="1172">
                  <c:v>3519</c:v>
                </c:pt>
                <c:pt idx="1173">
                  <c:v>3522</c:v>
                </c:pt>
                <c:pt idx="1174">
                  <c:v>3525</c:v>
                </c:pt>
                <c:pt idx="1175">
                  <c:v>3528</c:v>
                </c:pt>
                <c:pt idx="1176">
                  <c:v>3531</c:v>
                </c:pt>
                <c:pt idx="1177">
                  <c:v>3534</c:v>
                </c:pt>
                <c:pt idx="1178">
                  <c:v>3537</c:v>
                </c:pt>
                <c:pt idx="1179">
                  <c:v>3540</c:v>
                </c:pt>
                <c:pt idx="1180">
                  <c:v>3543</c:v>
                </c:pt>
                <c:pt idx="1181">
                  <c:v>3546</c:v>
                </c:pt>
                <c:pt idx="1182">
                  <c:v>3549</c:v>
                </c:pt>
                <c:pt idx="1183">
                  <c:v>3552</c:v>
                </c:pt>
                <c:pt idx="1184">
                  <c:v>3555</c:v>
                </c:pt>
                <c:pt idx="1185">
                  <c:v>3558</c:v>
                </c:pt>
                <c:pt idx="1186">
                  <c:v>3561</c:v>
                </c:pt>
                <c:pt idx="1187">
                  <c:v>3564</c:v>
                </c:pt>
                <c:pt idx="1188">
                  <c:v>3567</c:v>
                </c:pt>
                <c:pt idx="1189">
                  <c:v>3570</c:v>
                </c:pt>
                <c:pt idx="1190">
                  <c:v>3573</c:v>
                </c:pt>
                <c:pt idx="1191">
                  <c:v>3576</c:v>
                </c:pt>
                <c:pt idx="1192">
                  <c:v>3579</c:v>
                </c:pt>
                <c:pt idx="1193">
                  <c:v>3582</c:v>
                </c:pt>
                <c:pt idx="1194">
                  <c:v>3585</c:v>
                </c:pt>
                <c:pt idx="1195">
                  <c:v>3588</c:v>
                </c:pt>
                <c:pt idx="1196">
                  <c:v>3591</c:v>
                </c:pt>
                <c:pt idx="1197">
                  <c:v>3594</c:v>
                </c:pt>
                <c:pt idx="1198">
                  <c:v>3597</c:v>
                </c:pt>
                <c:pt idx="1199">
                  <c:v>3600</c:v>
                </c:pt>
                <c:pt idx="1200">
                  <c:v>3603</c:v>
                </c:pt>
                <c:pt idx="1201">
                  <c:v>3606</c:v>
                </c:pt>
                <c:pt idx="1202">
                  <c:v>3609</c:v>
                </c:pt>
                <c:pt idx="1203">
                  <c:v>3612</c:v>
                </c:pt>
                <c:pt idx="1204">
                  <c:v>3615</c:v>
                </c:pt>
                <c:pt idx="1205">
                  <c:v>3618</c:v>
                </c:pt>
                <c:pt idx="1206">
                  <c:v>3621</c:v>
                </c:pt>
                <c:pt idx="1207">
                  <c:v>3624</c:v>
                </c:pt>
                <c:pt idx="1208">
                  <c:v>3627</c:v>
                </c:pt>
                <c:pt idx="1209">
                  <c:v>3630</c:v>
                </c:pt>
                <c:pt idx="1210">
                  <c:v>3633</c:v>
                </c:pt>
                <c:pt idx="1211">
                  <c:v>3636</c:v>
                </c:pt>
                <c:pt idx="1212">
                  <c:v>3639</c:v>
                </c:pt>
                <c:pt idx="1213">
                  <c:v>3642</c:v>
                </c:pt>
                <c:pt idx="1214">
                  <c:v>3645</c:v>
                </c:pt>
                <c:pt idx="1215">
                  <c:v>3648</c:v>
                </c:pt>
                <c:pt idx="1216">
                  <c:v>3651</c:v>
                </c:pt>
                <c:pt idx="1217">
                  <c:v>3654</c:v>
                </c:pt>
                <c:pt idx="1218">
                  <c:v>3657</c:v>
                </c:pt>
                <c:pt idx="1219">
                  <c:v>3660</c:v>
                </c:pt>
                <c:pt idx="1220">
                  <c:v>3663</c:v>
                </c:pt>
                <c:pt idx="1221">
                  <c:v>3666</c:v>
                </c:pt>
                <c:pt idx="1222">
                  <c:v>3669</c:v>
                </c:pt>
                <c:pt idx="1223">
                  <c:v>3672</c:v>
                </c:pt>
                <c:pt idx="1224">
                  <c:v>3675</c:v>
                </c:pt>
                <c:pt idx="1225">
                  <c:v>3678</c:v>
                </c:pt>
                <c:pt idx="1226">
                  <c:v>3681</c:v>
                </c:pt>
                <c:pt idx="1227">
                  <c:v>3684</c:v>
                </c:pt>
                <c:pt idx="1228">
                  <c:v>3687</c:v>
                </c:pt>
                <c:pt idx="1229">
                  <c:v>3690</c:v>
                </c:pt>
                <c:pt idx="1230">
                  <c:v>3693</c:v>
                </c:pt>
                <c:pt idx="1231">
                  <c:v>3696</c:v>
                </c:pt>
                <c:pt idx="1232">
                  <c:v>3699</c:v>
                </c:pt>
                <c:pt idx="1233">
                  <c:v>3702</c:v>
                </c:pt>
                <c:pt idx="1234">
                  <c:v>3705</c:v>
                </c:pt>
                <c:pt idx="1235">
                  <c:v>3708</c:v>
                </c:pt>
                <c:pt idx="1236">
                  <c:v>3711</c:v>
                </c:pt>
                <c:pt idx="1237">
                  <c:v>3714</c:v>
                </c:pt>
                <c:pt idx="1238">
                  <c:v>3717</c:v>
                </c:pt>
                <c:pt idx="1239">
                  <c:v>3720</c:v>
                </c:pt>
                <c:pt idx="1240">
                  <c:v>3723</c:v>
                </c:pt>
                <c:pt idx="1241">
                  <c:v>3726</c:v>
                </c:pt>
                <c:pt idx="1242">
                  <c:v>3729</c:v>
                </c:pt>
                <c:pt idx="1243">
                  <c:v>3732</c:v>
                </c:pt>
                <c:pt idx="1244">
                  <c:v>3735</c:v>
                </c:pt>
                <c:pt idx="1245">
                  <c:v>3738</c:v>
                </c:pt>
                <c:pt idx="1246">
                  <c:v>3741</c:v>
                </c:pt>
                <c:pt idx="1247">
                  <c:v>3744</c:v>
                </c:pt>
                <c:pt idx="1248">
                  <c:v>3747</c:v>
                </c:pt>
                <c:pt idx="1249">
                  <c:v>3750</c:v>
                </c:pt>
                <c:pt idx="1250">
                  <c:v>3753</c:v>
                </c:pt>
                <c:pt idx="1251">
                  <c:v>3756</c:v>
                </c:pt>
                <c:pt idx="1252">
                  <c:v>3759</c:v>
                </c:pt>
                <c:pt idx="1253">
                  <c:v>3762</c:v>
                </c:pt>
                <c:pt idx="1254">
                  <c:v>3765</c:v>
                </c:pt>
                <c:pt idx="1255">
                  <c:v>3768</c:v>
                </c:pt>
                <c:pt idx="1256">
                  <c:v>3771</c:v>
                </c:pt>
                <c:pt idx="1257">
                  <c:v>3774</c:v>
                </c:pt>
                <c:pt idx="1258">
                  <c:v>3777</c:v>
                </c:pt>
                <c:pt idx="1259">
                  <c:v>3780</c:v>
                </c:pt>
                <c:pt idx="1260">
                  <c:v>3783</c:v>
                </c:pt>
                <c:pt idx="1261">
                  <c:v>3786</c:v>
                </c:pt>
                <c:pt idx="1262">
                  <c:v>3789</c:v>
                </c:pt>
                <c:pt idx="1263">
                  <c:v>3792</c:v>
                </c:pt>
                <c:pt idx="1264">
                  <c:v>3795</c:v>
                </c:pt>
                <c:pt idx="1265">
                  <c:v>3798</c:v>
                </c:pt>
                <c:pt idx="1266">
                  <c:v>3801</c:v>
                </c:pt>
                <c:pt idx="1267">
                  <c:v>3804</c:v>
                </c:pt>
                <c:pt idx="1268">
                  <c:v>3807</c:v>
                </c:pt>
                <c:pt idx="1269">
                  <c:v>3810</c:v>
                </c:pt>
                <c:pt idx="1270">
                  <c:v>3813</c:v>
                </c:pt>
                <c:pt idx="1271">
                  <c:v>3816</c:v>
                </c:pt>
                <c:pt idx="1272">
                  <c:v>3819</c:v>
                </c:pt>
                <c:pt idx="1273">
                  <c:v>3822</c:v>
                </c:pt>
                <c:pt idx="1274">
                  <c:v>3825</c:v>
                </c:pt>
                <c:pt idx="1275">
                  <c:v>3828</c:v>
                </c:pt>
                <c:pt idx="1276">
                  <c:v>3831</c:v>
                </c:pt>
                <c:pt idx="1277">
                  <c:v>3834</c:v>
                </c:pt>
                <c:pt idx="1278">
                  <c:v>3837</c:v>
                </c:pt>
                <c:pt idx="1279">
                  <c:v>3840</c:v>
                </c:pt>
                <c:pt idx="1280">
                  <c:v>3843</c:v>
                </c:pt>
                <c:pt idx="1281">
                  <c:v>3846</c:v>
                </c:pt>
                <c:pt idx="1282">
                  <c:v>3849</c:v>
                </c:pt>
                <c:pt idx="1283">
                  <c:v>3852</c:v>
                </c:pt>
                <c:pt idx="1284">
                  <c:v>3855</c:v>
                </c:pt>
                <c:pt idx="1285">
                  <c:v>3858</c:v>
                </c:pt>
                <c:pt idx="1286">
                  <c:v>3861</c:v>
                </c:pt>
                <c:pt idx="1287">
                  <c:v>3864</c:v>
                </c:pt>
                <c:pt idx="1288">
                  <c:v>3867</c:v>
                </c:pt>
                <c:pt idx="1289">
                  <c:v>3870</c:v>
                </c:pt>
                <c:pt idx="1290">
                  <c:v>3873</c:v>
                </c:pt>
                <c:pt idx="1291">
                  <c:v>3876</c:v>
                </c:pt>
                <c:pt idx="1292">
                  <c:v>3879</c:v>
                </c:pt>
                <c:pt idx="1293">
                  <c:v>3882</c:v>
                </c:pt>
                <c:pt idx="1294">
                  <c:v>3885</c:v>
                </c:pt>
                <c:pt idx="1295">
                  <c:v>3888</c:v>
                </c:pt>
                <c:pt idx="1296">
                  <c:v>3891</c:v>
                </c:pt>
                <c:pt idx="1297">
                  <c:v>3894</c:v>
                </c:pt>
                <c:pt idx="1298">
                  <c:v>3897</c:v>
                </c:pt>
                <c:pt idx="1299">
                  <c:v>3900</c:v>
                </c:pt>
                <c:pt idx="1300">
                  <c:v>3903</c:v>
                </c:pt>
                <c:pt idx="1301">
                  <c:v>3906</c:v>
                </c:pt>
                <c:pt idx="1302">
                  <c:v>3909</c:v>
                </c:pt>
                <c:pt idx="1303">
                  <c:v>3912</c:v>
                </c:pt>
                <c:pt idx="1304">
                  <c:v>3915</c:v>
                </c:pt>
                <c:pt idx="1305">
                  <c:v>3918</c:v>
                </c:pt>
                <c:pt idx="1306">
                  <c:v>3921</c:v>
                </c:pt>
                <c:pt idx="1307">
                  <c:v>3924</c:v>
                </c:pt>
                <c:pt idx="1308">
                  <c:v>3927</c:v>
                </c:pt>
                <c:pt idx="1309">
                  <c:v>3930</c:v>
                </c:pt>
                <c:pt idx="1310">
                  <c:v>3933</c:v>
                </c:pt>
                <c:pt idx="1311">
                  <c:v>3936</c:v>
                </c:pt>
                <c:pt idx="1312">
                  <c:v>3939</c:v>
                </c:pt>
                <c:pt idx="1313">
                  <c:v>3942</c:v>
                </c:pt>
                <c:pt idx="1314">
                  <c:v>3945</c:v>
                </c:pt>
                <c:pt idx="1315">
                  <c:v>3948</c:v>
                </c:pt>
                <c:pt idx="1316">
                  <c:v>3951</c:v>
                </c:pt>
                <c:pt idx="1317">
                  <c:v>3954</c:v>
                </c:pt>
                <c:pt idx="1318">
                  <c:v>3957</c:v>
                </c:pt>
                <c:pt idx="1319">
                  <c:v>3960</c:v>
                </c:pt>
                <c:pt idx="1320">
                  <c:v>3963</c:v>
                </c:pt>
                <c:pt idx="1321">
                  <c:v>3966</c:v>
                </c:pt>
                <c:pt idx="1322">
                  <c:v>3969</c:v>
                </c:pt>
                <c:pt idx="1323">
                  <c:v>3972</c:v>
                </c:pt>
                <c:pt idx="1324">
                  <c:v>3975</c:v>
                </c:pt>
                <c:pt idx="1325">
                  <c:v>3978</c:v>
                </c:pt>
                <c:pt idx="1326">
                  <c:v>3981</c:v>
                </c:pt>
                <c:pt idx="1327">
                  <c:v>3984</c:v>
                </c:pt>
                <c:pt idx="1328">
                  <c:v>3987</c:v>
                </c:pt>
                <c:pt idx="1329">
                  <c:v>3990</c:v>
                </c:pt>
                <c:pt idx="1330">
                  <c:v>3993</c:v>
                </c:pt>
                <c:pt idx="1331">
                  <c:v>3996</c:v>
                </c:pt>
                <c:pt idx="1332">
                  <c:v>3999</c:v>
                </c:pt>
                <c:pt idx="1333">
                  <c:v>4002</c:v>
                </c:pt>
                <c:pt idx="1334">
                  <c:v>4005</c:v>
                </c:pt>
                <c:pt idx="1335">
                  <c:v>4008</c:v>
                </c:pt>
                <c:pt idx="1336">
                  <c:v>4011</c:v>
                </c:pt>
                <c:pt idx="1337">
                  <c:v>4014</c:v>
                </c:pt>
                <c:pt idx="1338">
                  <c:v>4017</c:v>
                </c:pt>
                <c:pt idx="1339">
                  <c:v>4020</c:v>
                </c:pt>
                <c:pt idx="1340">
                  <c:v>4023</c:v>
                </c:pt>
                <c:pt idx="1341">
                  <c:v>4026</c:v>
                </c:pt>
                <c:pt idx="1342">
                  <c:v>4029</c:v>
                </c:pt>
                <c:pt idx="1343">
                  <c:v>4032</c:v>
                </c:pt>
                <c:pt idx="1344">
                  <c:v>4035</c:v>
                </c:pt>
                <c:pt idx="1345">
                  <c:v>4038</c:v>
                </c:pt>
                <c:pt idx="1346">
                  <c:v>4041</c:v>
                </c:pt>
                <c:pt idx="1347">
                  <c:v>4044</c:v>
                </c:pt>
                <c:pt idx="1348">
                  <c:v>4047</c:v>
                </c:pt>
                <c:pt idx="1349">
                  <c:v>4050</c:v>
                </c:pt>
                <c:pt idx="1350">
                  <c:v>4053</c:v>
                </c:pt>
                <c:pt idx="1351">
                  <c:v>4056</c:v>
                </c:pt>
                <c:pt idx="1352">
                  <c:v>4059</c:v>
                </c:pt>
                <c:pt idx="1353">
                  <c:v>4062</c:v>
                </c:pt>
                <c:pt idx="1354">
                  <c:v>4065</c:v>
                </c:pt>
                <c:pt idx="1355">
                  <c:v>4068</c:v>
                </c:pt>
                <c:pt idx="1356">
                  <c:v>4071</c:v>
                </c:pt>
                <c:pt idx="1357">
                  <c:v>4074</c:v>
                </c:pt>
                <c:pt idx="1358">
                  <c:v>4077</c:v>
                </c:pt>
                <c:pt idx="1359">
                  <c:v>4080</c:v>
                </c:pt>
                <c:pt idx="1360">
                  <c:v>4083</c:v>
                </c:pt>
                <c:pt idx="1361">
                  <c:v>4086</c:v>
                </c:pt>
                <c:pt idx="1362">
                  <c:v>4089</c:v>
                </c:pt>
                <c:pt idx="1363">
                  <c:v>4092</c:v>
                </c:pt>
                <c:pt idx="1364">
                  <c:v>4095</c:v>
                </c:pt>
                <c:pt idx="1365">
                  <c:v>4098</c:v>
                </c:pt>
                <c:pt idx="1366">
                  <c:v>4101</c:v>
                </c:pt>
                <c:pt idx="1367">
                  <c:v>4104</c:v>
                </c:pt>
                <c:pt idx="1368">
                  <c:v>4107</c:v>
                </c:pt>
                <c:pt idx="1369">
                  <c:v>4110</c:v>
                </c:pt>
                <c:pt idx="1370">
                  <c:v>4113</c:v>
                </c:pt>
                <c:pt idx="1371">
                  <c:v>4116</c:v>
                </c:pt>
                <c:pt idx="1372">
                  <c:v>4119</c:v>
                </c:pt>
                <c:pt idx="1373">
                  <c:v>4122</c:v>
                </c:pt>
                <c:pt idx="1374">
                  <c:v>4125</c:v>
                </c:pt>
                <c:pt idx="1375">
                  <c:v>4128</c:v>
                </c:pt>
                <c:pt idx="1376">
                  <c:v>4131</c:v>
                </c:pt>
                <c:pt idx="1377">
                  <c:v>4134</c:v>
                </c:pt>
                <c:pt idx="1378">
                  <c:v>4137</c:v>
                </c:pt>
                <c:pt idx="1379">
                  <c:v>4140</c:v>
                </c:pt>
                <c:pt idx="1380">
                  <c:v>4143</c:v>
                </c:pt>
                <c:pt idx="1381">
                  <c:v>4146</c:v>
                </c:pt>
                <c:pt idx="1382">
                  <c:v>4149</c:v>
                </c:pt>
                <c:pt idx="1383">
                  <c:v>4152</c:v>
                </c:pt>
                <c:pt idx="1384">
                  <c:v>4155</c:v>
                </c:pt>
                <c:pt idx="1385">
                  <c:v>4158</c:v>
                </c:pt>
                <c:pt idx="1386">
                  <c:v>4161</c:v>
                </c:pt>
                <c:pt idx="1387">
                  <c:v>4164</c:v>
                </c:pt>
                <c:pt idx="1388">
                  <c:v>4167</c:v>
                </c:pt>
                <c:pt idx="1389">
                  <c:v>4170</c:v>
                </c:pt>
                <c:pt idx="1390">
                  <c:v>4173</c:v>
                </c:pt>
                <c:pt idx="1391">
                  <c:v>4176</c:v>
                </c:pt>
                <c:pt idx="1392">
                  <c:v>4179</c:v>
                </c:pt>
                <c:pt idx="1393">
                  <c:v>4182</c:v>
                </c:pt>
                <c:pt idx="1394">
                  <c:v>4185</c:v>
                </c:pt>
                <c:pt idx="1395">
                  <c:v>4188</c:v>
                </c:pt>
                <c:pt idx="1396">
                  <c:v>4191</c:v>
                </c:pt>
                <c:pt idx="1397">
                  <c:v>4194</c:v>
                </c:pt>
                <c:pt idx="1398">
                  <c:v>4197</c:v>
                </c:pt>
                <c:pt idx="1399">
                  <c:v>4200</c:v>
                </c:pt>
                <c:pt idx="1400">
                  <c:v>4203</c:v>
                </c:pt>
                <c:pt idx="1401">
                  <c:v>4206</c:v>
                </c:pt>
                <c:pt idx="1402">
                  <c:v>4209</c:v>
                </c:pt>
                <c:pt idx="1403">
                  <c:v>4212</c:v>
                </c:pt>
                <c:pt idx="1404">
                  <c:v>4215</c:v>
                </c:pt>
                <c:pt idx="1405">
                  <c:v>4218</c:v>
                </c:pt>
                <c:pt idx="1406">
                  <c:v>4221</c:v>
                </c:pt>
                <c:pt idx="1407">
                  <c:v>4224</c:v>
                </c:pt>
                <c:pt idx="1408">
                  <c:v>4227</c:v>
                </c:pt>
                <c:pt idx="1409">
                  <c:v>4230</c:v>
                </c:pt>
                <c:pt idx="1410">
                  <c:v>4233</c:v>
                </c:pt>
                <c:pt idx="1411">
                  <c:v>4236</c:v>
                </c:pt>
                <c:pt idx="1412">
                  <c:v>4239</c:v>
                </c:pt>
                <c:pt idx="1413">
                  <c:v>4242</c:v>
                </c:pt>
                <c:pt idx="1414">
                  <c:v>4245</c:v>
                </c:pt>
                <c:pt idx="1415">
                  <c:v>4248</c:v>
                </c:pt>
                <c:pt idx="1416">
                  <c:v>4251</c:v>
                </c:pt>
                <c:pt idx="1417">
                  <c:v>4254</c:v>
                </c:pt>
                <c:pt idx="1418">
                  <c:v>4257</c:v>
                </c:pt>
                <c:pt idx="1419">
                  <c:v>4260</c:v>
                </c:pt>
                <c:pt idx="1420">
                  <c:v>4263</c:v>
                </c:pt>
                <c:pt idx="1421">
                  <c:v>4266</c:v>
                </c:pt>
                <c:pt idx="1422">
                  <c:v>4269</c:v>
                </c:pt>
                <c:pt idx="1423">
                  <c:v>4272</c:v>
                </c:pt>
                <c:pt idx="1424">
                  <c:v>4275</c:v>
                </c:pt>
                <c:pt idx="1425">
                  <c:v>4278</c:v>
                </c:pt>
                <c:pt idx="1426">
                  <c:v>4281</c:v>
                </c:pt>
                <c:pt idx="1427">
                  <c:v>4284</c:v>
                </c:pt>
                <c:pt idx="1428">
                  <c:v>4287</c:v>
                </c:pt>
                <c:pt idx="1429">
                  <c:v>4290</c:v>
                </c:pt>
                <c:pt idx="1430">
                  <c:v>4293</c:v>
                </c:pt>
                <c:pt idx="1431">
                  <c:v>4296</c:v>
                </c:pt>
                <c:pt idx="1432">
                  <c:v>4299</c:v>
                </c:pt>
                <c:pt idx="1433">
                  <c:v>4302</c:v>
                </c:pt>
                <c:pt idx="1434">
                  <c:v>4305</c:v>
                </c:pt>
                <c:pt idx="1435">
                  <c:v>4308</c:v>
                </c:pt>
                <c:pt idx="1436">
                  <c:v>4311</c:v>
                </c:pt>
                <c:pt idx="1437">
                  <c:v>4314</c:v>
                </c:pt>
                <c:pt idx="1438">
                  <c:v>4317</c:v>
                </c:pt>
                <c:pt idx="1439">
                  <c:v>4320</c:v>
                </c:pt>
                <c:pt idx="1440">
                  <c:v>4323</c:v>
                </c:pt>
                <c:pt idx="1441">
                  <c:v>4326</c:v>
                </c:pt>
                <c:pt idx="1442">
                  <c:v>4329</c:v>
                </c:pt>
                <c:pt idx="1443">
                  <c:v>4332</c:v>
                </c:pt>
                <c:pt idx="1444">
                  <c:v>4335</c:v>
                </c:pt>
                <c:pt idx="1445">
                  <c:v>4338</c:v>
                </c:pt>
                <c:pt idx="1446">
                  <c:v>4341</c:v>
                </c:pt>
                <c:pt idx="1447">
                  <c:v>4344</c:v>
                </c:pt>
                <c:pt idx="1448">
                  <c:v>4347</c:v>
                </c:pt>
                <c:pt idx="1449">
                  <c:v>4350</c:v>
                </c:pt>
                <c:pt idx="1450">
                  <c:v>4353</c:v>
                </c:pt>
                <c:pt idx="1451">
                  <c:v>4356</c:v>
                </c:pt>
                <c:pt idx="1452">
                  <c:v>4359</c:v>
                </c:pt>
                <c:pt idx="1453">
                  <c:v>4362</c:v>
                </c:pt>
                <c:pt idx="1454">
                  <c:v>4365</c:v>
                </c:pt>
                <c:pt idx="1455">
                  <c:v>4368</c:v>
                </c:pt>
                <c:pt idx="1456">
                  <c:v>4371</c:v>
                </c:pt>
                <c:pt idx="1457">
                  <c:v>4374</c:v>
                </c:pt>
                <c:pt idx="1458">
                  <c:v>4377</c:v>
                </c:pt>
                <c:pt idx="1459">
                  <c:v>4380</c:v>
                </c:pt>
                <c:pt idx="1460">
                  <c:v>4383</c:v>
                </c:pt>
                <c:pt idx="1461">
                  <c:v>4386</c:v>
                </c:pt>
                <c:pt idx="1462">
                  <c:v>4389</c:v>
                </c:pt>
                <c:pt idx="1463">
                  <c:v>4392</c:v>
                </c:pt>
                <c:pt idx="1464">
                  <c:v>4395</c:v>
                </c:pt>
                <c:pt idx="1465">
                  <c:v>4398</c:v>
                </c:pt>
                <c:pt idx="1466">
                  <c:v>4401</c:v>
                </c:pt>
                <c:pt idx="1467">
                  <c:v>4404</c:v>
                </c:pt>
                <c:pt idx="1468">
                  <c:v>4407</c:v>
                </c:pt>
                <c:pt idx="1469">
                  <c:v>4410</c:v>
                </c:pt>
                <c:pt idx="1470">
                  <c:v>4413</c:v>
                </c:pt>
                <c:pt idx="1471">
                  <c:v>4416</c:v>
                </c:pt>
                <c:pt idx="1472">
                  <c:v>4419</c:v>
                </c:pt>
                <c:pt idx="1473">
                  <c:v>4422</c:v>
                </c:pt>
                <c:pt idx="1474">
                  <c:v>4425</c:v>
                </c:pt>
                <c:pt idx="1475">
                  <c:v>4428</c:v>
                </c:pt>
                <c:pt idx="1476">
                  <c:v>4431</c:v>
                </c:pt>
                <c:pt idx="1477">
                  <c:v>4434</c:v>
                </c:pt>
                <c:pt idx="1478">
                  <c:v>4437</c:v>
                </c:pt>
                <c:pt idx="1479">
                  <c:v>4440</c:v>
                </c:pt>
                <c:pt idx="1480">
                  <c:v>4443</c:v>
                </c:pt>
                <c:pt idx="1481">
                  <c:v>4446</c:v>
                </c:pt>
                <c:pt idx="1482">
                  <c:v>4449</c:v>
                </c:pt>
                <c:pt idx="1483">
                  <c:v>4452</c:v>
                </c:pt>
                <c:pt idx="1484">
                  <c:v>4455</c:v>
                </c:pt>
                <c:pt idx="1485">
                  <c:v>4458</c:v>
                </c:pt>
                <c:pt idx="1486">
                  <c:v>4461</c:v>
                </c:pt>
                <c:pt idx="1487">
                  <c:v>4464</c:v>
                </c:pt>
                <c:pt idx="1488">
                  <c:v>4467</c:v>
                </c:pt>
                <c:pt idx="1489">
                  <c:v>4470</c:v>
                </c:pt>
                <c:pt idx="1490">
                  <c:v>4473</c:v>
                </c:pt>
                <c:pt idx="1491">
                  <c:v>4476</c:v>
                </c:pt>
                <c:pt idx="1492">
                  <c:v>4479</c:v>
                </c:pt>
                <c:pt idx="1493">
                  <c:v>4482</c:v>
                </c:pt>
                <c:pt idx="1494">
                  <c:v>4485</c:v>
                </c:pt>
                <c:pt idx="1495">
                  <c:v>4488</c:v>
                </c:pt>
                <c:pt idx="1496">
                  <c:v>4491</c:v>
                </c:pt>
                <c:pt idx="1497">
                  <c:v>4494</c:v>
                </c:pt>
                <c:pt idx="1498">
                  <c:v>4497</c:v>
                </c:pt>
                <c:pt idx="1499">
                  <c:v>4500</c:v>
                </c:pt>
                <c:pt idx="1500">
                  <c:v>4503</c:v>
                </c:pt>
                <c:pt idx="1501">
                  <c:v>4506</c:v>
                </c:pt>
                <c:pt idx="1502">
                  <c:v>4509</c:v>
                </c:pt>
                <c:pt idx="1503">
                  <c:v>4512</c:v>
                </c:pt>
                <c:pt idx="1504">
                  <c:v>4515</c:v>
                </c:pt>
                <c:pt idx="1505">
                  <c:v>4518</c:v>
                </c:pt>
                <c:pt idx="1506">
                  <c:v>4521</c:v>
                </c:pt>
                <c:pt idx="1507">
                  <c:v>4524</c:v>
                </c:pt>
                <c:pt idx="1508">
                  <c:v>4527</c:v>
                </c:pt>
                <c:pt idx="1509">
                  <c:v>4530</c:v>
                </c:pt>
                <c:pt idx="1510">
                  <c:v>4533</c:v>
                </c:pt>
                <c:pt idx="1511">
                  <c:v>4536</c:v>
                </c:pt>
                <c:pt idx="1512">
                  <c:v>4539</c:v>
                </c:pt>
                <c:pt idx="1513">
                  <c:v>4542</c:v>
                </c:pt>
                <c:pt idx="1514">
                  <c:v>4545</c:v>
                </c:pt>
                <c:pt idx="1515">
                  <c:v>4548</c:v>
                </c:pt>
                <c:pt idx="1516">
                  <c:v>4551</c:v>
                </c:pt>
                <c:pt idx="1517">
                  <c:v>4554</c:v>
                </c:pt>
                <c:pt idx="1518">
                  <c:v>4557</c:v>
                </c:pt>
                <c:pt idx="1519">
                  <c:v>4560</c:v>
                </c:pt>
                <c:pt idx="1520">
                  <c:v>4563</c:v>
                </c:pt>
                <c:pt idx="1521">
                  <c:v>4566</c:v>
                </c:pt>
                <c:pt idx="1522">
                  <c:v>4569</c:v>
                </c:pt>
                <c:pt idx="1523">
                  <c:v>4572</c:v>
                </c:pt>
                <c:pt idx="1524">
                  <c:v>4575</c:v>
                </c:pt>
                <c:pt idx="1525">
                  <c:v>4578</c:v>
                </c:pt>
                <c:pt idx="1526">
                  <c:v>4581</c:v>
                </c:pt>
                <c:pt idx="1527">
                  <c:v>4584</c:v>
                </c:pt>
                <c:pt idx="1528">
                  <c:v>4587</c:v>
                </c:pt>
                <c:pt idx="1529">
                  <c:v>4590</c:v>
                </c:pt>
                <c:pt idx="1530">
                  <c:v>4593</c:v>
                </c:pt>
                <c:pt idx="1531">
                  <c:v>4596</c:v>
                </c:pt>
                <c:pt idx="1532">
                  <c:v>4599</c:v>
                </c:pt>
                <c:pt idx="1533">
                  <c:v>4602</c:v>
                </c:pt>
                <c:pt idx="1534">
                  <c:v>4605</c:v>
                </c:pt>
                <c:pt idx="1535">
                  <c:v>4608</c:v>
                </c:pt>
                <c:pt idx="1536">
                  <c:v>4611</c:v>
                </c:pt>
                <c:pt idx="1537">
                  <c:v>4614</c:v>
                </c:pt>
                <c:pt idx="1538">
                  <c:v>4617</c:v>
                </c:pt>
                <c:pt idx="1539">
                  <c:v>4620</c:v>
                </c:pt>
                <c:pt idx="1540">
                  <c:v>4623</c:v>
                </c:pt>
                <c:pt idx="1541">
                  <c:v>4626</c:v>
                </c:pt>
                <c:pt idx="1542">
                  <c:v>4629</c:v>
                </c:pt>
                <c:pt idx="1543">
                  <c:v>4632</c:v>
                </c:pt>
                <c:pt idx="1544">
                  <c:v>4635</c:v>
                </c:pt>
                <c:pt idx="1545">
                  <c:v>4638</c:v>
                </c:pt>
                <c:pt idx="1546">
                  <c:v>4641</c:v>
                </c:pt>
                <c:pt idx="1547">
                  <c:v>4644</c:v>
                </c:pt>
                <c:pt idx="1548">
                  <c:v>4647</c:v>
                </c:pt>
                <c:pt idx="1549">
                  <c:v>4650</c:v>
                </c:pt>
                <c:pt idx="1550">
                  <c:v>4653</c:v>
                </c:pt>
                <c:pt idx="1551">
                  <c:v>4656</c:v>
                </c:pt>
                <c:pt idx="1552">
                  <c:v>4659</c:v>
                </c:pt>
                <c:pt idx="1553">
                  <c:v>4662</c:v>
                </c:pt>
                <c:pt idx="1554">
                  <c:v>4665</c:v>
                </c:pt>
                <c:pt idx="1555">
                  <c:v>4668</c:v>
                </c:pt>
                <c:pt idx="1556">
                  <c:v>4671</c:v>
                </c:pt>
                <c:pt idx="1557">
                  <c:v>4674</c:v>
                </c:pt>
                <c:pt idx="1558">
                  <c:v>4677</c:v>
                </c:pt>
                <c:pt idx="1559">
                  <c:v>4680</c:v>
                </c:pt>
                <c:pt idx="1560">
                  <c:v>4683</c:v>
                </c:pt>
                <c:pt idx="1561">
                  <c:v>4686</c:v>
                </c:pt>
                <c:pt idx="1562">
                  <c:v>4689</c:v>
                </c:pt>
                <c:pt idx="1563">
                  <c:v>4692</c:v>
                </c:pt>
                <c:pt idx="1564">
                  <c:v>4695</c:v>
                </c:pt>
                <c:pt idx="1565">
                  <c:v>4698</c:v>
                </c:pt>
                <c:pt idx="1566">
                  <c:v>4701</c:v>
                </c:pt>
                <c:pt idx="1567">
                  <c:v>4704</c:v>
                </c:pt>
                <c:pt idx="1568">
                  <c:v>4707</c:v>
                </c:pt>
                <c:pt idx="1569">
                  <c:v>4710</c:v>
                </c:pt>
                <c:pt idx="1570">
                  <c:v>4713</c:v>
                </c:pt>
                <c:pt idx="1571">
                  <c:v>4716</c:v>
                </c:pt>
                <c:pt idx="1572">
                  <c:v>4719</c:v>
                </c:pt>
                <c:pt idx="1573">
                  <c:v>4722</c:v>
                </c:pt>
                <c:pt idx="1574">
                  <c:v>4725</c:v>
                </c:pt>
                <c:pt idx="1575">
                  <c:v>4728</c:v>
                </c:pt>
                <c:pt idx="1576">
                  <c:v>4731</c:v>
                </c:pt>
                <c:pt idx="1577">
                  <c:v>4734</c:v>
                </c:pt>
                <c:pt idx="1578">
                  <c:v>4737</c:v>
                </c:pt>
                <c:pt idx="1579">
                  <c:v>4740</c:v>
                </c:pt>
                <c:pt idx="1580">
                  <c:v>4743</c:v>
                </c:pt>
                <c:pt idx="1581">
                  <c:v>4746</c:v>
                </c:pt>
                <c:pt idx="1582">
                  <c:v>4749</c:v>
                </c:pt>
                <c:pt idx="1583">
                  <c:v>4752</c:v>
                </c:pt>
                <c:pt idx="1584">
                  <c:v>4755</c:v>
                </c:pt>
                <c:pt idx="1585">
                  <c:v>4758</c:v>
                </c:pt>
                <c:pt idx="1586">
                  <c:v>4761</c:v>
                </c:pt>
                <c:pt idx="1587">
                  <c:v>4764</c:v>
                </c:pt>
                <c:pt idx="1588">
                  <c:v>4767</c:v>
                </c:pt>
                <c:pt idx="1589">
                  <c:v>4770</c:v>
                </c:pt>
                <c:pt idx="1590">
                  <c:v>4773</c:v>
                </c:pt>
                <c:pt idx="1591">
                  <c:v>4776</c:v>
                </c:pt>
                <c:pt idx="1592">
                  <c:v>4779</c:v>
                </c:pt>
                <c:pt idx="1593">
                  <c:v>4782</c:v>
                </c:pt>
                <c:pt idx="1594">
                  <c:v>4785</c:v>
                </c:pt>
                <c:pt idx="1595">
                  <c:v>4788</c:v>
                </c:pt>
                <c:pt idx="1596">
                  <c:v>4791</c:v>
                </c:pt>
                <c:pt idx="1597">
                  <c:v>4794</c:v>
                </c:pt>
                <c:pt idx="1598">
                  <c:v>4797</c:v>
                </c:pt>
                <c:pt idx="1599">
                  <c:v>4800</c:v>
                </c:pt>
                <c:pt idx="1600">
                  <c:v>4803</c:v>
                </c:pt>
                <c:pt idx="1601">
                  <c:v>4806</c:v>
                </c:pt>
                <c:pt idx="1602">
                  <c:v>4809</c:v>
                </c:pt>
                <c:pt idx="1603">
                  <c:v>4812</c:v>
                </c:pt>
                <c:pt idx="1604">
                  <c:v>4815</c:v>
                </c:pt>
                <c:pt idx="1605">
                  <c:v>4818</c:v>
                </c:pt>
                <c:pt idx="1606">
                  <c:v>4821</c:v>
                </c:pt>
                <c:pt idx="1607">
                  <c:v>4824</c:v>
                </c:pt>
                <c:pt idx="1608">
                  <c:v>4827</c:v>
                </c:pt>
                <c:pt idx="1609">
                  <c:v>4830</c:v>
                </c:pt>
                <c:pt idx="1610">
                  <c:v>4833</c:v>
                </c:pt>
                <c:pt idx="1611">
                  <c:v>4836</c:v>
                </c:pt>
                <c:pt idx="1612">
                  <c:v>4839</c:v>
                </c:pt>
                <c:pt idx="1613">
                  <c:v>4842</c:v>
                </c:pt>
                <c:pt idx="1614">
                  <c:v>4845</c:v>
                </c:pt>
                <c:pt idx="1615">
                  <c:v>4848</c:v>
                </c:pt>
                <c:pt idx="1616">
                  <c:v>4851</c:v>
                </c:pt>
                <c:pt idx="1617">
                  <c:v>4854</c:v>
                </c:pt>
                <c:pt idx="1618">
                  <c:v>4857</c:v>
                </c:pt>
                <c:pt idx="1619">
                  <c:v>4860</c:v>
                </c:pt>
                <c:pt idx="1620">
                  <c:v>4863</c:v>
                </c:pt>
                <c:pt idx="1621">
                  <c:v>4866</c:v>
                </c:pt>
                <c:pt idx="1622">
                  <c:v>4869</c:v>
                </c:pt>
                <c:pt idx="1623">
                  <c:v>4872</c:v>
                </c:pt>
                <c:pt idx="1624">
                  <c:v>4875</c:v>
                </c:pt>
                <c:pt idx="1625">
                  <c:v>4878</c:v>
                </c:pt>
                <c:pt idx="1626">
                  <c:v>4881</c:v>
                </c:pt>
                <c:pt idx="1627">
                  <c:v>4884</c:v>
                </c:pt>
                <c:pt idx="1628">
                  <c:v>4887</c:v>
                </c:pt>
                <c:pt idx="1629">
                  <c:v>4890</c:v>
                </c:pt>
                <c:pt idx="1630">
                  <c:v>4893</c:v>
                </c:pt>
                <c:pt idx="1631">
                  <c:v>4896</c:v>
                </c:pt>
                <c:pt idx="1632">
                  <c:v>4899</c:v>
                </c:pt>
                <c:pt idx="1633">
                  <c:v>4902</c:v>
                </c:pt>
                <c:pt idx="1634">
                  <c:v>4905</c:v>
                </c:pt>
                <c:pt idx="1635">
                  <c:v>4908</c:v>
                </c:pt>
                <c:pt idx="1636">
                  <c:v>4911</c:v>
                </c:pt>
                <c:pt idx="1637">
                  <c:v>4914</c:v>
                </c:pt>
                <c:pt idx="1638">
                  <c:v>4917</c:v>
                </c:pt>
                <c:pt idx="1639">
                  <c:v>4920</c:v>
                </c:pt>
                <c:pt idx="1640">
                  <c:v>4923</c:v>
                </c:pt>
                <c:pt idx="1641">
                  <c:v>4926</c:v>
                </c:pt>
                <c:pt idx="1642">
                  <c:v>4929</c:v>
                </c:pt>
                <c:pt idx="1643">
                  <c:v>4932</c:v>
                </c:pt>
                <c:pt idx="1644">
                  <c:v>4935</c:v>
                </c:pt>
                <c:pt idx="1645">
                  <c:v>4938</c:v>
                </c:pt>
                <c:pt idx="1646">
                  <c:v>4941</c:v>
                </c:pt>
                <c:pt idx="1647">
                  <c:v>4944</c:v>
                </c:pt>
                <c:pt idx="1648">
                  <c:v>4947</c:v>
                </c:pt>
                <c:pt idx="1649">
                  <c:v>4950</c:v>
                </c:pt>
                <c:pt idx="1650">
                  <c:v>4953</c:v>
                </c:pt>
                <c:pt idx="1651">
                  <c:v>4956</c:v>
                </c:pt>
                <c:pt idx="1652">
                  <c:v>4959</c:v>
                </c:pt>
                <c:pt idx="1653">
                  <c:v>4962</c:v>
                </c:pt>
                <c:pt idx="1654">
                  <c:v>4965</c:v>
                </c:pt>
                <c:pt idx="1655">
                  <c:v>4968</c:v>
                </c:pt>
                <c:pt idx="1656">
                  <c:v>4971</c:v>
                </c:pt>
                <c:pt idx="1657">
                  <c:v>4974</c:v>
                </c:pt>
                <c:pt idx="1658">
                  <c:v>4977</c:v>
                </c:pt>
                <c:pt idx="1659">
                  <c:v>4980</c:v>
                </c:pt>
                <c:pt idx="1660">
                  <c:v>4983</c:v>
                </c:pt>
                <c:pt idx="1661">
                  <c:v>4986</c:v>
                </c:pt>
                <c:pt idx="1662">
                  <c:v>4989</c:v>
                </c:pt>
                <c:pt idx="1663">
                  <c:v>4992</c:v>
                </c:pt>
                <c:pt idx="1664">
                  <c:v>4995</c:v>
                </c:pt>
                <c:pt idx="1665">
                  <c:v>4998</c:v>
                </c:pt>
                <c:pt idx="1666">
                  <c:v>1</c:v>
                </c:pt>
                <c:pt idx="1667">
                  <c:v>4</c:v>
                </c:pt>
                <c:pt idx="1668">
                  <c:v>7</c:v>
                </c:pt>
                <c:pt idx="1669">
                  <c:v>10</c:v>
                </c:pt>
                <c:pt idx="1670">
                  <c:v>13</c:v>
                </c:pt>
                <c:pt idx="1671">
                  <c:v>16</c:v>
                </c:pt>
                <c:pt idx="1672">
                  <c:v>19</c:v>
                </c:pt>
                <c:pt idx="1673">
                  <c:v>22</c:v>
                </c:pt>
                <c:pt idx="1674">
                  <c:v>25</c:v>
                </c:pt>
                <c:pt idx="1675">
                  <c:v>28</c:v>
                </c:pt>
                <c:pt idx="1676">
                  <c:v>31</c:v>
                </c:pt>
                <c:pt idx="1677">
                  <c:v>34</c:v>
                </c:pt>
                <c:pt idx="1678">
                  <c:v>37</c:v>
                </c:pt>
                <c:pt idx="1679">
                  <c:v>40</c:v>
                </c:pt>
                <c:pt idx="1680">
                  <c:v>43</c:v>
                </c:pt>
                <c:pt idx="1681">
                  <c:v>46</c:v>
                </c:pt>
                <c:pt idx="1682">
                  <c:v>49</c:v>
                </c:pt>
                <c:pt idx="1683">
                  <c:v>52</c:v>
                </c:pt>
                <c:pt idx="1684">
                  <c:v>55</c:v>
                </c:pt>
                <c:pt idx="1685">
                  <c:v>58</c:v>
                </c:pt>
                <c:pt idx="1686">
                  <c:v>61</c:v>
                </c:pt>
                <c:pt idx="1687">
                  <c:v>64</c:v>
                </c:pt>
                <c:pt idx="1688">
                  <c:v>67</c:v>
                </c:pt>
                <c:pt idx="1689">
                  <c:v>70</c:v>
                </c:pt>
                <c:pt idx="1690">
                  <c:v>73</c:v>
                </c:pt>
                <c:pt idx="1691">
                  <c:v>76</c:v>
                </c:pt>
                <c:pt idx="1692">
                  <c:v>79</c:v>
                </c:pt>
                <c:pt idx="1693">
                  <c:v>82</c:v>
                </c:pt>
                <c:pt idx="1694">
                  <c:v>85</c:v>
                </c:pt>
                <c:pt idx="1695">
                  <c:v>88</c:v>
                </c:pt>
                <c:pt idx="1696">
                  <c:v>91</c:v>
                </c:pt>
                <c:pt idx="1697">
                  <c:v>94</c:v>
                </c:pt>
                <c:pt idx="1698">
                  <c:v>97</c:v>
                </c:pt>
                <c:pt idx="1699">
                  <c:v>100</c:v>
                </c:pt>
                <c:pt idx="1700">
                  <c:v>103</c:v>
                </c:pt>
                <c:pt idx="1701">
                  <c:v>106</c:v>
                </c:pt>
                <c:pt idx="1702">
                  <c:v>109</c:v>
                </c:pt>
                <c:pt idx="1703">
                  <c:v>112</c:v>
                </c:pt>
                <c:pt idx="1704">
                  <c:v>115</c:v>
                </c:pt>
                <c:pt idx="1705">
                  <c:v>118</c:v>
                </c:pt>
                <c:pt idx="1706">
                  <c:v>121</c:v>
                </c:pt>
                <c:pt idx="1707">
                  <c:v>124</c:v>
                </c:pt>
                <c:pt idx="1708">
                  <c:v>127</c:v>
                </c:pt>
                <c:pt idx="1709">
                  <c:v>130</c:v>
                </c:pt>
                <c:pt idx="1710">
                  <c:v>133</c:v>
                </c:pt>
                <c:pt idx="1711">
                  <c:v>136</c:v>
                </c:pt>
                <c:pt idx="1712">
                  <c:v>139</c:v>
                </c:pt>
                <c:pt idx="1713">
                  <c:v>142</c:v>
                </c:pt>
                <c:pt idx="1714">
                  <c:v>145</c:v>
                </c:pt>
                <c:pt idx="1715">
                  <c:v>148</c:v>
                </c:pt>
                <c:pt idx="1716">
                  <c:v>151</c:v>
                </c:pt>
                <c:pt idx="1717">
                  <c:v>154</c:v>
                </c:pt>
                <c:pt idx="1718">
                  <c:v>157</c:v>
                </c:pt>
                <c:pt idx="1719">
                  <c:v>160</c:v>
                </c:pt>
                <c:pt idx="1720">
                  <c:v>163</c:v>
                </c:pt>
                <c:pt idx="1721">
                  <c:v>166</c:v>
                </c:pt>
                <c:pt idx="1722">
                  <c:v>169</c:v>
                </c:pt>
                <c:pt idx="1723">
                  <c:v>172</c:v>
                </c:pt>
                <c:pt idx="1724">
                  <c:v>175</c:v>
                </c:pt>
                <c:pt idx="1725">
                  <c:v>178</c:v>
                </c:pt>
                <c:pt idx="1726">
                  <c:v>181</c:v>
                </c:pt>
                <c:pt idx="1727">
                  <c:v>184</c:v>
                </c:pt>
                <c:pt idx="1728">
                  <c:v>187</c:v>
                </c:pt>
                <c:pt idx="1729">
                  <c:v>190</c:v>
                </c:pt>
                <c:pt idx="1730">
                  <c:v>193</c:v>
                </c:pt>
                <c:pt idx="1731">
                  <c:v>196</c:v>
                </c:pt>
                <c:pt idx="1732">
                  <c:v>199</c:v>
                </c:pt>
                <c:pt idx="1733">
                  <c:v>202</c:v>
                </c:pt>
                <c:pt idx="1734">
                  <c:v>205</c:v>
                </c:pt>
                <c:pt idx="1735">
                  <c:v>208</c:v>
                </c:pt>
                <c:pt idx="1736">
                  <c:v>211</c:v>
                </c:pt>
                <c:pt idx="1737">
                  <c:v>214</c:v>
                </c:pt>
                <c:pt idx="1738">
                  <c:v>217</c:v>
                </c:pt>
                <c:pt idx="1739">
                  <c:v>220</c:v>
                </c:pt>
                <c:pt idx="1740">
                  <c:v>223</c:v>
                </c:pt>
                <c:pt idx="1741">
                  <c:v>226</c:v>
                </c:pt>
                <c:pt idx="1742">
                  <c:v>229</c:v>
                </c:pt>
                <c:pt idx="1743">
                  <c:v>232</c:v>
                </c:pt>
                <c:pt idx="1744">
                  <c:v>235</c:v>
                </c:pt>
                <c:pt idx="1745">
                  <c:v>238</c:v>
                </c:pt>
                <c:pt idx="1746">
                  <c:v>241</c:v>
                </c:pt>
                <c:pt idx="1747">
                  <c:v>244</c:v>
                </c:pt>
                <c:pt idx="1748">
                  <c:v>247</c:v>
                </c:pt>
                <c:pt idx="1749">
                  <c:v>250</c:v>
                </c:pt>
                <c:pt idx="1750">
                  <c:v>253</c:v>
                </c:pt>
                <c:pt idx="1751">
                  <c:v>256</c:v>
                </c:pt>
                <c:pt idx="1752">
                  <c:v>259</c:v>
                </c:pt>
                <c:pt idx="1753">
                  <c:v>262</c:v>
                </c:pt>
                <c:pt idx="1754">
                  <c:v>265</c:v>
                </c:pt>
                <c:pt idx="1755">
                  <c:v>268</c:v>
                </c:pt>
                <c:pt idx="1756">
                  <c:v>271</c:v>
                </c:pt>
                <c:pt idx="1757">
                  <c:v>274</c:v>
                </c:pt>
                <c:pt idx="1758">
                  <c:v>277</c:v>
                </c:pt>
                <c:pt idx="1759">
                  <c:v>280</c:v>
                </c:pt>
                <c:pt idx="1760">
                  <c:v>283</c:v>
                </c:pt>
                <c:pt idx="1761">
                  <c:v>286</c:v>
                </c:pt>
                <c:pt idx="1762">
                  <c:v>289</c:v>
                </c:pt>
                <c:pt idx="1763">
                  <c:v>292</c:v>
                </c:pt>
                <c:pt idx="1764">
                  <c:v>295</c:v>
                </c:pt>
                <c:pt idx="1765">
                  <c:v>298</c:v>
                </c:pt>
                <c:pt idx="1766">
                  <c:v>301</c:v>
                </c:pt>
                <c:pt idx="1767">
                  <c:v>304</c:v>
                </c:pt>
                <c:pt idx="1768">
                  <c:v>307</c:v>
                </c:pt>
                <c:pt idx="1769">
                  <c:v>310</c:v>
                </c:pt>
                <c:pt idx="1770">
                  <c:v>313</c:v>
                </c:pt>
                <c:pt idx="1771">
                  <c:v>316</c:v>
                </c:pt>
                <c:pt idx="1772">
                  <c:v>319</c:v>
                </c:pt>
                <c:pt idx="1773">
                  <c:v>322</c:v>
                </c:pt>
                <c:pt idx="1774">
                  <c:v>325</c:v>
                </c:pt>
                <c:pt idx="1775">
                  <c:v>328</c:v>
                </c:pt>
                <c:pt idx="1776">
                  <c:v>331</c:v>
                </c:pt>
                <c:pt idx="1777">
                  <c:v>334</c:v>
                </c:pt>
                <c:pt idx="1778">
                  <c:v>337</c:v>
                </c:pt>
                <c:pt idx="1779">
                  <c:v>340</c:v>
                </c:pt>
                <c:pt idx="1780">
                  <c:v>343</c:v>
                </c:pt>
                <c:pt idx="1781">
                  <c:v>346</c:v>
                </c:pt>
                <c:pt idx="1782">
                  <c:v>349</c:v>
                </c:pt>
                <c:pt idx="1783">
                  <c:v>352</c:v>
                </c:pt>
                <c:pt idx="1784">
                  <c:v>355</c:v>
                </c:pt>
                <c:pt idx="1785">
                  <c:v>358</c:v>
                </c:pt>
                <c:pt idx="1786">
                  <c:v>361</c:v>
                </c:pt>
                <c:pt idx="1787">
                  <c:v>364</c:v>
                </c:pt>
                <c:pt idx="1788">
                  <c:v>367</c:v>
                </c:pt>
                <c:pt idx="1789">
                  <c:v>370</c:v>
                </c:pt>
                <c:pt idx="1790">
                  <c:v>373</c:v>
                </c:pt>
                <c:pt idx="1791">
                  <c:v>376</c:v>
                </c:pt>
                <c:pt idx="1792">
                  <c:v>379</c:v>
                </c:pt>
                <c:pt idx="1793">
                  <c:v>382</c:v>
                </c:pt>
                <c:pt idx="1794">
                  <c:v>385</c:v>
                </c:pt>
                <c:pt idx="1795">
                  <c:v>388</c:v>
                </c:pt>
                <c:pt idx="1796">
                  <c:v>391</c:v>
                </c:pt>
                <c:pt idx="1797">
                  <c:v>394</c:v>
                </c:pt>
                <c:pt idx="1798">
                  <c:v>397</c:v>
                </c:pt>
                <c:pt idx="1799">
                  <c:v>400</c:v>
                </c:pt>
                <c:pt idx="1800">
                  <c:v>403</c:v>
                </c:pt>
                <c:pt idx="1801">
                  <c:v>406</c:v>
                </c:pt>
                <c:pt idx="1802">
                  <c:v>409</c:v>
                </c:pt>
                <c:pt idx="1803">
                  <c:v>412</c:v>
                </c:pt>
                <c:pt idx="1804">
                  <c:v>415</c:v>
                </c:pt>
                <c:pt idx="1805">
                  <c:v>418</c:v>
                </c:pt>
                <c:pt idx="1806">
                  <c:v>421</c:v>
                </c:pt>
                <c:pt idx="1807">
                  <c:v>424</c:v>
                </c:pt>
                <c:pt idx="1808">
                  <c:v>427</c:v>
                </c:pt>
                <c:pt idx="1809">
                  <c:v>430</c:v>
                </c:pt>
                <c:pt idx="1810">
                  <c:v>433</c:v>
                </c:pt>
                <c:pt idx="1811">
                  <c:v>436</c:v>
                </c:pt>
                <c:pt idx="1812">
                  <c:v>439</c:v>
                </c:pt>
                <c:pt idx="1813">
                  <c:v>442</c:v>
                </c:pt>
                <c:pt idx="1814">
                  <c:v>445</c:v>
                </c:pt>
                <c:pt idx="1815">
                  <c:v>448</c:v>
                </c:pt>
                <c:pt idx="1816">
                  <c:v>451</c:v>
                </c:pt>
                <c:pt idx="1817">
                  <c:v>454</c:v>
                </c:pt>
                <c:pt idx="1818">
                  <c:v>457</c:v>
                </c:pt>
                <c:pt idx="1819">
                  <c:v>460</c:v>
                </c:pt>
                <c:pt idx="1820">
                  <c:v>463</c:v>
                </c:pt>
                <c:pt idx="1821">
                  <c:v>466</c:v>
                </c:pt>
                <c:pt idx="1822">
                  <c:v>469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4E7-4DAD-A223-FA1312C43A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0587888"/>
        <c:axId val="200603280"/>
      </c:lineChart>
      <c:catAx>
        <c:axId val="2005878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0603280"/>
        <c:crosses val="autoZero"/>
        <c:auto val="1"/>
        <c:lblAlgn val="ctr"/>
        <c:lblOffset val="100"/>
        <c:noMultiLvlLbl val="0"/>
      </c:catAx>
      <c:valAx>
        <c:axId val="200603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05878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Output Buffer Head and Tail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Syslog!$Q$1</c:f>
              <c:strCache>
                <c:ptCount val="1"/>
                <c:pt idx="0">
                  <c:v>Tail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Syslog!$Q$2:$Q$1821</c:f>
              <c:numCache>
                <c:formatCode>General</c:formatCode>
                <c:ptCount val="18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22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176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  <c:pt idx="512">
                  <c:v>513</c:v>
                </c:pt>
                <c:pt idx="513">
                  <c:v>514</c:v>
                </c:pt>
                <c:pt idx="514">
                  <c:v>515</c:v>
                </c:pt>
                <c:pt idx="515">
                  <c:v>516</c:v>
                </c:pt>
                <c:pt idx="516">
                  <c:v>517</c:v>
                </c:pt>
                <c:pt idx="517">
                  <c:v>518</c:v>
                </c:pt>
                <c:pt idx="518">
                  <c:v>519</c:v>
                </c:pt>
                <c:pt idx="519">
                  <c:v>520</c:v>
                </c:pt>
                <c:pt idx="520">
                  <c:v>521</c:v>
                </c:pt>
                <c:pt idx="521">
                  <c:v>522</c:v>
                </c:pt>
                <c:pt idx="522">
                  <c:v>523</c:v>
                </c:pt>
                <c:pt idx="523">
                  <c:v>524</c:v>
                </c:pt>
                <c:pt idx="524">
                  <c:v>525</c:v>
                </c:pt>
                <c:pt idx="525">
                  <c:v>526</c:v>
                </c:pt>
                <c:pt idx="526">
                  <c:v>527</c:v>
                </c:pt>
                <c:pt idx="527">
                  <c:v>528</c:v>
                </c:pt>
                <c:pt idx="528">
                  <c:v>529</c:v>
                </c:pt>
                <c:pt idx="529">
                  <c:v>530</c:v>
                </c:pt>
                <c:pt idx="530">
                  <c:v>531</c:v>
                </c:pt>
                <c:pt idx="531">
                  <c:v>532</c:v>
                </c:pt>
                <c:pt idx="532">
                  <c:v>533</c:v>
                </c:pt>
                <c:pt idx="533">
                  <c:v>534</c:v>
                </c:pt>
                <c:pt idx="534">
                  <c:v>535</c:v>
                </c:pt>
                <c:pt idx="535">
                  <c:v>536</c:v>
                </c:pt>
                <c:pt idx="536">
                  <c:v>537</c:v>
                </c:pt>
                <c:pt idx="537">
                  <c:v>538</c:v>
                </c:pt>
                <c:pt idx="538">
                  <c:v>539</c:v>
                </c:pt>
                <c:pt idx="539">
                  <c:v>540</c:v>
                </c:pt>
                <c:pt idx="540">
                  <c:v>541</c:v>
                </c:pt>
                <c:pt idx="541">
                  <c:v>542</c:v>
                </c:pt>
                <c:pt idx="542">
                  <c:v>543</c:v>
                </c:pt>
                <c:pt idx="543">
                  <c:v>544</c:v>
                </c:pt>
                <c:pt idx="544">
                  <c:v>545</c:v>
                </c:pt>
                <c:pt idx="545">
                  <c:v>546</c:v>
                </c:pt>
                <c:pt idx="546">
                  <c:v>547</c:v>
                </c:pt>
                <c:pt idx="547">
                  <c:v>548</c:v>
                </c:pt>
                <c:pt idx="548">
                  <c:v>549</c:v>
                </c:pt>
                <c:pt idx="549">
                  <c:v>550</c:v>
                </c:pt>
                <c:pt idx="550">
                  <c:v>551</c:v>
                </c:pt>
                <c:pt idx="551">
                  <c:v>552</c:v>
                </c:pt>
                <c:pt idx="552">
                  <c:v>553</c:v>
                </c:pt>
                <c:pt idx="553">
                  <c:v>554</c:v>
                </c:pt>
                <c:pt idx="554">
                  <c:v>555</c:v>
                </c:pt>
                <c:pt idx="555">
                  <c:v>556</c:v>
                </c:pt>
                <c:pt idx="556">
                  <c:v>557</c:v>
                </c:pt>
                <c:pt idx="557">
                  <c:v>558</c:v>
                </c:pt>
                <c:pt idx="558">
                  <c:v>559</c:v>
                </c:pt>
                <c:pt idx="559">
                  <c:v>560</c:v>
                </c:pt>
                <c:pt idx="560">
                  <c:v>561</c:v>
                </c:pt>
                <c:pt idx="561">
                  <c:v>562</c:v>
                </c:pt>
                <c:pt idx="562">
                  <c:v>563</c:v>
                </c:pt>
                <c:pt idx="563">
                  <c:v>564</c:v>
                </c:pt>
                <c:pt idx="564">
                  <c:v>565</c:v>
                </c:pt>
                <c:pt idx="565">
                  <c:v>566</c:v>
                </c:pt>
                <c:pt idx="566">
                  <c:v>567</c:v>
                </c:pt>
                <c:pt idx="567">
                  <c:v>568</c:v>
                </c:pt>
                <c:pt idx="568">
                  <c:v>569</c:v>
                </c:pt>
                <c:pt idx="569">
                  <c:v>570</c:v>
                </c:pt>
                <c:pt idx="570">
                  <c:v>571</c:v>
                </c:pt>
                <c:pt idx="571">
                  <c:v>572</c:v>
                </c:pt>
                <c:pt idx="572">
                  <c:v>573</c:v>
                </c:pt>
                <c:pt idx="573">
                  <c:v>574</c:v>
                </c:pt>
                <c:pt idx="574">
                  <c:v>575</c:v>
                </c:pt>
                <c:pt idx="575">
                  <c:v>576</c:v>
                </c:pt>
                <c:pt idx="576">
                  <c:v>577</c:v>
                </c:pt>
                <c:pt idx="577">
                  <c:v>578</c:v>
                </c:pt>
                <c:pt idx="578">
                  <c:v>579</c:v>
                </c:pt>
                <c:pt idx="579">
                  <c:v>580</c:v>
                </c:pt>
                <c:pt idx="580">
                  <c:v>581</c:v>
                </c:pt>
                <c:pt idx="581">
                  <c:v>582</c:v>
                </c:pt>
                <c:pt idx="582">
                  <c:v>583</c:v>
                </c:pt>
                <c:pt idx="583">
                  <c:v>584</c:v>
                </c:pt>
                <c:pt idx="584">
                  <c:v>585</c:v>
                </c:pt>
                <c:pt idx="585">
                  <c:v>586</c:v>
                </c:pt>
                <c:pt idx="586">
                  <c:v>587</c:v>
                </c:pt>
                <c:pt idx="587">
                  <c:v>588</c:v>
                </c:pt>
                <c:pt idx="588">
                  <c:v>589</c:v>
                </c:pt>
                <c:pt idx="589">
                  <c:v>590</c:v>
                </c:pt>
                <c:pt idx="590">
                  <c:v>591</c:v>
                </c:pt>
                <c:pt idx="591">
                  <c:v>592</c:v>
                </c:pt>
                <c:pt idx="592">
                  <c:v>593</c:v>
                </c:pt>
                <c:pt idx="593">
                  <c:v>594</c:v>
                </c:pt>
                <c:pt idx="594">
                  <c:v>595</c:v>
                </c:pt>
                <c:pt idx="595">
                  <c:v>596</c:v>
                </c:pt>
                <c:pt idx="596">
                  <c:v>597</c:v>
                </c:pt>
                <c:pt idx="597">
                  <c:v>598</c:v>
                </c:pt>
                <c:pt idx="598">
                  <c:v>599</c:v>
                </c:pt>
                <c:pt idx="599">
                  <c:v>600</c:v>
                </c:pt>
                <c:pt idx="600">
                  <c:v>601</c:v>
                </c:pt>
                <c:pt idx="601">
                  <c:v>602</c:v>
                </c:pt>
                <c:pt idx="602">
                  <c:v>603</c:v>
                </c:pt>
                <c:pt idx="603">
                  <c:v>604</c:v>
                </c:pt>
                <c:pt idx="604">
                  <c:v>605</c:v>
                </c:pt>
                <c:pt idx="605">
                  <c:v>606</c:v>
                </c:pt>
                <c:pt idx="606">
                  <c:v>607</c:v>
                </c:pt>
                <c:pt idx="607">
                  <c:v>608</c:v>
                </c:pt>
                <c:pt idx="608">
                  <c:v>609</c:v>
                </c:pt>
                <c:pt idx="609">
                  <c:v>610</c:v>
                </c:pt>
                <c:pt idx="610">
                  <c:v>611</c:v>
                </c:pt>
                <c:pt idx="611">
                  <c:v>612</c:v>
                </c:pt>
                <c:pt idx="612">
                  <c:v>613</c:v>
                </c:pt>
                <c:pt idx="613">
                  <c:v>614</c:v>
                </c:pt>
                <c:pt idx="614">
                  <c:v>615</c:v>
                </c:pt>
                <c:pt idx="615">
                  <c:v>616</c:v>
                </c:pt>
                <c:pt idx="616">
                  <c:v>617</c:v>
                </c:pt>
                <c:pt idx="617">
                  <c:v>618</c:v>
                </c:pt>
                <c:pt idx="618">
                  <c:v>619</c:v>
                </c:pt>
                <c:pt idx="619">
                  <c:v>620</c:v>
                </c:pt>
                <c:pt idx="620">
                  <c:v>621</c:v>
                </c:pt>
                <c:pt idx="621">
                  <c:v>622</c:v>
                </c:pt>
                <c:pt idx="622">
                  <c:v>623</c:v>
                </c:pt>
                <c:pt idx="623">
                  <c:v>624</c:v>
                </c:pt>
                <c:pt idx="624">
                  <c:v>625</c:v>
                </c:pt>
                <c:pt idx="625">
                  <c:v>626</c:v>
                </c:pt>
                <c:pt idx="626">
                  <c:v>627</c:v>
                </c:pt>
                <c:pt idx="627">
                  <c:v>628</c:v>
                </c:pt>
                <c:pt idx="628">
                  <c:v>631</c:v>
                </c:pt>
                <c:pt idx="629">
                  <c:v>631</c:v>
                </c:pt>
                <c:pt idx="630">
                  <c:v>631</c:v>
                </c:pt>
                <c:pt idx="631">
                  <c:v>632</c:v>
                </c:pt>
                <c:pt idx="632">
                  <c:v>633</c:v>
                </c:pt>
                <c:pt idx="633">
                  <c:v>634</c:v>
                </c:pt>
                <c:pt idx="634">
                  <c:v>635</c:v>
                </c:pt>
                <c:pt idx="635">
                  <c:v>636</c:v>
                </c:pt>
                <c:pt idx="636">
                  <c:v>637</c:v>
                </c:pt>
                <c:pt idx="637">
                  <c:v>638</c:v>
                </c:pt>
                <c:pt idx="638">
                  <c:v>639</c:v>
                </c:pt>
                <c:pt idx="639">
                  <c:v>640</c:v>
                </c:pt>
                <c:pt idx="640">
                  <c:v>641</c:v>
                </c:pt>
                <c:pt idx="641">
                  <c:v>642</c:v>
                </c:pt>
                <c:pt idx="642">
                  <c:v>643</c:v>
                </c:pt>
                <c:pt idx="643">
                  <c:v>644</c:v>
                </c:pt>
                <c:pt idx="644">
                  <c:v>645</c:v>
                </c:pt>
                <c:pt idx="645">
                  <c:v>646</c:v>
                </c:pt>
                <c:pt idx="646">
                  <c:v>647</c:v>
                </c:pt>
                <c:pt idx="647">
                  <c:v>648</c:v>
                </c:pt>
                <c:pt idx="648">
                  <c:v>649</c:v>
                </c:pt>
                <c:pt idx="649">
                  <c:v>650</c:v>
                </c:pt>
                <c:pt idx="650">
                  <c:v>651</c:v>
                </c:pt>
                <c:pt idx="651">
                  <c:v>652</c:v>
                </c:pt>
                <c:pt idx="652">
                  <c:v>653</c:v>
                </c:pt>
                <c:pt idx="653">
                  <c:v>654</c:v>
                </c:pt>
                <c:pt idx="654">
                  <c:v>655</c:v>
                </c:pt>
                <c:pt idx="655">
                  <c:v>656</c:v>
                </c:pt>
                <c:pt idx="656">
                  <c:v>657</c:v>
                </c:pt>
                <c:pt idx="657">
                  <c:v>658</c:v>
                </c:pt>
                <c:pt idx="658">
                  <c:v>659</c:v>
                </c:pt>
                <c:pt idx="659">
                  <c:v>660</c:v>
                </c:pt>
                <c:pt idx="660">
                  <c:v>661</c:v>
                </c:pt>
                <c:pt idx="661">
                  <c:v>662</c:v>
                </c:pt>
                <c:pt idx="662">
                  <c:v>663</c:v>
                </c:pt>
                <c:pt idx="663">
                  <c:v>664</c:v>
                </c:pt>
                <c:pt idx="664">
                  <c:v>665</c:v>
                </c:pt>
                <c:pt idx="665">
                  <c:v>666</c:v>
                </c:pt>
                <c:pt idx="666">
                  <c:v>667</c:v>
                </c:pt>
                <c:pt idx="667">
                  <c:v>668</c:v>
                </c:pt>
                <c:pt idx="668">
                  <c:v>669</c:v>
                </c:pt>
                <c:pt idx="669">
                  <c:v>670</c:v>
                </c:pt>
                <c:pt idx="670">
                  <c:v>671</c:v>
                </c:pt>
                <c:pt idx="671">
                  <c:v>672</c:v>
                </c:pt>
                <c:pt idx="672">
                  <c:v>673</c:v>
                </c:pt>
                <c:pt idx="673">
                  <c:v>674</c:v>
                </c:pt>
                <c:pt idx="674">
                  <c:v>675</c:v>
                </c:pt>
                <c:pt idx="675">
                  <c:v>676</c:v>
                </c:pt>
                <c:pt idx="676">
                  <c:v>677</c:v>
                </c:pt>
                <c:pt idx="677">
                  <c:v>678</c:v>
                </c:pt>
                <c:pt idx="678">
                  <c:v>679</c:v>
                </c:pt>
                <c:pt idx="679">
                  <c:v>680</c:v>
                </c:pt>
                <c:pt idx="680">
                  <c:v>681</c:v>
                </c:pt>
                <c:pt idx="681">
                  <c:v>682</c:v>
                </c:pt>
                <c:pt idx="682">
                  <c:v>683</c:v>
                </c:pt>
                <c:pt idx="683">
                  <c:v>684</c:v>
                </c:pt>
                <c:pt idx="684">
                  <c:v>685</c:v>
                </c:pt>
                <c:pt idx="685">
                  <c:v>686</c:v>
                </c:pt>
                <c:pt idx="686">
                  <c:v>687</c:v>
                </c:pt>
                <c:pt idx="687">
                  <c:v>688</c:v>
                </c:pt>
                <c:pt idx="688">
                  <c:v>689</c:v>
                </c:pt>
                <c:pt idx="689">
                  <c:v>690</c:v>
                </c:pt>
                <c:pt idx="690">
                  <c:v>691</c:v>
                </c:pt>
                <c:pt idx="691">
                  <c:v>692</c:v>
                </c:pt>
                <c:pt idx="692">
                  <c:v>693</c:v>
                </c:pt>
                <c:pt idx="693">
                  <c:v>694</c:v>
                </c:pt>
                <c:pt idx="694">
                  <c:v>695</c:v>
                </c:pt>
                <c:pt idx="695">
                  <c:v>696</c:v>
                </c:pt>
                <c:pt idx="696">
                  <c:v>697</c:v>
                </c:pt>
                <c:pt idx="697">
                  <c:v>698</c:v>
                </c:pt>
                <c:pt idx="698">
                  <c:v>699</c:v>
                </c:pt>
                <c:pt idx="699">
                  <c:v>700</c:v>
                </c:pt>
                <c:pt idx="700">
                  <c:v>701</c:v>
                </c:pt>
                <c:pt idx="701">
                  <c:v>702</c:v>
                </c:pt>
                <c:pt idx="702">
                  <c:v>703</c:v>
                </c:pt>
                <c:pt idx="703">
                  <c:v>704</c:v>
                </c:pt>
                <c:pt idx="704">
                  <c:v>705</c:v>
                </c:pt>
                <c:pt idx="705">
                  <c:v>706</c:v>
                </c:pt>
                <c:pt idx="706">
                  <c:v>707</c:v>
                </c:pt>
                <c:pt idx="707">
                  <c:v>708</c:v>
                </c:pt>
                <c:pt idx="708">
                  <c:v>709</c:v>
                </c:pt>
                <c:pt idx="709">
                  <c:v>710</c:v>
                </c:pt>
                <c:pt idx="710">
                  <c:v>711</c:v>
                </c:pt>
                <c:pt idx="711">
                  <c:v>712</c:v>
                </c:pt>
                <c:pt idx="712">
                  <c:v>713</c:v>
                </c:pt>
                <c:pt idx="713">
                  <c:v>714</c:v>
                </c:pt>
                <c:pt idx="714">
                  <c:v>715</c:v>
                </c:pt>
                <c:pt idx="715">
                  <c:v>716</c:v>
                </c:pt>
                <c:pt idx="716">
                  <c:v>717</c:v>
                </c:pt>
                <c:pt idx="717">
                  <c:v>718</c:v>
                </c:pt>
                <c:pt idx="718">
                  <c:v>719</c:v>
                </c:pt>
                <c:pt idx="719">
                  <c:v>720</c:v>
                </c:pt>
                <c:pt idx="720">
                  <c:v>721</c:v>
                </c:pt>
                <c:pt idx="721">
                  <c:v>722</c:v>
                </c:pt>
                <c:pt idx="722">
                  <c:v>723</c:v>
                </c:pt>
                <c:pt idx="723">
                  <c:v>724</c:v>
                </c:pt>
                <c:pt idx="724">
                  <c:v>725</c:v>
                </c:pt>
                <c:pt idx="725">
                  <c:v>726</c:v>
                </c:pt>
                <c:pt idx="726">
                  <c:v>727</c:v>
                </c:pt>
                <c:pt idx="727">
                  <c:v>728</c:v>
                </c:pt>
                <c:pt idx="728">
                  <c:v>729</c:v>
                </c:pt>
                <c:pt idx="729">
                  <c:v>730</c:v>
                </c:pt>
                <c:pt idx="730">
                  <c:v>731</c:v>
                </c:pt>
                <c:pt idx="731">
                  <c:v>732</c:v>
                </c:pt>
                <c:pt idx="732">
                  <c:v>733</c:v>
                </c:pt>
                <c:pt idx="733">
                  <c:v>734</c:v>
                </c:pt>
                <c:pt idx="734">
                  <c:v>735</c:v>
                </c:pt>
                <c:pt idx="735">
                  <c:v>736</c:v>
                </c:pt>
                <c:pt idx="736">
                  <c:v>737</c:v>
                </c:pt>
                <c:pt idx="737">
                  <c:v>738</c:v>
                </c:pt>
                <c:pt idx="738">
                  <c:v>739</c:v>
                </c:pt>
                <c:pt idx="739">
                  <c:v>740</c:v>
                </c:pt>
                <c:pt idx="740">
                  <c:v>741</c:v>
                </c:pt>
                <c:pt idx="741">
                  <c:v>742</c:v>
                </c:pt>
                <c:pt idx="742">
                  <c:v>743</c:v>
                </c:pt>
                <c:pt idx="743">
                  <c:v>744</c:v>
                </c:pt>
                <c:pt idx="744">
                  <c:v>745</c:v>
                </c:pt>
                <c:pt idx="745">
                  <c:v>746</c:v>
                </c:pt>
                <c:pt idx="746">
                  <c:v>747</c:v>
                </c:pt>
                <c:pt idx="747">
                  <c:v>748</c:v>
                </c:pt>
                <c:pt idx="748">
                  <c:v>749</c:v>
                </c:pt>
                <c:pt idx="749">
                  <c:v>750</c:v>
                </c:pt>
                <c:pt idx="750">
                  <c:v>751</c:v>
                </c:pt>
                <c:pt idx="751">
                  <c:v>752</c:v>
                </c:pt>
                <c:pt idx="752">
                  <c:v>753</c:v>
                </c:pt>
                <c:pt idx="753">
                  <c:v>754</c:v>
                </c:pt>
                <c:pt idx="754">
                  <c:v>755</c:v>
                </c:pt>
                <c:pt idx="755">
                  <c:v>756</c:v>
                </c:pt>
                <c:pt idx="756">
                  <c:v>757</c:v>
                </c:pt>
                <c:pt idx="757">
                  <c:v>758</c:v>
                </c:pt>
                <c:pt idx="758">
                  <c:v>759</c:v>
                </c:pt>
                <c:pt idx="759">
                  <c:v>760</c:v>
                </c:pt>
                <c:pt idx="760">
                  <c:v>761</c:v>
                </c:pt>
                <c:pt idx="761">
                  <c:v>762</c:v>
                </c:pt>
                <c:pt idx="762">
                  <c:v>763</c:v>
                </c:pt>
                <c:pt idx="763">
                  <c:v>764</c:v>
                </c:pt>
                <c:pt idx="764">
                  <c:v>765</c:v>
                </c:pt>
                <c:pt idx="765">
                  <c:v>766</c:v>
                </c:pt>
                <c:pt idx="766">
                  <c:v>767</c:v>
                </c:pt>
                <c:pt idx="767">
                  <c:v>768</c:v>
                </c:pt>
                <c:pt idx="768">
                  <c:v>769</c:v>
                </c:pt>
                <c:pt idx="769">
                  <c:v>770</c:v>
                </c:pt>
                <c:pt idx="770">
                  <c:v>771</c:v>
                </c:pt>
                <c:pt idx="771">
                  <c:v>772</c:v>
                </c:pt>
                <c:pt idx="772">
                  <c:v>773</c:v>
                </c:pt>
                <c:pt idx="773">
                  <c:v>774</c:v>
                </c:pt>
                <c:pt idx="774">
                  <c:v>775</c:v>
                </c:pt>
                <c:pt idx="775">
                  <c:v>776</c:v>
                </c:pt>
                <c:pt idx="776">
                  <c:v>777</c:v>
                </c:pt>
                <c:pt idx="777">
                  <c:v>778</c:v>
                </c:pt>
                <c:pt idx="778">
                  <c:v>779</c:v>
                </c:pt>
                <c:pt idx="779">
                  <c:v>780</c:v>
                </c:pt>
                <c:pt idx="780">
                  <c:v>781</c:v>
                </c:pt>
                <c:pt idx="781">
                  <c:v>782</c:v>
                </c:pt>
                <c:pt idx="782">
                  <c:v>783</c:v>
                </c:pt>
                <c:pt idx="783">
                  <c:v>784</c:v>
                </c:pt>
                <c:pt idx="784">
                  <c:v>785</c:v>
                </c:pt>
                <c:pt idx="785">
                  <c:v>786</c:v>
                </c:pt>
                <c:pt idx="786">
                  <c:v>787</c:v>
                </c:pt>
                <c:pt idx="787">
                  <c:v>788</c:v>
                </c:pt>
                <c:pt idx="788">
                  <c:v>789</c:v>
                </c:pt>
                <c:pt idx="789">
                  <c:v>790</c:v>
                </c:pt>
                <c:pt idx="790">
                  <c:v>791</c:v>
                </c:pt>
                <c:pt idx="791">
                  <c:v>792</c:v>
                </c:pt>
                <c:pt idx="792">
                  <c:v>793</c:v>
                </c:pt>
                <c:pt idx="793">
                  <c:v>794</c:v>
                </c:pt>
                <c:pt idx="794">
                  <c:v>795</c:v>
                </c:pt>
                <c:pt idx="795">
                  <c:v>796</c:v>
                </c:pt>
                <c:pt idx="796">
                  <c:v>797</c:v>
                </c:pt>
                <c:pt idx="797">
                  <c:v>798</c:v>
                </c:pt>
                <c:pt idx="798">
                  <c:v>799</c:v>
                </c:pt>
                <c:pt idx="799">
                  <c:v>800</c:v>
                </c:pt>
                <c:pt idx="800">
                  <c:v>801</c:v>
                </c:pt>
                <c:pt idx="801">
                  <c:v>802</c:v>
                </c:pt>
                <c:pt idx="802">
                  <c:v>803</c:v>
                </c:pt>
                <c:pt idx="803">
                  <c:v>804</c:v>
                </c:pt>
                <c:pt idx="804">
                  <c:v>805</c:v>
                </c:pt>
                <c:pt idx="805">
                  <c:v>806</c:v>
                </c:pt>
                <c:pt idx="806">
                  <c:v>807</c:v>
                </c:pt>
                <c:pt idx="807">
                  <c:v>808</c:v>
                </c:pt>
                <c:pt idx="808">
                  <c:v>809</c:v>
                </c:pt>
                <c:pt idx="809">
                  <c:v>810</c:v>
                </c:pt>
                <c:pt idx="810">
                  <c:v>811</c:v>
                </c:pt>
                <c:pt idx="811">
                  <c:v>812</c:v>
                </c:pt>
                <c:pt idx="812">
                  <c:v>813</c:v>
                </c:pt>
                <c:pt idx="813">
                  <c:v>814</c:v>
                </c:pt>
                <c:pt idx="814">
                  <c:v>815</c:v>
                </c:pt>
                <c:pt idx="815">
                  <c:v>816</c:v>
                </c:pt>
                <c:pt idx="816">
                  <c:v>817</c:v>
                </c:pt>
                <c:pt idx="817">
                  <c:v>818</c:v>
                </c:pt>
                <c:pt idx="818">
                  <c:v>819</c:v>
                </c:pt>
                <c:pt idx="819">
                  <c:v>820</c:v>
                </c:pt>
                <c:pt idx="820">
                  <c:v>821</c:v>
                </c:pt>
                <c:pt idx="821">
                  <c:v>822</c:v>
                </c:pt>
                <c:pt idx="822">
                  <c:v>823</c:v>
                </c:pt>
                <c:pt idx="823">
                  <c:v>824</c:v>
                </c:pt>
                <c:pt idx="824">
                  <c:v>825</c:v>
                </c:pt>
                <c:pt idx="825">
                  <c:v>826</c:v>
                </c:pt>
                <c:pt idx="826">
                  <c:v>827</c:v>
                </c:pt>
                <c:pt idx="827">
                  <c:v>828</c:v>
                </c:pt>
                <c:pt idx="828">
                  <c:v>829</c:v>
                </c:pt>
                <c:pt idx="829">
                  <c:v>830</c:v>
                </c:pt>
                <c:pt idx="830">
                  <c:v>831</c:v>
                </c:pt>
                <c:pt idx="831">
                  <c:v>832</c:v>
                </c:pt>
                <c:pt idx="832">
                  <c:v>833</c:v>
                </c:pt>
                <c:pt idx="833">
                  <c:v>834</c:v>
                </c:pt>
                <c:pt idx="834">
                  <c:v>835</c:v>
                </c:pt>
                <c:pt idx="835">
                  <c:v>836</c:v>
                </c:pt>
                <c:pt idx="836">
                  <c:v>837</c:v>
                </c:pt>
                <c:pt idx="837">
                  <c:v>838</c:v>
                </c:pt>
                <c:pt idx="838">
                  <c:v>839</c:v>
                </c:pt>
                <c:pt idx="839">
                  <c:v>840</c:v>
                </c:pt>
                <c:pt idx="840">
                  <c:v>841</c:v>
                </c:pt>
                <c:pt idx="841">
                  <c:v>842</c:v>
                </c:pt>
                <c:pt idx="842">
                  <c:v>843</c:v>
                </c:pt>
                <c:pt idx="843">
                  <c:v>844</c:v>
                </c:pt>
                <c:pt idx="844">
                  <c:v>845</c:v>
                </c:pt>
                <c:pt idx="845">
                  <c:v>846</c:v>
                </c:pt>
                <c:pt idx="846">
                  <c:v>847</c:v>
                </c:pt>
                <c:pt idx="847">
                  <c:v>848</c:v>
                </c:pt>
                <c:pt idx="848">
                  <c:v>849</c:v>
                </c:pt>
                <c:pt idx="849">
                  <c:v>850</c:v>
                </c:pt>
                <c:pt idx="850">
                  <c:v>851</c:v>
                </c:pt>
                <c:pt idx="851">
                  <c:v>852</c:v>
                </c:pt>
                <c:pt idx="852">
                  <c:v>853</c:v>
                </c:pt>
                <c:pt idx="853">
                  <c:v>854</c:v>
                </c:pt>
                <c:pt idx="854">
                  <c:v>855</c:v>
                </c:pt>
                <c:pt idx="855">
                  <c:v>856</c:v>
                </c:pt>
                <c:pt idx="856">
                  <c:v>857</c:v>
                </c:pt>
                <c:pt idx="857">
                  <c:v>858</c:v>
                </c:pt>
                <c:pt idx="858">
                  <c:v>859</c:v>
                </c:pt>
                <c:pt idx="859">
                  <c:v>860</c:v>
                </c:pt>
                <c:pt idx="860">
                  <c:v>861</c:v>
                </c:pt>
                <c:pt idx="861">
                  <c:v>862</c:v>
                </c:pt>
                <c:pt idx="862">
                  <c:v>863</c:v>
                </c:pt>
                <c:pt idx="863">
                  <c:v>864</c:v>
                </c:pt>
                <c:pt idx="864">
                  <c:v>865</c:v>
                </c:pt>
                <c:pt idx="865">
                  <c:v>866</c:v>
                </c:pt>
                <c:pt idx="866">
                  <c:v>867</c:v>
                </c:pt>
                <c:pt idx="867">
                  <c:v>868</c:v>
                </c:pt>
                <c:pt idx="868">
                  <c:v>869</c:v>
                </c:pt>
                <c:pt idx="869">
                  <c:v>870</c:v>
                </c:pt>
                <c:pt idx="870">
                  <c:v>871</c:v>
                </c:pt>
                <c:pt idx="871">
                  <c:v>872</c:v>
                </c:pt>
                <c:pt idx="872">
                  <c:v>873</c:v>
                </c:pt>
                <c:pt idx="873">
                  <c:v>874</c:v>
                </c:pt>
                <c:pt idx="874">
                  <c:v>875</c:v>
                </c:pt>
                <c:pt idx="875">
                  <c:v>876</c:v>
                </c:pt>
                <c:pt idx="876">
                  <c:v>877</c:v>
                </c:pt>
                <c:pt idx="877">
                  <c:v>878</c:v>
                </c:pt>
                <c:pt idx="878">
                  <c:v>879</c:v>
                </c:pt>
                <c:pt idx="879">
                  <c:v>880</c:v>
                </c:pt>
                <c:pt idx="880">
                  <c:v>881</c:v>
                </c:pt>
                <c:pt idx="881">
                  <c:v>882</c:v>
                </c:pt>
                <c:pt idx="882">
                  <c:v>883</c:v>
                </c:pt>
                <c:pt idx="883">
                  <c:v>884</c:v>
                </c:pt>
                <c:pt idx="884">
                  <c:v>885</c:v>
                </c:pt>
                <c:pt idx="885">
                  <c:v>886</c:v>
                </c:pt>
                <c:pt idx="886">
                  <c:v>887</c:v>
                </c:pt>
                <c:pt idx="887">
                  <c:v>888</c:v>
                </c:pt>
                <c:pt idx="888">
                  <c:v>889</c:v>
                </c:pt>
                <c:pt idx="889">
                  <c:v>890</c:v>
                </c:pt>
                <c:pt idx="890">
                  <c:v>891</c:v>
                </c:pt>
                <c:pt idx="891">
                  <c:v>892</c:v>
                </c:pt>
                <c:pt idx="892">
                  <c:v>893</c:v>
                </c:pt>
                <c:pt idx="893">
                  <c:v>894</c:v>
                </c:pt>
                <c:pt idx="894">
                  <c:v>895</c:v>
                </c:pt>
                <c:pt idx="895">
                  <c:v>896</c:v>
                </c:pt>
                <c:pt idx="896">
                  <c:v>897</c:v>
                </c:pt>
                <c:pt idx="897">
                  <c:v>898</c:v>
                </c:pt>
                <c:pt idx="898">
                  <c:v>899</c:v>
                </c:pt>
                <c:pt idx="899">
                  <c:v>900</c:v>
                </c:pt>
                <c:pt idx="900">
                  <c:v>901</c:v>
                </c:pt>
                <c:pt idx="901">
                  <c:v>902</c:v>
                </c:pt>
                <c:pt idx="902">
                  <c:v>903</c:v>
                </c:pt>
                <c:pt idx="903">
                  <c:v>904</c:v>
                </c:pt>
                <c:pt idx="904">
                  <c:v>905</c:v>
                </c:pt>
                <c:pt idx="905">
                  <c:v>906</c:v>
                </c:pt>
                <c:pt idx="906">
                  <c:v>907</c:v>
                </c:pt>
                <c:pt idx="907">
                  <c:v>908</c:v>
                </c:pt>
                <c:pt idx="908">
                  <c:v>909</c:v>
                </c:pt>
                <c:pt idx="909">
                  <c:v>910</c:v>
                </c:pt>
                <c:pt idx="910">
                  <c:v>911</c:v>
                </c:pt>
                <c:pt idx="911">
                  <c:v>912</c:v>
                </c:pt>
                <c:pt idx="912">
                  <c:v>913</c:v>
                </c:pt>
                <c:pt idx="913">
                  <c:v>914</c:v>
                </c:pt>
                <c:pt idx="914">
                  <c:v>915</c:v>
                </c:pt>
                <c:pt idx="915">
                  <c:v>916</c:v>
                </c:pt>
                <c:pt idx="916">
                  <c:v>917</c:v>
                </c:pt>
                <c:pt idx="917">
                  <c:v>918</c:v>
                </c:pt>
                <c:pt idx="918">
                  <c:v>919</c:v>
                </c:pt>
                <c:pt idx="919">
                  <c:v>920</c:v>
                </c:pt>
                <c:pt idx="920">
                  <c:v>921</c:v>
                </c:pt>
                <c:pt idx="921">
                  <c:v>922</c:v>
                </c:pt>
                <c:pt idx="922">
                  <c:v>923</c:v>
                </c:pt>
                <c:pt idx="923">
                  <c:v>924</c:v>
                </c:pt>
                <c:pt idx="924">
                  <c:v>925</c:v>
                </c:pt>
                <c:pt idx="925">
                  <c:v>926</c:v>
                </c:pt>
                <c:pt idx="926">
                  <c:v>927</c:v>
                </c:pt>
                <c:pt idx="927">
                  <c:v>928</c:v>
                </c:pt>
                <c:pt idx="928">
                  <c:v>929</c:v>
                </c:pt>
                <c:pt idx="929">
                  <c:v>930</c:v>
                </c:pt>
                <c:pt idx="930">
                  <c:v>931</c:v>
                </c:pt>
                <c:pt idx="931">
                  <c:v>932</c:v>
                </c:pt>
                <c:pt idx="932">
                  <c:v>933</c:v>
                </c:pt>
                <c:pt idx="933">
                  <c:v>934</c:v>
                </c:pt>
                <c:pt idx="934">
                  <c:v>935</c:v>
                </c:pt>
                <c:pt idx="935">
                  <c:v>936</c:v>
                </c:pt>
                <c:pt idx="936">
                  <c:v>937</c:v>
                </c:pt>
                <c:pt idx="937">
                  <c:v>938</c:v>
                </c:pt>
                <c:pt idx="938">
                  <c:v>939</c:v>
                </c:pt>
                <c:pt idx="939">
                  <c:v>940</c:v>
                </c:pt>
                <c:pt idx="940">
                  <c:v>941</c:v>
                </c:pt>
                <c:pt idx="941">
                  <c:v>942</c:v>
                </c:pt>
                <c:pt idx="942">
                  <c:v>943</c:v>
                </c:pt>
                <c:pt idx="943">
                  <c:v>944</c:v>
                </c:pt>
                <c:pt idx="944">
                  <c:v>945</c:v>
                </c:pt>
                <c:pt idx="945">
                  <c:v>946</c:v>
                </c:pt>
                <c:pt idx="946">
                  <c:v>947</c:v>
                </c:pt>
                <c:pt idx="947">
                  <c:v>948</c:v>
                </c:pt>
                <c:pt idx="948">
                  <c:v>949</c:v>
                </c:pt>
                <c:pt idx="949">
                  <c:v>950</c:v>
                </c:pt>
                <c:pt idx="950">
                  <c:v>951</c:v>
                </c:pt>
                <c:pt idx="951">
                  <c:v>952</c:v>
                </c:pt>
                <c:pt idx="952">
                  <c:v>953</c:v>
                </c:pt>
                <c:pt idx="953">
                  <c:v>954</c:v>
                </c:pt>
                <c:pt idx="954">
                  <c:v>955</c:v>
                </c:pt>
                <c:pt idx="955">
                  <c:v>956</c:v>
                </c:pt>
                <c:pt idx="956">
                  <c:v>957</c:v>
                </c:pt>
                <c:pt idx="957">
                  <c:v>958</c:v>
                </c:pt>
                <c:pt idx="958">
                  <c:v>959</c:v>
                </c:pt>
                <c:pt idx="959">
                  <c:v>960</c:v>
                </c:pt>
                <c:pt idx="960">
                  <c:v>961</c:v>
                </c:pt>
                <c:pt idx="961">
                  <c:v>962</c:v>
                </c:pt>
                <c:pt idx="962">
                  <c:v>963</c:v>
                </c:pt>
                <c:pt idx="963">
                  <c:v>964</c:v>
                </c:pt>
                <c:pt idx="964">
                  <c:v>965</c:v>
                </c:pt>
                <c:pt idx="965">
                  <c:v>966</c:v>
                </c:pt>
                <c:pt idx="966">
                  <c:v>967</c:v>
                </c:pt>
                <c:pt idx="967">
                  <c:v>968</c:v>
                </c:pt>
                <c:pt idx="968">
                  <c:v>969</c:v>
                </c:pt>
                <c:pt idx="969">
                  <c:v>970</c:v>
                </c:pt>
                <c:pt idx="970">
                  <c:v>971</c:v>
                </c:pt>
                <c:pt idx="971">
                  <c:v>972</c:v>
                </c:pt>
                <c:pt idx="972">
                  <c:v>973</c:v>
                </c:pt>
                <c:pt idx="973">
                  <c:v>974</c:v>
                </c:pt>
                <c:pt idx="974">
                  <c:v>975</c:v>
                </c:pt>
                <c:pt idx="975">
                  <c:v>976</c:v>
                </c:pt>
                <c:pt idx="976">
                  <c:v>977</c:v>
                </c:pt>
                <c:pt idx="977">
                  <c:v>978</c:v>
                </c:pt>
                <c:pt idx="978">
                  <c:v>979</c:v>
                </c:pt>
                <c:pt idx="979">
                  <c:v>980</c:v>
                </c:pt>
                <c:pt idx="980">
                  <c:v>981</c:v>
                </c:pt>
                <c:pt idx="981">
                  <c:v>982</c:v>
                </c:pt>
                <c:pt idx="982">
                  <c:v>983</c:v>
                </c:pt>
                <c:pt idx="983">
                  <c:v>984</c:v>
                </c:pt>
                <c:pt idx="984">
                  <c:v>985</c:v>
                </c:pt>
                <c:pt idx="985">
                  <c:v>986</c:v>
                </c:pt>
                <c:pt idx="986">
                  <c:v>987</c:v>
                </c:pt>
                <c:pt idx="987">
                  <c:v>988</c:v>
                </c:pt>
                <c:pt idx="988">
                  <c:v>989</c:v>
                </c:pt>
                <c:pt idx="989">
                  <c:v>990</c:v>
                </c:pt>
                <c:pt idx="990">
                  <c:v>991</c:v>
                </c:pt>
                <c:pt idx="991">
                  <c:v>992</c:v>
                </c:pt>
                <c:pt idx="992">
                  <c:v>993</c:v>
                </c:pt>
                <c:pt idx="993">
                  <c:v>994</c:v>
                </c:pt>
                <c:pt idx="994">
                  <c:v>995</c:v>
                </c:pt>
                <c:pt idx="995">
                  <c:v>996</c:v>
                </c:pt>
                <c:pt idx="996">
                  <c:v>997</c:v>
                </c:pt>
                <c:pt idx="997">
                  <c:v>998</c:v>
                </c:pt>
                <c:pt idx="998">
                  <c:v>999</c:v>
                </c:pt>
                <c:pt idx="999">
                  <c:v>1000</c:v>
                </c:pt>
                <c:pt idx="1000">
                  <c:v>1001</c:v>
                </c:pt>
                <c:pt idx="1001">
                  <c:v>1002</c:v>
                </c:pt>
                <c:pt idx="1002">
                  <c:v>1003</c:v>
                </c:pt>
                <c:pt idx="1003">
                  <c:v>1004</c:v>
                </c:pt>
                <c:pt idx="1004">
                  <c:v>1005</c:v>
                </c:pt>
                <c:pt idx="1005">
                  <c:v>1006</c:v>
                </c:pt>
                <c:pt idx="1006">
                  <c:v>1007</c:v>
                </c:pt>
                <c:pt idx="1007">
                  <c:v>1008</c:v>
                </c:pt>
                <c:pt idx="1008">
                  <c:v>1009</c:v>
                </c:pt>
                <c:pt idx="1009">
                  <c:v>1010</c:v>
                </c:pt>
                <c:pt idx="1010">
                  <c:v>1011</c:v>
                </c:pt>
                <c:pt idx="1011">
                  <c:v>1012</c:v>
                </c:pt>
                <c:pt idx="1012">
                  <c:v>1013</c:v>
                </c:pt>
                <c:pt idx="1013">
                  <c:v>1014</c:v>
                </c:pt>
                <c:pt idx="1014">
                  <c:v>1015</c:v>
                </c:pt>
                <c:pt idx="1015">
                  <c:v>1016</c:v>
                </c:pt>
                <c:pt idx="1016">
                  <c:v>1017</c:v>
                </c:pt>
                <c:pt idx="1017">
                  <c:v>1018</c:v>
                </c:pt>
                <c:pt idx="1018">
                  <c:v>1019</c:v>
                </c:pt>
                <c:pt idx="1019">
                  <c:v>1020</c:v>
                </c:pt>
                <c:pt idx="1020">
                  <c:v>1021</c:v>
                </c:pt>
                <c:pt idx="1021">
                  <c:v>1022</c:v>
                </c:pt>
                <c:pt idx="1022">
                  <c:v>1023</c:v>
                </c:pt>
                <c:pt idx="1023">
                  <c:v>1024</c:v>
                </c:pt>
                <c:pt idx="1024">
                  <c:v>1025</c:v>
                </c:pt>
                <c:pt idx="1025">
                  <c:v>1026</c:v>
                </c:pt>
                <c:pt idx="1026">
                  <c:v>1027</c:v>
                </c:pt>
                <c:pt idx="1027">
                  <c:v>1028</c:v>
                </c:pt>
                <c:pt idx="1028">
                  <c:v>1029</c:v>
                </c:pt>
                <c:pt idx="1029">
                  <c:v>1030</c:v>
                </c:pt>
                <c:pt idx="1030">
                  <c:v>1031</c:v>
                </c:pt>
                <c:pt idx="1031">
                  <c:v>1032</c:v>
                </c:pt>
                <c:pt idx="1032">
                  <c:v>1033</c:v>
                </c:pt>
                <c:pt idx="1033">
                  <c:v>1034</c:v>
                </c:pt>
                <c:pt idx="1034">
                  <c:v>1035</c:v>
                </c:pt>
                <c:pt idx="1035">
                  <c:v>1036</c:v>
                </c:pt>
                <c:pt idx="1036">
                  <c:v>1037</c:v>
                </c:pt>
                <c:pt idx="1037">
                  <c:v>1038</c:v>
                </c:pt>
                <c:pt idx="1038">
                  <c:v>1039</c:v>
                </c:pt>
                <c:pt idx="1039">
                  <c:v>1040</c:v>
                </c:pt>
                <c:pt idx="1040">
                  <c:v>1041</c:v>
                </c:pt>
                <c:pt idx="1041">
                  <c:v>1042</c:v>
                </c:pt>
                <c:pt idx="1042">
                  <c:v>1043</c:v>
                </c:pt>
                <c:pt idx="1043">
                  <c:v>1044</c:v>
                </c:pt>
                <c:pt idx="1044">
                  <c:v>1045</c:v>
                </c:pt>
                <c:pt idx="1045">
                  <c:v>1046</c:v>
                </c:pt>
                <c:pt idx="1046">
                  <c:v>1047</c:v>
                </c:pt>
                <c:pt idx="1047">
                  <c:v>1048</c:v>
                </c:pt>
                <c:pt idx="1048">
                  <c:v>1049</c:v>
                </c:pt>
                <c:pt idx="1049">
                  <c:v>1050</c:v>
                </c:pt>
                <c:pt idx="1050">
                  <c:v>1051</c:v>
                </c:pt>
                <c:pt idx="1051">
                  <c:v>1052</c:v>
                </c:pt>
                <c:pt idx="1052">
                  <c:v>1053</c:v>
                </c:pt>
                <c:pt idx="1053">
                  <c:v>1054</c:v>
                </c:pt>
                <c:pt idx="1054">
                  <c:v>1055</c:v>
                </c:pt>
                <c:pt idx="1055">
                  <c:v>1056</c:v>
                </c:pt>
                <c:pt idx="1056">
                  <c:v>1057</c:v>
                </c:pt>
                <c:pt idx="1057">
                  <c:v>1058</c:v>
                </c:pt>
                <c:pt idx="1058">
                  <c:v>1059</c:v>
                </c:pt>
                <c:pt idx="1059">
                  <c:v>1060</c:v>
                </c:pt>
                <c:pt idx="1060">
                  <c:v>1061</c:v>
                </c:pt>
                <c:pt idx="1061">
                  <c:v>1062</c:v>
                </c:pt>
                <c:pt idx="1062">
                  <c:v>1063</c:v>
                </c:pt>
                <c:pt idx="1063">
                  <c:v>1064</c:v>
                </c:pt>
                <c:pt idx="1064">
                  <c:v>1065</c:v>
                </c:pt>
                <c:pt idx="1065">
                  <c:v>1066</c:v>
                </c:pt>
                <c:pt idx="1066">
                  <c:v>1067</c:v>
                </c:pt>
                <c:pt idx="1067">
                  <c:v>1068</c:v>
                </c:pt>
                <c:pt idx="1068">
                  <c:v>1069</c:v>
                </c:pt>
                <c:pt idx="1069">
                  <c:v>1070</c:v>
                </c:pt>
                <c:pt idx="1070">
                  <c:v>1071</c:v>
                </c:pt>
                <c:pt idx="1071">
                  <c:v>1072</c:v>
                </c:pt>
                <c:pt idx="1072">
                  <c:v>1073</c:v>
                </c:pt>
                <c:pt idx="1073">
                  <c:v>1074</c:v>
                </c:pt>
                <c:pt idx="1074">
                  <c:v>1075</c:v>
                </c:pt>
                <c:pt idx="1075">
                  <c:v>1076</c:v>
                </c:pt>
                <c:pt idx="1076">
                  <c:v>1077</c:v>
                </c:pt>
                <c:pt idx="1077">
                  <c:v>1078</c:v>
                </c:pt>
                <c:pt idx="1078">
                  <c:v>1079</c:v>
                </c:pt>
                <c:pt idx="1079">
                  <c:v>1080</c:v>
                </c:pt>
                <c:pt idx="1080">
                  <c:v>1081</c:v>
                </c:pt>
                <c:pt idx="1081">
                  <c:v>1082</c:v>
                </c:pt>
                <c:pt idx="1082">
                  <c:v>1083</c:v>
                </c:pt>
                <c:pt idx="1083">
                  <c:v>1084</c:v>
                </c:pt>
                <c:pt idx="1084">
                  <c:v>1085</c:v>
                </c:pt>
                <c:pt idx="1085">
                  <c:v>1086</c:v>
                </c:pt>
                <c:pt idx="1086">
                  <c:v>1087</c:v>
                </c:pt>
                <c:pt idx="1087">
                  <c:v>1088</c:v>
                </c:pt>
                <c:pt idx="1088">
                  <c:v>1089</c:v>
                </c:pt>
                <c:pt idx="1089">
                  <c:v>1090</c:v>
                </c:pt>
                <c:pt idx="1090">
                  <c:v>1091</c:v>
                </c:pt>
                <c:pt idx="1091">
                  <c:v>1092</c:v>
                </c:pt>
                <c:pt idx="1092">
                  <c:v>1093</c:v>
                </c:pt>
                <c:pt idx="1093">
                  <c:v>1094</c:v>
                </c:pt>
                <c:pt idx="1094">
                  <c:v>1095</c:v>
                </c:pt>
                <c:pt idx="1095">
                  <c:v>1096</c:v>
                </c:pt>
                <c:pt idx="1096">
                  <c:v>1097</c:v>
                </c:pt>
                <c:pt idx="1097">
                  <c:v>1098</c:v>
                </c:pt>
                <c:pt idx="1098">
                  <c:v>1099</c:v>
                </c:pt>
                <c:pt idx="1099">
                  <c:v>1100</c:v>
                </c:pt>
                <c:pt idx="1100">
                  <c:v>1101</c:v>
                </c:pt>
                <c:pt idx="1101">
                  <c:v>1102</c:v>
                </c:pt>
                <c:pt idx="1102">
                  <c:v>1103</c:v>
                </c:pt>
                <c:pt idx="1103">
                  <c:v>1104</c:v>
                </c:pt>
                <c:pt idx="1104">
                  <c:v>1105</c:v>
                </c:pt>
                <c:pt idx="1105">
                  <c:v>1106</c:v>
                </c:pt>
                <c:pt idx="1106">
                  <c:v>1107</c:v>
                </c:pt>
                <c:pt idx="1107">
                  <c:v>1108</c:v>
                </c:pt>
                <c:pt idx="1108">
                  <c:v>1109</c:v>
                </c:pt>
                <c:pt idx="1109">
                  <c:v>1110</c:v>
                </c:pt>
                <c:pt idx="1110">
                  <c:v>1111</c:v>
                </c:pt>
                <c:pt idx="1111">
                  <c:v>1112</c:v>
                </c:pt>
                <c:pt idx="1112">
                  <c:v>1113</c:v>
                </c:pt>
                <c:pt idx="1113">
                  <c:v>1114</c:v>
                </c:pt>
                <c:pt idx="1114">
                  <c:v>1115</c:v>
                </c:pt>
                <c:pt idx="1115">
                  <c:v>1116</c:v>
                </c:pt>
                <c:pt idx="1116">
                  <c:v>1117</c:v>
                </c:pt>
                <c:pt idx="1117">
                  <c:v>1118</c:v>
                </c:pt>
                <c:pt idx="1118">
                  <c:v>1119</c:v>
                </c:pt>
                <c:pt idx="1119">
                  <c:v>1120</c:v>
                </c:pt>
                <c:pt idx="1120">
                  <c:v>1121</c:v>
                </c:pt>
                <c:pt idx="1121">
                  <c:v>1122</c:v>
                </c:pt>
                <c:pt idx="1122">
                  <c:v>1123</c:v>
                </c:pt>
                <c:pt idx="1123">
                  <c:v>1124</c:v>
                </c:pt>
                <c:pt idx="1124">
                  <c:v>1125</c:v>
                </c:pt>
                <c:pt idx="1125">
                  <c:v>1126</c:v>
                </c:pt>
                <c:pt idx="1126">
                  <c:v>1127</c:v>
                </c:pt>
                <c:pt idx="1127">
                  <c:v>1128</c:v>
                </c:pt>
                <c:pt idx="1128">
                  <c:v>1129</c:v>
                </c:pt>
                <c:pt idx="1129">
                  <c:v>1130</c:v>
                </c:pt>
                <c:pt idx="1130">
                  <c:v>1131</c:v>
                </c:pt>
                <c:pt idx="1131">
                  <c:v>1132</c:v>
                </c:pt>
                <c:pt idx="1132">
                  <c:v>1133</c:v>
                </c:pt>
                <c:pt idx="1133">
                  <c:v>1134</c:v>
                </c:pt>
                <c:pt idx="1134">
                  <c:v>1135</c:v>
                </c:pt>
                <c:pt idx="1135">
                  <c:v>1136</c:v>
                </c:pt>
                <c:pt idx="1136">
                  <c:v>1137</c:v>
                </c:pt>
                <c:pt idx="1137">
                  <c:v>1138</c:v>
                </c:pt>
                <c:pt idx="1138">
                  <c:v>1139</c:v>
                </c:pt>
                <c:pt idx="1139">
                  <c:v>1140</c:v>
                </c:pt>
                <c:pt idx="1140">
                  <c:v>1141</c:v>
                </c:pt>
                <c:pt idx="1141">
                  <c:v>1142</c:v>
                </c:pt>
                <c:pt idx="1142">
                  <c:v>1143</c:v>
                </c:pt>
                <c:pt idx="1143">
                  <c:v>1144</c:v>
                </c:pt>
                <c:pt idx="1144">
                  <c:v>1145</c:v>
                </c:pt>
                <c:pt idx="1145">
                  <c:v>1146</c:v>
                </c:pt>
                <c:pt idx="1146">
                  <c:v>1147</c:v>
                </c:pt>
                <c:pt idx="1147">
                  <c:v>1148</c:v>
                </c:pt>
                <c:pt idx="1148">
                  <c:v>1149</c:v>
                </c:pt>
                <c:pt idx="1149">
                  <c:v>1150</c:v>
                </c:pt>
                <c:pt idx="1150">
                  <c:v>1151</c:v>
                </c:pt>
                <c:pt idx="1151">
                  <c:v>1152</c:v>
                </c:pt>
                <c:pt idx="1152">
                  <c:v>1153</c:v>
                </c:pt>
                <c:pt idx="1153">
                  <c:v>1154</c:v>
                </c:pt>
                <c:pt idx="1154">
                  <c:v>1155</c:v>
                </c:pt>
                <c:pt idx="1155">
                  <c:v>1156</c:v>
                </c:pt>
                <c:pt idx="1156">
                  <c:v>1157</c:v>
                </c:pt>
                <c:pt idx="1157">
                  <c:v>1158</c:v>
                </c:pt>
                <c:pt idx="1158">
                  <c:v>1159</c:v>
                </c:pt>
                <c:pt idx="1159">
                  <c:v>1160</c:v>
                </c:pt>
                <c:pt idx="1160">
                  <c:v>1161</c:v>
                </c:pt>
                <c:pt idx="1161">
                  <c:v>1162</c:v>
                </c:pt>
                <c:pt idx="1162">
                  <c:v>1163</c:v>
                </c:pt>
                <c:pt idx="1163">
                  <c:v>1164</c:v>
                </c:pt>
                <c:pt idx="1164">
                  <c:v>1165</c:v>
                </c:pt>
                <c:pt idx="1165">
                  <c:v>1166</c:v>
                </c:pt>
                <c:pt idx="1166">
                  <c:v>1167</c:v>
                </c:pt>
                <c:pt idx="1167">
                  <c:v>1168</c:v>
                </c:pt>
                <c:pt idx="1168">
                  <c:v>1169</c:v>
                </c:pt>
                <c:pt idx="1169">
                  <c:v>1170</c:v>
                </c:pt>
                <c:pt idx="1170">
                  <c:v>1171</c:v>
                </c:pt>
                <c:pt idx="1171">
                  <c:v>1172</c:v>
                </c:pt>
                <c:pt idx="1172">
                  <c:v>1173</c:v>
                </c:pt>
                <c:pt idx="1173">
                  <c:v>1174</c:v>
                </c:pt>
                <c:pt idx="1174">
                  <c:v>1175</c:v>
                </c:pt>
                <c:pt idx="1175">
                  <c:v>1176</c:v>
                </c:pt>
                <c:pt idx="1176">
                  <c:v>1177</c:v>
                </c:pt>
                <c:pt idx="1177">
                  <c:v>1178</c:v>
                </c:pt>
                <c:pt idx="1178">
                  <c:v>1179</c:v>
                </c:pt>
                <c:pt idx="1179">
                  <c:v>1180</c:v>
                </c:pt>
                <c:pt idx="1180">
                  <c:v>1181</c:v>
                </c:pt>
                <c:pt idx="1181">
                  <c:v>1182</c:v>
                </c:pt>
                <c:pt idx="1182">
                  <c:v>1183</c:v>
                </c:pt>
                <c:pt idx="1183">
                  <c:v>1184</c:v>
                </c:pt>
                <c:pt idx="1184">
                  <c:v>1185</c:v>
                </c:pt>
                <c:pt idx="1185">
                  <c:v>1186</c:v>
                </c:pt>
                <c:pt idx="1186">
                  <c:v>1187</c:v>
                </c:pt>
                <c:pt idx="1187">
                  <c:v>1188</c:v>
                </c:pt>
                <c:pt idx="1188">
                  <c:v>1189</c:v>
                </c:pt>
                <c:pt idx="1189">
                  <c:v>1190</c:v>
                </c:pt>
                <c:pt idx="1190">
                  <c:v>1191</c:v>
                </c:pt>
                <c:pt idx="1191">
                  <c:v>1192</c:v>
                </c:pt>
                <c:pt idx="1192">
                  <c:v>1193</c:v>
                </c:pt>
                <c:pt idx="1193">
                  <c:v>1194</c:v>
                </c:pt>
                <c:pt idx="1194">
                  <c:v>1195</c:v>
                </c:pt>
                <c:pt idx="1195">
                  <c:v>1196</c:v>
                </c:pt>
                <c:pt idx="1196">
                  <c:v>1197</c:v>
                </c:pt>
                <c:pt idx="1197">
                  <c:v>1198</c:v>
                </c:pt>
                <c:pt idx="1198">
                  <c:v>1199</c:v>
                </c:pt>
                <c:pt idx="1199">
                  <c:v>1200</c:v>
                </c:pt>
                <c:pt idx="1200">
                  <c:v>1201</c:v>
                </c:pt>
                <c:pt idx="1201">
                  <c:v>1202</c:v>
                </c:pt>
                <c:pt idx="1202">
                  <c:v>1203</c:v>
                </c:pt>
                <c:pt idx="1203">
                  <c:v>1204</c:v>
                </c:pt>
                <c:pt idx="1204">
                  <c:v>1205</c:v>
                </c:pt>
                <c:pt idx="1205">
                  <c:v>1206</c:v>
                </c:pt>
                <c:pt idx="1206">
                  <c:v>1207</c:v>
                </c:pt>
                <c:pt idx="1207">
                  <c:v>1208</c:v>
                </c:pt>
                <c:pt idx="1208">
                  <c:v>1209</c:v>
                </c:pt>
                <c:pt idx="1209">
                  <c:v>1210</c:v>
                </c:pt>
                <c:pt idx="1210">
                  <c:v>1211</c:v>
                </c:pt>
                <c:pt idx="1211">
                  <c:v>1212</c:v>
                </c:pt>
                <c:pt idx="1212">
                  <c:v>1213</c:v>
                </c:pt>
                <c:pt idx="1213">
                  <c:v>1214</c:v>
                </c:pt>
                <c:pt idx="1214">
                  <c:v>1215</c:v>
                </c:pt>
                <c:pt idx="1215">
                  <c:v>1216</c:v>
                </c:pt>
                <c:pt idx="1216">
                  <c:v>1217</c:v>
                </c:pt>
                <c:pt idx="1217">
                  <c:v>1218</c:v>
                </c:pt>
                <c:pt idx="1218">
                  <c:v>1219</c:v>
                </c:pt>
                <c:pt idx="1219">
                  <c:v>1220</c:v>
                </c:pt>
                <c:pt idx="1220">
                  <c:v>1221</c:v>
                </c:pt>
                <c:pt idx="1221">
                  <c:v>1222</c:v>
                </c:pt>
                <c:pt idx="1222">
                  <c:v>1223</c:v>
                </c:pt>
                <c:pt idx="1223">
                  <c:v>1224</c:v>
                </c:pt>
                <c:pt idx="1224">
                  <c:v>1225</c:v>
                </c:pt>
                <c:pt idx="1225">
                  <c:v>1226</c:v>
                </c:pt>
                <c:pt idx="1226">
                  <c:v>1227</c:v>
                </c:pt>
                <c:pt idx="1227">
                  <c:v>1228</c:v>
                </c:pt>
                <c:pt idx="1228">
                  <c:v>1229</c:v>
                </c:pt>
                <c:pt idx="1229">
                  <c:v>1230</c:v>
                </c:pt>
                <c:pt idx="1230">
                  <c:v>1231</c:v>
                </c:pt>
                <c:pt idx="1231">
                  <c:v>1232</c:v>
                </c:pt>
                <c:pt idx="1232">
                  <c:v>1233</c:v>
                </c:pt>
                <c:pt idx="1233">
                  <c:v>1234</c:v>
                </c:pt>
                <c:pt idx="1234">
                  <c:v>1235</c:v>
                </c:pt>
                <c:pt idx="1235">
                  <c:v>1236</c:v>
                </c:pt>
                <c:pt idx="1236">
                  <c:v>1237</c:v>
                </c:pt>
                <c:pt idx="1237">
                  <c:v>1238</c:v>
                </c:pt>
                <c:pt idx="1238">
                  <c:v>1239</c:v>
                </c:pt>
                <c:pt idx="1239">
                  <c:v>1240</c:v>
                </c:pt>
                <c:pt idx="1240">
                  <c:v>1241</c:v>
                </c:pt>
                <c:pt idx="1241">
                  <c:v>1242</c:v>
                </c:pt>
                <c:pt idx="1242">
                  <c:v>1243</c:v>
                </c:pt>
                <c:pt idx="1243">
                  <c:v>1244</c:v>
                </c:pt>
                <c:pt idx="1244">
                  <c:v>1245</c:v>
                </c:pt>
                <c:pt idx="1245">
                  <c:v>1246</c:v>
                </c:pt>
                <c:pt idx="1246">
                  <c:v>1247</c:v>
                </c:pt>
                <c:pt idx="1247">
                  <c:v>1248</c:v>
                </c:pt>
                <c:pt idx="1248">
                  <c:v>1249</c:v>
                </c:pt>
                <c:pt idx="1249">
                  <c:v>1250</c:v>
                </c:pt>
                <c:pt idx="1250">
                  <c:v>1251</c:v>
                </c:pt>
                <c:pt idx="1251">
                  <c:v>1252</c:v>
                </c:pt>
                <c:pt idx="1252">
                  <c:v>1253</c:v>
                </c:pt>
                <c:pt idx="1253">
                  <c:v>1254</c:v>
                </c:pt>
                <c:pt idx="1254">
                  <c:v>1255</c:v>
                </c:pt>
                <c:pt idx="1255">
                  <c:v>1256</c:v>
                </c:pt>
                <c:pt idx="1256">
                  <c:v>1257</c:v>
                </c:pt>
                <c:pt idx="1257">
                  <c:v>1258</c:v>
                </c:pt>
                <c:pt idx="1258">
                  <c:v>1259</c:v>
                </c:pt>
                <c:pt idx="1259">
                  <c:v>1260</c:v>
                </c:pt>
                <c:pt idx="1260">
                  <c:v>1261</c:v>
                </c:pt>
                <c:pt idx="1261">
                  <c:v>1262</c:v>
                </c:pt>
                <c:pt idx="1262">
                  <c:v>1263</c:v>
                </c:pt>
                <c:pt idx="1263">
                  <c:v>1264</c:v>
                </c:pt>
                <c:pt idx="1264">
                  <c:v>1265</c:v>
                </c:pt>
                <c:pt idx="1265">
                  <c:v>1266</c:v>
                </c:pt>
                <c:pt idx="1266">
                  <c:v>1267</c:v>
                </c:pt>
                <c:pt idx="1267">
                  <c:v>1268</c:v>
                </c:pt>
                <c:pt idx="1268">
                  <c:v>1269</c:v>
                </c:pt>
                <c:pt idx="1269">
                  <c:v>1270</c:v>
                </c:pt>
                <c:pt idx="1270">
                  <c:v>1271</c:v>
                </c:pt>
                <c:pt idx="1271">
                  <c:v>1272</c:v>
                </c:pt>
                <c:pt idx="1272">
                  <c:v>1273</c:v>
                </c:pt>
                <c:pt idx="1273">
                  <c:v>1274</c:v>
                </c:pt>
                <c:pt idx="1274">
                  <c:v>1275</c:v>
                </c:pt>
                <c:pt idx="1275">
                  <c:v>1276</c:v>
                </c:pt>
                <c:pt idx="1276">
                  <c:v>1277</c:v>
                </c:pt>
                <c:pt idx="1277">
                  <c:v>1278</c:v>
                </c:pt>
                <c:pt idx="1278">
                  <c:v>1279</c:v>
                </c:pt>
                <c:pt idx="1279">
                  <c:v>1280</c:v>
                </c:pt>
                <c:pt idx="1280">
                  <c:v>1281</c:v>
                </c:pt>
                <c:pt idx="1281">
                  <c:v>1282</c:v>
                </c:pt>
                <c:pt idx="1282">
                  <c:v>1283</c:v>
                </c:pt>
                <c:pt idx="1283">
                  <c:v>1284</c:v>
                </c:pt>
                <c:pt idx="1284">
                  <c:v>1285</c:v>
                </c:pt>
                <c:pt idx="1285">
                  <c:v>1286</c:v>
                </c:pt>
                <c:pt idx="1286">
                  <c:v>1287</c:v>
                </c:pt>
                <c:pt idx="1287">
                  <c:v>1288</c:v>
                </c:pt>
                <c:pt idx="1288">
                  <c:v>1289</c:v>
                </c:pt>
                <c:pt idx="1289">
                  <c:v>1290</c:v>
                </c:pt>
                <c:pt idx="1290">
                  <c:v>1291</c:v>
                </c:pt>
                <c:pt idx="1291">
                  <c:v>1292</c:v>
                </c:pt>
                <c:pt idx="1292">
                  <c:v>1293</c:v>
                </c:pt>
                <c:pt idx="1293">
                  <c:v>1294</c:v>
                </c:pt>
                <c:pt idx="1294">
                  <c:v>1295</c:v>
                </c:pt>
                <c:pt idx="1295">
                  <c:v>1296</c:v>
                </c:pt>
                <c:pt idx="1296">
                  <c:v>1297</c:v>
                </c:pt>
                <c:pt idx="1297">
                  <c:v>1298</c:v>
                </c:pt>
                <c:pt idx="1298">
                  <c:v>1299</c:v>
                </c:pt>
                <c:pt idx="1299">
                  <c:v>1300</c:v>
                </c:pt>
                <c:pt idx="1300">
                  <c:v>1301</c:v>
                </c:pt>
                <c:pt idx="1301">
                  <c:v>1302</c:v>
                </c:pt>
                <c:pt idx="1302">
                  <c:v>1303</c:v>
                </c:pt>
                <c:pt idx="1303">
                  <c:v>1304</c:v>
                </c:pt>
                <c:pt idx="1304">
                  <c:v>1305</c:v>
                </c:pt>
                <c:pt idx="1305">
                  <c:v>1306</c:v>
                </c:pt>
                <c:pt idx="1306">
                  <c:v>1307</c:v>
                </c:pt>
                <c:pt idx="1307">
                  <c:v>1308</c:v>
                </c:pt>
                <c:pt idx="1308">
                  <c:v>1309</c:v>
                </c:pt>
                <c:pt idx="1309">
                  <c:v>1310</c:v>
                </c:pt>
                <c:pt idx="1310">
                  <c:v>1311</c:v>
                </c:pt>
                <c:pt idx="1311">
                  <c:v>1312</c:v>
                </c:pt>
                <c:pt idx="1312">
                  <c:v>1313</c:v>
                </c:pt>
                <c:pt idx="1313">
                  <c:v>1314</c:v>
                </c:pt>
                <c:pt idx="1314">
                  <c:v>1315</c:v>
                </c:pt>
                <c:pt idx="1315">
                  <c:v>1316</c:v>
                </c:pt>
                <c:pt idx="1316">
                  <c:v>1317</c:v>
                </c:pt>
                <c:pt idx="1317">
                  <c:v>1318</c:v>
                </c:pt>
                <c:pt idx="1318">
                  <c:v>1319</c:v>
                </c:pt>
                <c:pt idx="1319">
                  <c:v>1320</c:v>
                </c:pt>
                <c:pt idx="1320">
                  <c:v>1321</c:v>
                </c:pt>
                <c:pt idx="1321">
                  <c:v>1322</c:v>
                </c:pt>
                <c:pt idx="1322">
                  <c:v>1323</c:v>
                </c:pt>
                <c:pt idx="1323">
                  <c:v>1324</c:v>
                </c:pt>
                <c:pt idx="1324">
                  <c:v>1325</c:v>
                </c:pt>
                <c:pt idx="1325">
                  <c:v>1326</c:v>
                </c:pt>
                <c:pt idx="1326">
                  <c:v>1327</c:v>
                </c:pt>
                <c:pt idx="1327">
                  <c:v>1328</c:v>
                </c:pt>
                <c:pt idx="1328">
                  <c:v>1329</c:v>
                </c:pt>
                <c:pt idx="1329">
                  <c:v>1330</c:v>
                </c:pt>
                <c:pt idx="1330">
                  <c:v>1331</c:v>
                </c:pt>
                <c:pt idx="1331">
                  <c:v>1332</c:v>
                </c:pt>
                <c:pt idx="1332">
                  <c:v>1333</c:v>
                </c:pt>
                <c:pt idx="1333">
                  <c:v>1334</c:v>
                </c:pt>
                <c:pt idx="1334">
                  <c:v>1335</c:v>
                </c:pt>
                <c:pt idx="1335">
                  <c:v>1336</c:v>
                </c:pt>
                <c:pt idx="1336">
                  <c:v>1337</c:v>
                </c:pt>
                <c:pt idx="1337">
                  <c:v>1338</c:v>
                </c:pt>
                <c:pt idx="1338">
                  <c:v>1339</c:v>
                </c:pt>
                <c:pt idx="1339">
                  <c:v>1340</c:v>
                </c:pt>
                <c:pt idx="1340">
                  <c:v>1341</c:v>
                </c:pt>
                <c:pt idx="1341">
                  <c:v>1342</c:v>
                </c:pt>
                <c:pt idx="1342">
                  <c:v>1343</c:v>
                </c:pt>
                <c:pt idx="1343">
                  <c:v>1344</c:v>
                </c:pt>
                <c:pt idx="1344">
                  <c:v>1345</c:v>
                </c:pt>
                <c:pt idx="1345">
                  <c:v>1346</c:v>
                </c:pt>
                <c:pt idx="1346">
                  <c:v>1347</c:v>
                </c:pt>
                <c:pt idx="1347">
                  <c:v>1348</c:v>
                </c:pt>
                <c:pt idx="1348">
                  <c:v>1349</c:v>
                </c:pt>
                <c:pt idx="1349">
                  <c:v>1350</c:v>
                </c:pt>
                <c:pt idx="1350">
                  <c:v>1351</c:v>
                </c:pt>
                <c:pt idx="1351">
                  <c:v>1352</c:v>
                </c:pt>
                <c:pt idx="1352">
                  <c:v>1353</c:v>
                </c:pt>
                <c:pt idx="1353">
                  <c:v>1354</c:v>
                </c:pt>
                <c:pt idx="1354">
                  <c:v>1355</c:v>
                </c:pt>
                <c:pt idx="1355">
                  <c:v>1356</c:v>
                </c:pt>
                <c:pt idx="1356">
                  <c:v>1357</c:v>
                </c:pt>
                <c:pt idx="1357">
                  <c:v>1358</c:v>
                </c:pt>
                <c:pt idx="1358">
                  <c:v>1359</c:v>
                </c:pt>
                <c:pt idx="1359">
                  <c:v>1360</c:v>
                </c:pt>
                <c:pt idx="1360">
                  <c:v>1361</c:v>
                </c:pt>
                <c:pt idx="1361">
                  <c:v>1362</c:v>
                </c:pt>
                <c:pt idx="1362">
                  <c:v>1363</c:v>
                </c:pt>
                <c:pt idx="1363">
                  <c:v>1364</c:v>
                </c:pt>
                <c:pt idx="1364">
                  <c:v>1365</c:v>
                </c:pt>
                <c:pt idx="1365">
                  <c:v>1366</c:v>
                </c:pt>
                <c:pt idx="1366">
                  <c:v>1367</c:v>
                </c:pt>
                <c:pt idx="1367">
                  <c:v>1368</c:v>
                </c:pt>
                <c:pt idx="1368">
                  <c:v>1369</c:v>
                </c:pt>
                <c:pt idx="1369">
                  <c:v>1370</c:v>
                </c:pt>
                <c:pt idx="1370">
                  <c:v>1371</c:v>
                </c:pt>
                <c:pt idx="1371">
                  <c:v>1372</c:v>
                </c:pt>
                <c:pt idx="1372">
                  <c:v>1373</c:v>
                </c:pt>
                <c:pt idx="1373">
                  <c:v>1374</c:v>
                </c:pt>
                <c:pt idx="1374">
                  <c:v>1375</c:v>
                </c:pt>
                <c:pt idx="1375">
                  <c:v>1376</c:v>
                </c:pt>
                <c:pt idx="1376">
                  <c:v>1377</c:v>
                </c:pt>
                <c:pt idx="1377">
                  <c:v>1378</c:v>
                </c:pt>
                <c:pt idx="1378">
                  <c:v>1379</c:v>
                </c:pt>
                <c:pt idx="1379">
                  <c:v>1380</c:v>
                </c:pt>
                <c:pt idx="1380">
                  <c:v>1381</c:v>
                </c:pt>
                <c:pt idx="1381">
                  <c:v>1382</c:v>
                </c:pt>
                <c:pt idx="1382">
                  <c:v>1383</c:v>
                </c:pt>
                <c:pt idx="1383">
                  <c:v>1384</c:v>
                </c:pt>
                <c:pt idx="1384">
                  <c:v>1385</c:v>
                </c:pt>
                <c:pt idx="1385">
                  <c:v>1386</c:v>
                </c:pt>
                <c:pt idx="1386">
                  <c:v>1387</c:v>
                </c:pt>
                <c:pt idx="1387">
                  <c:v>1388</c:v>
                </c:pt>
                <c:pt idx="1388">
                  <c:v>1389</c:v>
                </c:pt>
                <c:pt idx="1389">
                  <c:v>1390</c:v>
                </c:pt>
                <c:pt idx="1390">
                  <c:v>1391</c:v>
                </c:pt>
                <c:pt idx="1391">
                  <c:v>1392</c:v>
                </c:pt>
                <c:pt idx="1392">
                  <c:v>1393</c:v>
                </c:pt>
                <c:pt idx="1393">
                  <c:v>1394</c:v>
                </c:pt>
                <c:pt idx="1394">
                  <c:v>1395</c:v>
                </c:pt>
                <c:pt idx="1395">
                  <c:v>1396</c:v>
                </c:pt>
                <c:pt idx="1396">
                  <c:v>1397</c:v>
                </c:pt>
                <c:pt idx="1397">
                  <c:v>1398</c:v>
                </c:pt>
                <c:pt idx="1398">
                  <c:v>1399</c:v>
                </c:pt>
                <c:pt idx="1399">
                  <c:v>1400</c:v>
                </c:pt>
                <c:pt idx="1400">
                  <c:v>1401</c:v>
                </c:pt>
                <c:pt idx="1401">
                  <c:v>1402</c:v>
                </c:pt>
                <c:pt idx="1402">
                  <c:v>1403</c:v>
                </c:pt>
                <c:pt idx="1403">
                  <c:v>1404</c:v>
                </c:pt>
                <c:pt idx="1404">
                  <c:v>1405</c:v>
                </c:pt>
                <c:pt idx="1405">
                  <c:v>1406</c:v>
                </c:pt>
                <c:pt idx="1406">
                  <c:v>1407</c:v>
                </c:pt>
                <c:pt idx="1407">
                  <c:v>1408</c:v>
                </c:pt>
                <c:pt idx="1408">
                  <c:v>1409</c:v>
                </c:pt>
                <c:pt idx="1409">
                  <c:v>1410</c:v>
                </c:pt>
                <c:pt idx="1410">
                  <c:v>1411</c:v>
                </c:pt>
                <c:pt idx="1411">
                  <c:v>1412</c:v>
                </c:pt>
                <c:pt idx="1412">
                  <c:v>1413</c:v>
                </c:pt>
                <c:pt idx="1413">
                  <c:v>1414</c:v>
                </c:pt>
                <c:pt idx="1414">
                  <c:v>1415</c:v>
                </c:pt>
                <c:pt idx="1415">
                  <c:v>1416</c:v>
                </c:pt>
                <c:pt idx="1416">
                  <c:v>1417</c:v>
                </c:pt>
                <c:pt idx="1417">
                  <c:v>1418</c:v>
                </c:pt>
                <c:pt idx="1418">
                  <c:v>1419</c:v>
                </c:pt>
                <c:pt idx="1419">
                  <c:v>1420</c:v>
                </c:pt>
                <c:pt idx="1420">
                  <c:v>1421</c:v>
                </c:pt>
                <c:pt idx="1421">
                  <c:v>1422</c:v>
                </c:pt>
                <c:pt idx="1422">
                  <c:v>1423</c:v>
                </c:pt>
                <c:pt idx="1423">
                  <c:v>1424</c:v>
                </c:pt>
                <c:pt idx="1424">
                  <c:v>1425</c:v>
                </c:pt>
                <c:pt idx="1425">
                  <c:v>1426</c:v>
                </c:pt>
                <c:pt idx="1426">
                  <c:v>1427</c:v>
                </c:pt>
                <c:pt idx="1427">
                  <c:v>1428</c:v>
                </c:pt>
                <c:pt idx="1428">
                  <c:v>1429</c:v>
                </c:pt>
                <c:pt idx="1429">
                  <c:v>1430</c:v>
                </c:pt>
                <c:pt idx="1430">
                  <c:v>1431</c:v>
                </c:pt>
                <c:pt idx="1431">
                  <c:v>1432</c:v>
                </c:pt>
                <c:pt idx="1432">
                  <c:v>1433</c:v>
                </c:pt>
                <c:pt idx="1433">
                  <c:v>1434</c:v>
                </c:pt>
                <c:pt idx="1434">
                  <c:v>1435</c:v>
                </c:pt>
                <c:pt idx="1435">
                  <c:v>1436</c:v>
                </c:pt>
                <c:pt idx="1436">
                  <c:v>1437</c:v>
                </c:pt>
                <c:pt idx="1437">
                  <c:v>1438</c:v>
                </c:pt>
                <c:pt idx="1438">
                  <c:v>1439</c:v>
                </c:pt>
                <c:pt idx="1439">
                  <c:v>1440</c:v>
                </c:pt>
                <c:pt idx="1440">
                  <c:v>1441</c:v>
                </c:pt>
                <c:pt idx="1441">
                  <c:v>1442</c:v>
                </c:pt>
                <c:pt idx="1442">
                  <c:v>1443</c:v>
                </c:pt>
                <c:pt idx="1443">
                  <c:v>1444</c:v>
                </c:pt>
                <c:pt idx="1444">
                  <c:v>1445</c:v>
                </c:pt>
                <c:pt idx="1445">
                  <c:v>1446</c:v>
                </c:pt>
                <c:pt idx="1446">
                  <c:v>1447</c:v>
                </c:pt>
                <c:pt idx="1447">
                  <c:v>1448</c:v>
                </c:pt>
                <c:pt idx="1448">
                  <c:v>1449</c:v>
                </c:pt>
                <c:pt idx="1449">
                  <c:v>1450</c:v>
                </c:pt>
                <c:pt idx="1450">
                  <c:v>1451</c:v>
                </c:pt>
                <c:pt idx="1451">
                  <c:v>1452</c:v>
                </c:pt>
                <c:pt idx="1452">
                  <c:v>1453</c:v>
                </c:pt>
                <c:pt idx="1453">
                  <c:v>1454</c:v>
                </c:pt>
                <c:pt idx="1454">
                  <c:v>1455</c:v>
                </c:pt>
                <c:pt idx="1455">
                  <c:v>1456</c:v>
                </c:pt>
                <c:pt idx="1456">
                  <c:v>1457</c:v>
                </c:pt>
                <c:pt idx="1457">
                  <c:v>1458</c:v>
                </c:pt>
                <c:pt idx="1458">
                  <c:v>1459</c:v>
                </c:pt>
                <c:pt idx="1459">
                  <c:v>1460</c:v>
                </c:pt>
                <c:pt idx="1460">
                  <c:v>1461</c:v>
                </c:pt>
                <c:pt idx="1461">
                  <c:v>1462</c:v>
                </c:pt>
                <c:pt idx="1462">
                  <c:v>1463</c:v>
                </c:pt>
                <c:pt idx="1463">
                  <c:v>1464</c:v>
                </c:pt>
                <c:pt idx="1464">
                  <c:v>1465</c:v>
                </c:pt>
                <c:pt idx="1465">
                  <c:v>1466</c:v>
                </c:pt>
                <c:pt idx="1466">
                  <c:v>1467</c:v>
                </c:pt>
                <c:pt idx="1467">
                  <c:v>1468</c:v>
                </c:pt>
                <c:pt idx="1468">
                  <c:v>1469</c:v>
                </c:pt>
                <c:pt idx="1469">
                  <c:v>1470</c:v>
                </c:pt>
                <c:pt idx="1470">
                  <c:v>1471</c:v>
                </c:pt>
                <c:pt idx="1471">
                  <c:v>1472</c:v>
                </c:pt>
                <c:pt idx="1472">
                  <c:v>1473</c:v>
                </c:pt>
                <c:pt idx="1473">
                  <c:v>1474</c:v>
                </c:pt>
                <c:pt idx="1474">
                  <c:v>1475</c:v>
                </c:pt>
                <c:pt idx="1475">
                  <c:v>1476</c:v>
                </c:pt>
                <c:pt idx="1476">
                  <c:v>1477</c:v>
                </c:pt>
                <c:pt idx="1477">
                  <c:v>1478</c:v>
                </c:pt>
                <c:pt idx="1478">
                  <c:v>1479</c:v>
                </c:pt>
                <c:pt idx="1479">
                  <c:v>1480</c:v>
                </c:pt>
                <c:pt idx="1480">
                  <c:v>1481</c:v>
                </c:pt>
                <c:pt idx="1481">
                  <c:v>1482</c:v>
                </c:pt>
                <c:pt idx="1482">
                  <c:v>1483</c:v>
                </c:pt>
                <c:pt idx="1483">
                  <c:v>1484</c:v>
                </c:pt>
                <c:pt idx="1484">
                  <c:v>1485</c:v>
                </c:pt>
                <c:pt idx="1485">
                  <c:v>1486</c:v>
                </c:pt>
                <c:pt idx="1486">
                  <c:v>1487</c:v>
                </c:pt>
                <c:pt idx="1487">
                  <c:v>1488</c:v>
                </c:pt>
                <c:pt idx="1488">
                  <c:v>1489</c:v>
                </c:pt>
                <c:pt idx="1489">
                  <c:v>1490</c:v>
                </c:pt>
                <c:pt idx="1490">
                  <c:v>1491</c:v>
                </c:pt>
                <c:pt idx="1491">
                  <c:v>1492</c:v>
                </c:pt>
                <c:pt idx="1492">
                  <c:v>1493</c:v>
                </c:pt>
                <c:pt idx="1493">
                  <c:v>1494</c:v>
                </c:pt>
                <c:pt idx="1494">
                  <c:v>1495</c:v>
                </c:pt>
                <c:pt idx="1495">
                  <c:v>1496</c:v>
                </c:pt>
                <c:pt idx="1496">
                  <c:v>1497</c:v>
                </c:pt>
                <c:pt idx="1497">
                  <c:v>1498</c:v>
                </c:pt>
                <c:pt idx="1498">
                  <c:v>1499</c:v>
                </c:pt>
                <c:pt idx="1499">
                  <c:v>1500</c:v>
                </c:pt>
                <c:pt idx="1500">
                  <c:v>1501</c:v>
                </c:pt>
                <c:pt idx="1501">
                  <c:v>1502</c:v>
                </c:pt>
                <c:pt idx="1502">
                  <c:v>1503</c:v>
                </c:pt>
                <c:pt idx="1503">
                  <c:v>1504</c:v>
                </c:pt>
                <c:pt idx="1504">
                  <c:v>1505</c:v>
                </c:pt>
                <c:pt idx="1505">
                  <c:v>1506</c:v>
                </c:pt>
                <c:pt idx="1506">
                  <c:v>1507</c:v>
                </c:pt>
                <c:pt idx="1507">
                  <c:v>1508</c:v>
                </c:pt>
                <c:pt idx="1508">
                  <c:v>1509</c:v>
                </c:pt>
                <c:pt idx="1509">
                  <c:v>1510</c:v>
                </c:pt>
                <c:pt idx="1510">
                  <c:v>1511</c:v>
                </c:pt>
                <c:pt idx="1511">
                  <c:v>1512</c:v>
                </c:pt>
                <c:pt idx="1512">
                  <c:v>1513</c:v>
                </c:pt>
                <c:pt idx="1513">
                  <c:v>1514</c:v>
                </c:pt>
                <c:pt idx="1514">
                  <c:v>1515</c:v>
                </c:pt>
                <c:pt idx="1515">
                  <c:v>1516</c:v>
                </c:pt>
                <c:pt idx="1516">
                  <c:v>1517</c:v>
                </c:pt>
                <c:pt idx="1517">
                  <c:v>1518</c:v>
                </c:pt>
                <c:pt idx="1518">
                  <c:v>1519</c:v>
                </c:pt>
                <c:pt idx="1519">
                  <c:v>1520</c:v>
                </c:pt>
                <c:pt idx="1520">
                  <c:v>1521</c:v>
                </c:pt>
                <c:pt idx="1521">
                  <c:v>1522</c:v>
                </c:pt>
                <c:pt idx="1522">
                  <c:v>1523</c:v>
                </c:pt>
                <c:pt idx="1523">
                  <c:v>1524</c:v>
                </c:pt>
                <c:pt idx="1524">
                  <c:v>1525</c:v>
                </c:pt>
                <c:pt idx="1525">
                  <c:v>1526</c:v>
                </c:pt>
                <c:pt idx="1526">
                  <c:v>1527</c:v>
                </c:pt>
                <c:pt idx="1527">
                  <c:v>1528</c:v>
                </c:pt>
                <c:pt idx="1528">
                  <c:v>1529</c:v>
                </c:pt>
                <c:pt idx="1529">
                  <c:v>1530</c:v>
                </c:pt>
                <c:pt idx="1530">
                  <c:v>1531</c:v>
                </c:pt>
                <c:pt idx="1531">
                  <c:v>1532</c:v>
                </c:pt>
                <c:pt idx="1532">
                  <c:v>1533</c:v>
                </c:pt>
                <c:pt idx="1533">
                  <c:v>1534</c:v>
                </c:pt>
                <c:pt idx="1534">
                  <c:v>1535</c:v>
                </c:pt>
                <c:pt idx="1535">
                  <c:v>1536</c:v>
                </c:pt>
                <c:pt idx="1536">
                  <c:v>1537</c:v>
                </c:pt>
                <c:pt idx="1537">
                  <c:v>1538</c:v>
                </c:pt>
                <c:pt idx="1538">
                  <c:v>1539</c:v>
                </c:pt>
                <c:pt idx="1539">
                  <c:v>1540</c:v>
                </c:pt>
                <c:pt idx="1540">
                  <c:v>1541</c:v>
                </c:pt>
                <c:pt idx="1541">
                  <c:v>1542</c:v>
                </c:pt>
                <c:pt idx="1542">
                  <c:v>1543</c:v>
                </c:pt>
                <c:pt idx="1543">
                  <c:v>1544</c:v>
                </c:pt>
                <c:pt idx="1544">
                  <c:v>1545</c:v>
                </c:pt>
                <c:pt idx="1545">
                  <c:v>1546</c:v>
                </c:pt>
                <c:pt idx="1546">
                  <c:v>1547</c:v>
                </c:pt>
                <c:pt idx="1547">
                  <c:v>1548</c:v>
                </c:pt>
                <c:pt idx="1548">
                  <c:v>1549</c:v>
                </c:pt>
                <c:pt idx="1549">
                  <c:v>1550</c:v>
                </c:pt>
                <c:pt idx="1550">
                  <c:v>1551</c:v>
                </c:pt>
                <c:pt idx="1551">
                  <c:v>1552</c:v>
                </c:pt>
                <c:pt idx="1552">
                  <c:v>1553</c:v>
                </c:pt>
                <c:pt idx="1553">
                  <c:v>1554</c:v>
                </c:pt>
                <c:pt idx="1554">
                  <c:v>1555</c:v>
                </c:pt>
                <c:pt idx="1555">
                  <c:v>1556</c:v>
                </c:pt>
                <c:pt idx="1556">
                  <c:v>1557</c:v>
                </c:pt>
                <c:pt idx="1557">
                  <c:v>1558</c:v>
                </c:pt>
                <c:pt idx="1558">
                  <c:v>1559</c:v>
                </c:pt>
                <c:pt idx="1559">
                  <c:v>1560</c:v>
                </c:pt>
                <c:pt idx="1560">
                  <c:v>1561</c:v>
                </c:pt>
                <c:pt idx="1561">
                  <c:v>1563</c:v>
                </c:pt>
                <c:pt idx="1562">
                  <c:v>1563</c:v>
                </c:pt>
                <c:pt idx="1563">
                  <c:v>1564</c:v>
                </c:pt>
                <c:pt idx="1564">
                  <c:v>1565</c:v>
                </c:pt>
                <c:pt idx="1565">
                  <c:v>1566</c:v>
                </c:pt>
                <c:pt idx="1566">
                  <c:v>1567</c:v>
                </c:pt>
                <c:pt idx="1567">
                  <c:v>1568</c:v>
                </c:pt>
                <c:pt idx="1568">
                  <c:v>1569</c:v>
                </c:pt>
                <c:pt idx="1569">
                  <c:v>1570</c:v>
                </c:pt>
                <c:pt idx="1570">
                  <c:v>1571</c:v>
                </c:pt>
                <c:pt idx="1571">
                  <c:v>1572</c:v>
                </c:pt>
                <c:pt idx="1572">
                  <c:v>1573</c:v>
                </c:pt>
                <c:pt idx="1573">
                  <c:v>1574</c:v>
                </c:pt>
                <c:pt idx="1574">
                  <c:v>1575</c:v>
                </c:pt>
                <c:pt idx="1575">
                  <c:v>1576</c:v>
                </c:pt>
                <c:pt idx="1576">
                  <c:v>1577</c:v>
                </c:pt>
                <c:pt idx="1577">
                  <c:v>1578</c:v>
                </c:pt>
                <c:pt idx="1578">
                  <c:v>1579</c:v>
                </c:pt>
                <c:pt idx="1579">
                  <c:v>1580</c:v>
                </c:pt>
                <c:pt idx="1580">
                  <c:v>1581</c:v>
                </c:pt>
                <c:pt idx="1581">
                  <c:v>1582</c:v>
                </c:pt>
                <c:pt idx="1582">
                  <c:v>1583</c:v>
                </c:pt>
                <c:pt idx="1583">
                  <c:v>1584</c:v>
                </c:pt>
                <c:pt idx="1584">
                  <c:v>1585</c:v>
                </c:pt>
                <c:pt idx="1585">
                  <c:v>1586</c:v>
                </c:pt>
                <c:pt idx="1586">
                  <c:v>1587</c:v>
                </c:pt>
                <c:pt idx="1587">
                  <c:v>1588</c:v>
                </c:pt>
                <c:pt idx="1588">
                  <c:v>1589</c:v>
                </c:pt>
                <c:pt idx="1589">
                  <c:v>1590</c:v>
                </c:pt>
                <c:pt idx="1590">
                  <c:v>1591</c:v>
                </c:pt>
                <c:pt idx="1591">
                  <c:v>1592</c:v>
                </c:pt>
                <c:pt idx="1592">
                  <c:v>1593</c:v>
                </c:pt>
                <c:pt idx="1593">
                  <c:v>1594</c:v>
                </c:pt>
                <c:pt idx="1594">
                  <c:v>1595</c:v>
                </c:pt>
                <c:pt idx="1595">
                  <c:v>1596</c:v>
                </c:pt>
                <c:pt idx="1596">
                  <c:v>1597</c:v>
                </c:pt>
                <c:pt idx="1597">
                  <c:v>1598</c:v>
                </c:pt>
                <c:pt idx="1598">
                  <c:v>1599</c:v>
                </c:pt>
                <c:pt idx="1599">
                  <c:v>1600</c:v>
                </c:pt>
                <c:pt idx="1600">
                  <c:v>1601</c:v>
                </c:pt>
                <c:pt idx="1601">
                  <c:v>1602</c:v>
                </c:pt>
                <c:pt idx="1602">
                  <c:v>1603</c:v>
                </c:pt>
                <c:pt idx="1603">
                  <c:v>1604</c:v>
                </c:pt>
                <c:pt idx="1604">
                  <c:v>1605</c:v>
                </c:pt>
                <c:pt idx="1605">
                  <c:v>1606</c:v>
                </c:pt>
                <c:pt idx="1606">
                  <c:v>1607</c:v>
                </c:pt>
                <c:pt idx="1607">
                  <c:v>1608</c:v>
                </c:pt>
                <c:pt idx="1608">
                  <c:v>1609</c:v>
                </c:pt>
                <c:pt idx="1609">
                  <c:v>1610</c:v>
                </c:pt>
                <c:pt idx="1610">
                  <c:v>1611</c:v>
                </c:pt>
                <c:pt idx="1611">
                  <c:v>1612</c:v>
                </c:pt>
                <c:pt idx="1612">
                  <c:v>1613</c:v>
                </c:pt>
                <c:pt idx="1613">
                  <c:v>1614</c:v>
                </c:pt>
                <c:pt idx="1614">
                  <c:v>1615</c:v>
                </c:pt>
                <c:pt idx="1615">
                  <c:v>1616</c:v>
                </c:pt>
                <c:pt idx="1616">
                  <c:v>1617</c:v>
                </c:pt>
                <c:pt idx="1617">
                  <c:v>1618</c:v>
                </c:pt>
                <c:pt idx="1618">
                  <c:v>1619</c:v>
                </c:pt>
                <c:pt idx="1619">
                  <c:v>1620</c:v>
                </c:pt>
                <c:pt idx="1620">
                  <c:v>1621</c:v>
                </c:pt>
                <c:pt idx="1621">
                  <c:v>1622</c:v>
                </c:pt>
                <c:pt idx="1622">
                  <c:v>1623</c:v>
                </c:pt>
                <c:pt idx="1623">
                  <c:v>1624</c:v>
                </c:pt>
                <c:pt idx="1624">
                  <c:v>1625</c:v>
                </c:pt>
                <c:pt idx="1625">
                  <c:v>1626</c:v>
                </c:pt>
                <c:pt idx="1626">
                  <c:v>1627</c:v>
                </c:pt>
                <c:pt idx="1627">
                  <c:v>1628</c:v>
                </c:pt>
                <c:pt idx="1628">
                  <c:v>1629</c:v>
                </c:pt>
                <c:pt idx="1629">
                  <c:v>1630</c:v>
                </c:pt>
                <c:pt idx="1630">
                  <c:v>1631</c:v>
                </c:pt>
                <c:pt idx="1631">
                  <c:v>1632</c:v>
                </c:pt>
                <c:pt idx="1632">
                  <c:v>1633</c:v>
                </c:pt>
                <c:pt idx="1633">
                  <c:v>1634</c:v>
                </c:pt>
                <c:pt idx="1634">
                  <c:v>1635</c:v>
                </c:pt>
                <c:pt idx="1635">
                  <c:v>1636</c:v>
                </c:pt>
                <c:pt idx="1636">
                  <c:v>1637</c:v>
                </c:pt>
                <c:pt idx="1637">
                  <c:v>1638</c:v>
                </c:pt>
                <c:pt idx="1638">
                  <c:v>1639</c:v>
                </c:pt>
                <c:pt idx="1639">
                  <c:v>1640</c:v>
                </c:pt>
                <c:pt idx="1640">
                  <c:v>1641</c:v>
                </c:pt>
                <c:pt idx="1641">
                  <c:v>1642</c:v>
                </c:pt>
                <c:pt idx="1642">
                  <c:v>1643</c:v>
                </c:pt>
                <c:pt idx="1643">
                  <c:v>1644</c:v>
                </c:pt>
                <c:pt idx="1644">
                  <c:v>1645</c:v>
                </c:pt>
                <c:pt idx="1645">
                  <c:v>1646</c:v>
                </c:pt>
                <c:pt idx="1646">
                  <c:v>1647</c:v>
                </c:pt>
                <c:pt idx="1647">
                  <c:v>1648</c:v>
                </c:pt>
                <c:pt idx="1648">
                  <c:v>1649</c:v>
                </c:pt>
                <c:pt idx="1649">
                  <c:v>1650</c:v>
                </c:pt>
                <c:pt idx="1650">
                  <c:v>1651</c:v>
                </c:pt>
                <c:pt idx="1651">
                  <c:v>1652</c:v>
                </c:pt>
                <c:pt idx="1652">
                  <c:v>1653</c:v>
                </c:pt>
                <c:pt idx="1653">
                  <c:v>1654</c:v>
                </c:pt>
                <c:pt idx="1654">
                  <c:v>1655</c:v>
                </c:pt>
                <c:pt idx="1655">
                  <c:v>1656</c:v>
                </c:pt>
                <c:pt idx="1656">
                  <c:v>1657</c:v>
                </c:pt>
                <c:pt idx="1657">
                  <c:v>1658</c:v>
                </c:pt>
                <c:pt idx="1658">
                  <c:v>1659</c:v>
                </c:pt>
                <c:pt idx="1659">
                  <c:v>1660</c:v>
                </c:pt>
                <c:pt idx="1660">
                  <c:v>1661</c:v>
                </c:pt>
                <c:pt idx="1661">
                  <c:v>1662</c:v>
                </c:pt>
                <c:pt idx="1662">
                  <c:v>1663</c:v>
                </c:pt>
                <c:pt idx="1663">
                  <c:v>1664</c:v>
                </c:pt>
                <c:pt idx="1664">
                  <c:v>1665</c:v>
                </c:pt>
                <c:pt idx="1665">
                  <c:v>1666</c:v>
                </c:pt>
                <c:pt idx="1666">
                  <c:v>1667</c:v>
                </c:pt>
                <c:pt idx="1667">
                  <c:v>1668</c:v>
                </c:pt>
                <c:pt idx="1668">
                  <c:v>1669</c:v>
                </c:pt>
                <c:pt idx="1669">
                  <c:v>1670</c:v>
                </c:pt>
                <c:pt idx="1670">
                  <c:v>1671</c:v>
                </c:pt>
                <c:pt idx="1671">
                  <c:v>1672</c:v>
                </c:pt>
                <c:pt idx="1672">
                  <c:v>1673</c:v>
                </c:pt>
                <c:pt idx="1673">
                  <c:v>1674</c:v>
                </c:pt>
                <c:pt idx="1674">
                  <c:v>1675</c:v>
                </c:pt>
                <c:pt idx="1675">
                  <c:v>1676</c:v>
                </c:pt>
                <c:pt idx="1676">
                  <c:v>1677</c:v>
                </c:pt>
                <c:pt idx="1677">
                  <c:v>1678</c:v>
                </c:pt>
                <c:pt idx="1678">
                  <c:v>1679</c:v>
                </c:pt>
                <c:pt idx="1679">
                  <c:v>1680</c:v>
                </c:pt>
                <c:pt idx="1680">
                  <c:v>1681</c:v>
                </c:pt>
                <c:pt idx="1681">
                  <c:v>1682</c:v>
                </c:pt>
                <c:pt idx="1682">
                  <c:v>1683</c:v>
                </c:pt>
                <c:pt idx="1683">
                  <c:v>1684</c:v>
                </c:pt>
                <c:pt idx="1684">
                  <c:v>1685</c:v>
                </c:pt>
                <c:pt idx="1685">
                  <c:v>1686</c:v>
                </c:pt>
                <c:pt idx="1686">
                  <c:v>1687</c:v>
                </c:pt>
                <c:pt idx="1687">
                  <c:v>1688</c:v>
                </c:pt>
                <c:pt idx="1688">
                  <c:v>1689</c:v>
                </c:pt>
                <c:pt idx="1689">
                  <c:v>1690</c:v>
                </c:pt>
                <c:pt idx="1690">
                  <c:v>1691</c:v>
                </c:pt>
                <c:pt idx="1691">
                  <c:v>1692</c:v>
                </c:pt>
                <c:pt idx="1692">
                  <c:v>1693</c:v>
                </c:pt>
                <c:pt idx="1693">
                  <c:v>1694</c:v>
                </c:pt>
                <c:pt idx="1694">
                  <c:v>1695</c:v>
                </c:pt>
                <c:pt idx="1695">
                  <c:v>1696</c:v>
                </c:pt>
                <c:pt idx="1696">
                  <c:v>1697</c:v>
                </c:pt>
                <c:pt idx="1697">
                  <c:v>1698</c:v>
                </c:pt>
                <c:pt idx="1698">
                  <c:v>1699</c:v>
                </c:pt>
                <c:pt idx="1699">
                  <c:v>1700</c:v>
                </c:pt>
                <c:pt idx="1700">
                  <c:v>1701</c:v>
                </c:pt>
                <c:pt idx="1701">
                  <c:v>1702</c:v>
                </c:pt>
                <c:pt idx="1702">
                  <c:v>1703</c:v>
                </c:pt>
                <c:pt idx="1703">
                  <c:v>1704</c:v>
                </c:pt>
                <c:pt idx="1704">
                  <c:v>1705</c:v>
                </c:pt>
                <c:pt idx="1705">
                  <c:v>1706</c:v>
                </c:pt>
                <c:pt idx="1706">
                  <c:v>1707</c:v>
                </c:pt>
                <c:pt idx="1707">
                  <c:v>1708</c:v>
                </c:pt>
                <c:pt idx="1708">
                  <c:v>1709</c:v>
                </c:pt>
                <c:pt idx="1709">
                  <c:v>1710</c:v>
                </c:pt>
                <c:pt idx="1710">
                  <c:v>1711</c:v>
                </c:pt>
                <c:pt idx="1711">
                  <c:v>1712</c:v>
                </c:pt>
                <c:pt idx="1712">
                  <c:v>1713</c:v>
                </c:pt>
                <c:pt idx="1713">
                  <c:v>1714</c:v>
                </c:pt>
                <c:pt idx="1714">
                  <c:v>1715</c:v>
                </c:pt>
                <c:pt idx="1715">
                  <c:v>1716</c:v>
                </c:pt>
                <c:pt idx="1716">
                  <c:v>1717</c:v>
                </c:pt>
                <c:pt idx="1717">
                  <c:v>1718</c:v>
                </c:pt>
                <c:pt idx="1718">
                  <c:v>1719</c:v>
                </c:pt>
                <c:pt idx="1719">
                  <c:v>1720</c:v>
                </c:pt>
                <c:pt idx="1720">
                  <c:v>1721</c:v>
                </c:pt>
                <c:pt idx="1721">
                  <c:v>1722</c:v>
                </c:pt>
                <c:pt idx="1722">
                  <c:v>1723</c:v>
                </c:pt>
                <c:pt idx="1723">
                  <c:v>1724</c:v>
                </c:pt>
                <c:pt idx="1724">
                  <c:v>1725</c:v>
                </c:pt>
                <c:pt idx="1725">
                  <c:v>1726</c:v>
                </c:pt>
                <c:pt idx="1726">
                  <c:v>1727</c:v>
                </c:pt>
                <c:pt idx="1727">
                  <c:v>1728</c:v>
                </c:pt>
                <c:pt idx="1728">
                  <c:v>1729</c:v>
                </c:pt>
                <c:pt idx="1729">
                  <c:v>1730</c:v>
                </c:pt>
                <c:pt idx="1730">
                  <c:v>1731</c:v>
                </c:pt>
                <c:pt idx="1731">
                  <c:v>1732</c:v>
                </c:pt>
                <c:pt idx="1732">
                  <c:v>1733</c:v>
                </c:pt>
                <c:pt idx="1733">
                  <c:v>1734</c:v>
                </c:pt>
                <c:pt idx="1734">
                  <c:v>1735</c:v>
                </c:pt>
                <c:pt idx="1735">
                  <c:v>1736</c:v>
                </c:pt>
                <c:pt idx="1736">
                  <c:v>1737</c:v>
                </c:pt>
                <c:pt idx="1737">
                  <c:v>1738</c:v>
                </c:pt>
                <c:pt idx="1738">
                  <c:v>1739</c:v>
                </c:pt>
                <c:pt idx="1739">
                  <c:v>1740</c:v>
                </c:pt>
                <c:pt idx="1740">
                  <c:v>1741</c:v>
                </c:pt>
                <c:pt idx="1741">
                  <c:v>1742</c:v>
                </c:pt>
                <c:pt idx="1742">
                  <c:v>1743</c:v>
                </c:pt>
                <c:pt idx="1743">
                  <c:v>1744</c:v>
                </c:pt>
                <c:pt idx="1744">
                  <c:v>1745</c:v>
                </c:pt>
                <c:pt idx="1745">
                  <c:v>1746</c:v>
                </c:pt>
                <c:pt idx="1746">
                  <c:v>1747</c:v>
                </c:pt>
                <c:pt idx="1747">
                  <c:v>1748</c:v>
                </c:pt>
                <c:pt idx="1748">
                  <c:v>1749</c:v>
                </c:pt>
                <c:pt idx="1749">
                  <c:v>1750</c:v>
                </c:pt>
                <c:pt idx="1750">
                  <c:v>1751</c:v>
                </c:pt>
                <c:pt idx="1751">
                  <c:v>1752</c:v>
                </c:pt>
                <c:pt idx="1752">
                  <c:v>1753</c:v>
                </c:pt>
                <c:pt idx="1753">
                  <c:v>1754</c:v>
                </c:pt>
                <c:pt idx="1754">
                  <c:v>1755</c:v>
                </c:pt>
                <c:pt idx="1755">
                  <c:v>1756</c:v>
                </c:pt>
                <c:pt idx="1756">
                  <c:v>1757</c:v>
                </c:pt>
                <c:pt idx="1757">
                  <c:v>1758</c:v>
                </c:pt>
                <c:pt idx="1758">
                  <c:v>1759</c:v>
                </c:pt>
                <c:pt idx="1759">
                  <c:v>1760</c:v>
                </c:pt>
                <c:pt idx="1760">
                  <c:v>1762</c:v>
                </c:pt>
                <c:pt idx="1761">
                  <c:v>1762</c:v>
                </c:pt>
                <c:pt idx="1762">
                  <c:v>1763</c:v>
                </c:pt>
                <c:pt idx="1763">
                  <c:v>1764</c:v>
                </c:pt>
                <c:pt idx="1764">
                  <c:v>1765</c:v>
                </c:pt>
                <c:pt idx="1765">
                  <c:v>1766</c:v>
                </c:pt>
                <c:pt idx="1766">
                  <c:v>1767</c:v>
                </c:pt>
                <c:pt idx="1767">
                  <c:v>1768</c:v>
                </c:pt>
                <c:pt idx="1768">
                  <c:v>1769</c:v>
                </c:pt>
                <c:pt idx="1769">
                  <c:v>1770</c:v>
                </c:pt>
                <c:pt idx="1770">
                  <c:v>1771</c:v>
                </c:pt>
                <c:pt idx="1771">
                  <c:v>1772</c:v>
                </c:pt>
                <c:pt idx="1772">
                  <c:v>1773</c:v>
                </c:pt>
                <c:pt idx="1773">
                  <c:v>1774</c:v>
                </c:pt>
                <c:pt idx="1774">
                  <c:v>1775</c:v>
                </c:pt>
                <c:pt idx="1775">
                  <c:v>1776</c:v>
                </c:pt>
                <c:pt idx="1776">
                  <c:v>1777</c:v>
                </c:pt>
                <c:pt idx="1777">
                  <c:v>1778</c:v>
                </c:pt>
                <c:pt idx="1778">
                  <c:v>1779</c:v>
                </c:pt>
                <c:pt idx="1779">
                  <c:v>1780</c:v>
                </c:pt>
                <c:pt idx="1780">
                  <c:v>1781</c:v>
                </c:pt>
                <c:pt idx="1781">
                  <c:v>1782</c:v>
                </c:pt>
                <c:pt idx="1782">
                  <c:v>1783</c:v>
                </c:pt>
                <c:pt idx="1783">
                  <c:v>1784</c:v>
                </c:pt>
                <c:pt idx="1784">
                  <c:v>1785</c:v>
                </c:pt>
                <c:pt idx="1785">
                  <c:v>1786</c:v>
                </c:pt>
                <c:pt idx="1786">
                  <c:v>1787</c:v>
                </c:pt>
                <c:pt idx="1787">
                  <c:v>1788</c:v>
                </c:pt>
                <c:pt idx="1788">
                  <c:v>1789</c:v>
                </c:pt>
                <c:pt idx="1789">
                  <c:v>1790</c:v>
                </c:pt>
                <c:pt idx="1790">
                  <c:v>1791</c:v>
                </c:pt>
                <c:pt idx="1791">
                  <c:v>1792</c:v>
                </c:pt>
                <c:pt idx="1792">
                  <c:v>1793</c:v>
                </c:pt>
                <c:pt idx="1793">
                  <c:v>1794</c:v>
                </c:pt>
                <c:pt idx="1794">
                  <c:v>1795</c:v>
                </c:pt>
                <c:pt idx="1795">
                  <c:v>1796</c:v>
                </c:pt>
                <c:pt idx="1796">
                  <c:v>1797</c:v>
                </c:pt>
                <c:pt idx="1797">
                  <c:v>1798</c:v>
                </c:pt>
                <c:pt idx="1798">
                  <c:v>1799</c:v>
                </c:pt>
                <c:pt idx="1799">
                  <c:v>1800</c:v>
                </c:pt>
                <c:pt idx="1800">
                  <c:v>1801</c:v>
                </c:pt>
                <c:pt idx="1801">
                  <c:v>1802</c:v>
                </c:pt>
                <c:pt idx="1802">
                  <c:v>1803</c:v>
                </c:pt>
                <c:pt idx="1803">
                  <c:v>1804</c:v>
                </c:pt>
                <c:pt idx="1804">
                  <c:v>1805</c:v>
                </c:pt>
                <c:pt idx="1805">
                  <c:v>1806</c:v>
                </c:pt>
                <c:pt idx="1806">
                  <c:v>1807</c:v>
                </c:pt>
                <c:pt idx="1807">
                  <c:v>1808</c:v>
                </c:pt>
                <c:pt idx="1808">
                  <c:v>1809</c:v>
                </c:pt>
                <c:pt idx="1809">
                  <c:v>1810</c:v>
                </c:pt>
                <c:pt idx="1810">
                  <c:v>1811</c:v>
                </c:pt>
                <c:pt idx="1811">
                  <c:v>1812</c:v>
                </c:pt>
                <c:pt idx="1812">
                  <c:v>1813</c:v>
                </c:pt>
                <c:pt idx="1813">
                  <c:v>1814</c:v>
                </c:pt>
                <c:pt idx="1814">
                  <c:v>1815</c:v>
                </c:pt>
                <c:pt idx="1815">
                  <c:v>1816</c:v>
                </c:pt>
                <c:pt idx="1816">
                  <c:v>1817</c:v>
                </c:pt>
                <c:pt idx="1817">
                  <c:v>1818</c:v>
                </c:pt>
                <c:pt idx="1818">
                  <c:v>1819</c:v>
                </c:pt>
                <c:pt idx="1819">
                  <c:v>1820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475-4BDF-A0B2-6973389EAFB1}"/>
            </c:ext>
          </c:extLst>
        </c:ser>
        <c:ser>
          <c:idx val="1"/>
          <c:order val="1"/>
          <c:tx>
            <c:strRef>
              <c:f>Syslog!$S$1</c:f>
              <c:strCache>
                <c:ptCount val="1"/>
                <c:pt idx="0">
                  <c:v>Head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Syslog!$S$2:$S$1821</c:f>
              <c:numCache>
                <c:formatCode>General</c:formatCode>
                <c:ptCount val="182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  <c:pt idx="1800">
                  <c:v>1800</c:v>
                </c:pt>
                <c:pt idx="1801">
                  <c:v>1801</c:v>
                </c:pt>
                <c:pt idx="1802">
                  <c:v>1802</c:v>
                </c:pt>
                <c:pt idx="1803">
                  <c:v>1803</c:v>
                </c:pt>
                <c:pt idx="1804">
                  <c:v>1804</c:v>
                </c:pt>
                <c:pt idx="1805">
                  <c:v>1805</c:v>
                </c:pt>
                <c:pt idx="1806">
                  <c:v>1806</c:v>
                </c:pt>
                <c:pt idx="1807">
                  <c:v>1807</c:v>
                </c:pt>
                <c:pt idx="1808">
                  <c:v>1808</c:v>
                </c:pt>
                <c:pt idx="1809">
                  <c:v>1809</c:v>
                </c:pt>
                <c:pt idx="1810">
                  <c:v>1810</c:v>
                </c:pt>
                <c:pt idx="1811">
                  <c:v>1811</c:v>
                </c:pt>
                <c:pt idx="1812">
                  <c:v>1812</c:v>
                </c:pt>
                <c:pt idx="1813">
                  <c:v>1813</c:v>
                </c:pt>
                <c:pt idx="1814">
                  <c:v>1814</c:v>
                </c:pt>
                <c:pt idx="1815">
                  <c:v>1815</c:v>
                </c:pt>
                <c:pt idx="1816">
                  <c:v>1816</c:v>
                </c:pt>
                <c:pt idx="1817">
                  <c:v>1817</c:v>
                </c:pt>
                <c:pt idx="1818">
                  <c:v>1818</c:v>
                </c:pt>
                <c:pt idx="1819">
                  <c:v>1819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475-4BDF-A0B2-6973389EAF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2176832"/>
        <c:axId val="642180160"/>
      </c:lineChart>
      <c:catAx>
        <c:axId val="64217683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2180160"/>
        <c:crosses val="autoZero"/>
        <c:auto val="1"/>
        <c:lblAlgn val="ctr"/>
        <c:lblOffset val="100"/>
        <c:noMultiLvlLbl val="0"/>
      </c:catAx>
      <c:valAx>
        <c:axId val="642180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217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Execution Time</a:t>
            </a:r>
            <a:r>
              <a:rPr lang="en-IN" baseline="0" dirty="0"/>
              <a:t> </a:t>
            </a:r>
            <a:r>
              <a:rPr lang="en-IN" dirty="0"/>
              <a:t>S1 - Read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S1_Read!$Q$1:$Q$9588</c:f>
              <c:numCache>
                <c:formatCode>General</c:formatCode>
                <c:ptCount val="9588"/>
                <c:pt idx="0">
                  <c:v>130.198261</c:v>
                </c:pt>
                <c:pt idx="1">
                  <c:v>31.912358000000001</c:v>
                </c:pt>
                <c:pt idx="2">
                  <c:v>35.948265999999997</c:v>
                </c:pt>
                <c:pt idx="3">
                  <c:v>31.989560999999998</c:v>
                </c:pt>
                <c:pt idx="4">
                  <c:v>31.844840000000001</c:v>
                </c:pt>
                <c:pt idx="5">
                  <c:v>36.060023999999999</c:v>
                </c:pt>
                <c:pt idx="6">
                  <c:v>31.822136</c:v>
                </c:pt>
                <c:pt idx="7">
                  <c:v>31.838988000000001</c:v>
                </c:pt>
                <c:pt idx="8">
                  <c:v>35.978321000000001</c:v>
                </c:pt>
                <c:pt idx="9">
                  <c:v>31.906265000000001</c:v>
                </c:pt>
                <c:pt idx="10">
                  <c:v>31.874283999999999</c:v>
                </c:pt>
                <c:pt idx="11">
                  <c:v>35.893396000000003</c:v>
                </c:pt>
                <c:pt idx="12">
                  <c:v>31.885542999999998</c:v>
                </c:pt>
                <c:pt idx="13">
                  <c:v>31.968209000000002</c:v>
                </c:pt>
                <c:pt idx="14">
                  <c:v>35.874451999999998</c:v>
                </c:pt>
                <c:pt idx="15">
                  <c:v>33.046773999999999</c:v>
                </c:pt>
                <c:pt idx="16">
                  <c:v>31.14368</c:v>
                </c:pt>
                <c:pt idx="17">
                  <c:v>36.138449000000001</c:v>
                </c:pt>
                <c:pt idx="18">
                  <c:v>31.919266</c:v>
                </c:pt>
                <c:pt idx="19">
                  <c:v>31.920506</c:v>
                </c:pt>
                <c:pt idx="20">
                  <c:v>35.719155999999998</c:v>
                </c:pt>
                <c:pt idx="21">
                  <c:v>31.967894000000001</c:v>
                </c:pt>
                <c:pt idx="22">
                  <c:v>32.154412000000001</c:v>
                </c:pt>
                <c:pt idx="23">
                  <c:v>35.736027</c:v>
                </c:pt>
                <c:pt idx="24">
                  <c:v>31.408344</c:v>
                </c:pt>
                <c:pt idx="25">
                  <c:v>32.069375000000001</c:v>
                </c:pt>
                <c:pt idx="26">
                  <c:v>35.857284999999997</c:v>
                </c:pt>
                <c:pt idx="27">
                  <c:v>32.173966999999998</c:v>
                </c:pt>
                <c:pt idx="28">
                  <c:v>31.549824000000001</c:v>
                </c:pt>
                <c:pt idx="29">
                  <c:v>35.939709999999998</c:v>
                </c:pt>
                <c:pt idx="30">
                  <c:v>32.131059999999998</c:v>
                </c:pt>
                <c:pt idx="31">
                  <c:v>31.738322</c:v>
                </c:pt>
                <c:pt idx="32">
                  <c:v>36.482593999999999</c:v>
                </c:pt>
                <c:pt idx="33">
                  <c:v>31.556398000000002</c:v>
                </c:pt>
                <c:pt idx="34">
                  <c:v>31.627230999999998</c:v>
                </c:pt>
                <c:pt idx="35">
                  <c:v>36.108744999999999</c:v>
                </c:pt>
                <c:pt idx="36">
                  <c:v>31.783913999999999</c:v>
                </c:pt>
                <c:pt idx="37">
                  <c:v>31.700990000000001</c:v>
                </c:pt>
                <c:pt idx="38">
                  <c:v>36.090282999999999</c:v>
                </c:pt>
                <c:pt idx="39">
                  <c:v>31.579287000000001</c:v>
                </c:pt>
                <c:pt idx="40">
                  <c:v>32.065522999999999</c:v>
                </c:pt>
                <c:pt idx="41">
                  <c:v>36.004691000000001</c:v>
                </c:pt>
                <c:pt idx="42">
                  <c:v>32.008004999999997</c:v>
                </c:pt>
                <c:pt idx="43">
                  <c:v>31.522603</c:v>
                </c:pt>
                <c:pt idx="44">
                  <c:v>35.891784000000001</c:v>
                </c:pt>
                <c:pt idx="45">
                  <c:v>32.101486000000001</c:v>
                </c:pt>
                <c:pt idx="46">
                  <c:v>32.049227999999999</c:v>
                </c:pt>
                <c:pt idx="47">
                  <c:v>35.947654999999997</c:v>
                </c:pt>
                <c:pt idx="48">
                  <c:v>31.928784</c:v>
                </c:pt>
                <c:pt idx="49">
                  <c:v>31.437214999999998</c:v>
                </c:pt>
                <c:pt idx="50">
                  <c:v>35.952303000000001</c:v>
                </c:pt>
                <c:pt idx="51">
                  <c:v>31.788599999999999</c:v>
                </c:pt>
                <c:pt idx="52">
                  <c:v>31.922191000000002</c:v>
                </c:pt>
                <c:pt idx="53">
                  <c:v>35.980747000000001</c:v>
                </c:pt>
                <c:pt idx="54">
                  <c:v>31.53688</c:v>
                </c:pt>
                <c:pt idx="55">
                  <c:v>32.252854999999997</c:v>
                </c:pt>
                <c:pt idx="56">
                  <c:v>35.38503</c:v>
                </c:pt>
                <c:pt idx="57">
                  <c:v>32.343780000000002</c:v>
                </c:pt>
                <c:pt idx="58">
                  <c:v>31.216937999999999</c:v>
                </c:pt>
                <c:pt idx="59">
                  <c:v>36.111300999999997</c:v>
                </c:pt>
                <c:pt idx="60">
                  <c:v>32.336908999999999</c:v>
                </c:pt>
                <c:pt idx="61">
                  <c:v>31.252493999999999</c:v>
                </c:pt>
                <c:pt idx="62">
                  <c:v>35.867024999999998</c:v>
                </c:pt>
                <c:pt idx="63">
                  <c:v>32.339466000000002</c:v>
                </c:pt>
                <c:pt idx="64">
                  <c:v>31.761859000000001</c:v>
                </c:pt>
                <c:pt idx="65">
                  <c:v>36.066783000000001</c:v>
                </c:pt>
                <c:pt idx="66">
                  <c:v>31.619026999999999</c:v>
                </c:pt>
                <c:pt idx="67">
                  <c:v>31.872579999999999</c:v>
                </c:pt>
                <c:pt idx="68">
                  <c:v>35.795895999999999</c:v>
                </c:pt>
                <c:pt idx="69">
                  <c:v>31.700192999999999</c:v>
                </c:pt>
                <c:pt idx="70">
                  <c:v>31.865600000000001</c:v>
                </c:pt>
                <c:pt idx="71">
                  <c:v>35.986412999999999</c:v>
                </c:pt>
                <c:pt idx="72">
                  <c:v>32.150745000000001</c:v>
                </c:pt>
                <c:pt idx="73">
                  <c:v>31.553619999999999</c:v>
                </c:pt>
                <c:pt idx="74">
                  <c:v>36.406188</c:v>
                </c:pt>
                <c:pt idx="75">
                  <c:v>31.483046999999999</c:v>
                </c:pt>
                <c:pt idx="76">
                  <c:v>31.829709999999999</c:v>
                </c:pt>
                <c:pt idx="77">
                  <c:v>35.578251000000002</c:v>
                </c:pt>
                <c:pt idx="78">
                  <c:v>32.176189000000001</c:v>
                </c:pt>
                <c:pt idx="79">
                  <c:v>32.383150000000001</c:v>
                </c:pt>
                <c:pt idx="80">
                  <c:v>35.231105999999997</c:v>
                </c:pt>
                <c:pt idx="81">
                  <c:v>31.883247999999998</c:v>
                </c:pt>
                <c:pt idx="82">
                  <c:v>32.020820000000001</c:v>
                </c:pt>
                <c:pt idx="83">
                  <c:v>35.732841999999998</c:v>
                </c:pt>
                <c:pt idx="84">
                  <c:v>32.068801000000001</c:v>
                </c:pt>
                <c:pt idx="85">
                  <c:v>31.559342999999998</c:v>
                </c:pt>
                <c:pt idx="86">
                  <c:v>35.905248</c:v>
                </c:pt>
                <c:pt idx="87">
                  <c:v>32.232483999999999</c:v>
                </c:pt>
                <c:pt idx="88">
                  <c:v>31.290510999999999</c:v>
                </c:pt>
                <c:pt idx="89">
                  <c:v>35.798749000000001</c:v>
                </c:pt>
                <c:pt idx="90">
                  <c:v>32.910071000000002</c:v>
                </c:pt>
                <c:pt idx="91">
                  <c:v>30.853535000000001</c:v>
                </c:pt>
                <c:pt idx="92">
                  <c:v>36.051153999999997</c:v>
                </c:pt>
                <c:pt idx="93">
                  <c:v>31.857524999999999</c:v>
                </c:pt>
                <c:pt idx="94">
                  <c:v>31.519490999999999</c:v>
                </c:pt>
                <c:pt idx="95">
                  <c:v>35.763083000000002</c:v>
                </c:pt>
                <c:pt idx="96">
                  <c:v>32.546408</c:v>
                </c:pt>
                <c:pt idx="97">
                  <c:v>31.324234000000001</c:v>
                </c:pt>
                <c:pt idx="98">
                  <c:v>35.813878000000003</c:v>
                </c:pt>
                <c:pt idx="99">
                  <c:v>32.543778000000003</c:v>
                </c:pt>
                <c:pt idx="100">
                  <c:v>31.073495000000001</c:v>
                </c:pt>
                <c:pt idx="101">
                  <c:v>35.798378</c:v>
                </c:pt>
                <c:pt idx="102">
                  <c:v>32.467556999999999</c:v>
                </c:pt>
                <c:pt idx="103">
                  <c:v>31.353511000000001</c:v>
                </c:pt>
                <c:pt idx="104">
                  <c:v>35.729638999999999</c:v>
                </c:pt>
                <c:pt idx="105">
                  <c:v>32.006430999999999</c:v>
                </c:pt>
                <c:pt idx="106">
                  <c:v>31.377603000000001</c:v>
                </c:pt>
                <c:pt idx="107">
                  <c:v>36.166522999999998</c:v>
                </c:pt>
                <c:pt idx="108">
                  <c:v>32.328577000000003</c:v>
                </c:pt>
                <c:pt idx="109">
                  <c:v>31.365548</c:v>
                </c:pt>
                <c:pt idx="110">
                  <c:v>36.606686000000003</c:v>
                </c:pt>
                <c:pt idx="111">
                  <c:v>31.006143999999999</c:v>
                </c:pt>
                <c:pt idx="112">
                  <c:v>32.251503</c:v>
                </c:pt>
                <c:pt idx="113">
                  <c:v>36.153022999999997</c:v>
                </c:pt>
                <c:pt idx="114">
                  <c:v>31.678971000000001</c:v>
                </c:pt>
                <c:pt idx="115">
                  <c:v>31.613842000000002</c:v>
                </c:pt>
                <c:pt idx="116">
                  <c:v>35.897359000000002</c:v>
                </c:pt>
                <c:pt idx="117">
                  <c:v>32.054578999999997</c:v>
                </c:pt>
                <c:pt idx="118">
                  <c:v>31.277826999999998</c:v>
                </c:pt>
                <c:pt idx="119">
                  <c:v>36.276226000000001</c:v>
                </c:pt>
                <c:pt idx="120">
                  <c:v>31.502844</c:v>
                </c:pt>
                <c:pt idx="121">
                  <c:v>31.931190999999998</c:v>
                </c:pt>
                <c:pt idx="122">
                  <c:v>36.027469000000004</c:v>
                </c:pt>
                <c:pt idx="123">
                  <c:v>31.798766000000001</c:v>
                </c:pt>
                <c:pt idx="124">
                  <c:v>32.032893999999999</c:v>
                </c:pt>
                <c:pt idx="125">
                  <c:v>35.898414000000002</c:v>
                </c:pt>
                <c:pt idx="126">
                  <c:v>31.697341999999999</c:v>
                </c:pt>
                <c:pt idx="127">
                  <c:v>32.013967999999998</c:v>
                </c:pt>
                <c:pt idx="128">
                  <c:v>35.835433000000002</c:v>
                </c:pt>
                <c:pt idx="129">
                  <c:v>31.927098999999998</c:v>
                </c:pt>
                <c:pt idx="130">
                  <c:v>31.596639</c:v>
                </c:pt>
                <c:pt idx="131">
                  <c:v>36.176856999999998</c:v>
                </c:pt>
                <c:pt idx="132">
                  <c:v>31.855840000000001</c:v>
                </c:pt>
                <c:pt idx="133">
                  <c:v>31.755693000000001</c:v>
                </c:pt>
                <c:pt idx="134">
                  <c:v>35.895246999999998</c:v>
                </c:pt>
                <c:pt idx="135">
                  <c:v>32.130893</c:v>
                </c:pt>
                <c:pt idx="136">
                  <c:v>31.509954</c:v>
                </c:pt>
                <c:pt idx="137">
                  <c:v>35.904915000000003</c:v>
                </c:pt>
                <c:pt idx="138">
                  <c:v>31.987672</c:v>
                </c:pt>
                <c:pt idx="139">
                  <c:v>32.053597000000003</c:v>
                </c:pt>
                <c:pt idx="140">
                  <c:v>35.795656000000001</c:v>
                </c:pt>
                <c:pt idx="141">
                  <c:v>31.985765000000001</c:v>
                </c:pt>
                <c:pt idx="142">
                  <c:v>31.827248000000001</c:v>
                </c:pt>
                <c:pt idx="143">
                  <c:v>35.620286999999998</c:v>
                </c:pt>
                <c:pt idx="144">
                  <c:v>32.013393999999998</c:v>
                </c:pt>
                <c:pt idx="145">
                  <c:v>31.737341000000001</c:v>
                </c:pt>
                <c:pt idx="146">
                  <c:v>35.998913000000002</c:v>
                </c:pt>
                <c:pt idx="147">
                  <c:v>32.085707999999997</c:v>
                </c:pt>
                <c:pt idx="148">
                  <c:v>31.839359000000002</c:v>
                </c:pt>
                <c:pt idx="149">
                  <c:v>35.703268000000001</c:v>
                </c:pt>
                <c:pt idx="150">
                  <c:v>32.345816999999997</c:v>
                </c:pt>
                <c:pt idx="151">
                  <c:v>31.317049000000001</c:v>
                </c:pt>
                <c:pt idx="152">
                  <c:v>35.888136000000003</c:v>
                </c:pt>
                <c:pt idx="153">
                  <c:v>32.076338</c:v>
                </c:pt>
                <c:pt idx="154">
                  <c:v>31.891394999999999</c:v>
                </c:pt>
                <c:pt idx="155">
                  <c:v>35.839914999999998</c:v>
                </c:pt>
                <c:pt idx="156">
                  <c:v>32.006005999999999</c:v>
                </c:pt>
                <c:pt idx="157">
                  <c:v>32.084209000000001</c:v>
                </c:pt>
                <c:pt idx="158">
                  <c:v>35.379362999999998</c:v>
                </c:pt>
                <c:pt idx="159">
                  <c:v>32.198633000000001</c:v>
                </c:pt>
                <c:pt idx="160">
                  <c:v>31.467009999999998</c:v>
                </c:pt>
                <c:pt idx="161">
                  <c:v>36.224375000000002</c:v>
                </c:pt>
                <c:pt idx="162">
                  <c:v>31.830729000000002</c:v>
                </c:pt>
                <c:pt idx="163">
                  <c:v>32.179374000000003</c:v>
                </c:pt>
                <c:pt idx="164">
                  <c:v>35.782266999999997</c:v>
                </c:pt>
                <c:pt idx="165">
                  <c:v>31.539380000000001</c:v>
                </c:pt>
                <c:pt idx="166">
                  <c:v>31.844784000000001</c:v>
                </c:pt>
                <c:pt idx="167">
                  <c:v>35.919654999999999</c:v>
                </c:pt>
                <c:pt idx="168">
                  <c:v>31.632805000000001</c:v>
                </c:pt>
                <c:pt idx="169">
                  <c:v>32.356575999999997</c:v>
                </c:pt>
                <c:pt idx="170">
                  <c:v>35.956099000000002</c:v>
                </c:pt>
                <c:pt idx="171">
                  <c:v>31.770119000000001</c:v>
                </c:pt>
                <c:pt idx="172">
                  <c:v>31.659656999999999</c:v>
                </c:pt>
                <c:pt idx="173">
                  <c:v>35.853321999999999</c:v>
                </c:pt>
                <c:pt idx="174">
                  <c:v>31.96095</c:v>
                </c:pt>
                <c:pt idx="175">
                  <c:v>31.573454000000002</c:v>
                </c:pt>
                <c:pt idx="176">
                  <c:v>35.941654999999997</c:v>
                </c:pt>
                <c:pt idx="177">
                  <c:v>32.014913</c:v>
                </c:pt>
                <c:pt idx="178">
                  <c:v>31.757915000000001</c:v>
                </c:pt>
                <c:pt idx="179">
                  <c:v>36.264299999999999</c:v>
                </c:pt>
                <c:pt idx="180">
                  <c:v>31.845635999999999</c:v>
                </c:pt>
                <c:pt idx="181">
                  <c:v>31.753599999999999</c:v>
                </c:pt>
                <c:pt idx="182">
                  <c:v>35.983007000000001</c:v>
                </c:pt>
                <c:pt idx="183">
                  <c:v>32.405242000000001</c:v>
                </c:pt>
                <c:pt idx="184">
                  <c:v>31.212271999999999</c:v>
                </c:pt>
                <c:pt idx="185">
                  <c:v>157.97998999999999</c:v>
                </c:pt>
                <c:pt idx="186">
                  <c:v>43.781472999999998</c:v>
                </c:pt>
                <c:pt idx="187">
                  <c:v>31.54288</c:v>
                </c:pt>
                <c:pt idx="188">
                  <c:v>31.682046</c:v>
                </c:pt>
                <c:pt idx="189">
                  <c:v>36.337336999999998</c:v>
                </c:pt>
                <c:pt idx="190">
                  <c:v>31.608471999999999</c:v>
                </c:pt>
                <c:pt idx="191">
                  <c:v>31.771712000000001</c:v>
                </c:pt>
                <c:pt idx="192">
                  <c:v>36.197096999999999</c:v>
                </c:pt>
                <c:pt idx="193">
                  <c:v>31.692416000000001</c:v>
                </c:pt>
                <c:pt idx="194">
                  <c:v>31.765767</c:v>
                </c:pt>
                <c:pt idx="195">
                  <c:v>36.175134</c:v>
                </c:pt>
                <c:pt idx="196">
                  <c:v>31.614509000000002</c:v>
                </c:pt>
                <c:pt idx="197">
                  <c:v>31.941172999999999</c:v>
                </c:pt>
                <c:pt idx="198">
                  <c:v>36.001505999999999</c:v>
                </c:pt>
                <c:pt idx="199">
                  <c:v>31.880690999999999</c:v>
                </c:pt>
                <c:pt idx="200">
                  <c:v>32.029912000000003</c:v>
                </c:pt>
                <c:pt idx="201">
                  <c:v>35.950136000000001</c:v>
                </c:pt>
                <c:pt idx="202">
                  <c:v>31.858339999999998</c:v>
                </c:pt>
                <c:pt idx="203">
                  <c:v>32.081263999999997</c:v>
                </c:pt>
                <c:pt idx="204">
                  <c:v>35.791916000000001</c:v>
                </c:pt>
                <c:pt idx="205">
                  <c:v>31.918005999999998</c:v>
                </c:pt>
                <c:pt idx="206">
                  <c:v>31.994709</c:v>
                </c:pt>
                <c:pt idx="207">
                  <c:v>35.873359000000001</c:v>
                </c:pt>
                <c:pt idx="208">
                  <c:v>31.902080000000002</c:v>
                </c:pt>
                <c:pt idx="209">
                  <c:v>31.924320999999999</c:v>
                </c:pt>
                <c:pt idx="210">
                  <c:v>35.835692999999999</c:v>
                </c:pt>
                <c:pt idx="211">
                  <c:v>32.075133999999998</c:v>
                </c:pt>
                <c:pt idx="212">
                  <c:v>32.232354999999998</c:v>
                </c:pt>
                <c:pt idx="213">
                  <c:v>35.631379000000003</c:v>
                </c:pt>
                <c:pt idx="214">
                  <c:v>32.311669000000002</c:v>
                </c:pt>
                <c:pt idx="215">
                  <c:v>31.157494</c:v>
                </c:pt>
                <c:pt idx="216">
                  <c:v>35.990431999999998</c:v>
                </c:pt>
                <c:pt idx="217">
                  <c:v>32.503500000000003</c:v>
                </c:pt>
                <c:pt idx="218">
                  <c:v>31.548399</c:v>
                </c:pt>
                <c:pt idx="219">
                  <c:v>35.976821000000001</c:v>
                </c:pt>
                <c:pt idx="220">
                  <c:v>31.788063000000001</c:v>
                </c:pt>
                <c:pt idx="221">
                  <c:v>31.521806000000002</c:v>
                </c:pt>
                <c:pt idx="222">
                  <c:v>35.951487999999998</c:v>
                </c:pt>
                <c:pt idx="223">
                  <c:v>31.779729</c:v>
                </c:pt>
                <c:pt idx="224">
                  <c:v>32.562871000000001</c:v>
                </c:pt>
                <c:pt idx="225">
                  <c:v>35.252623999999997</c:v>
                </c:pt>
                <c:pt idx="226">
                  <c:v>31.805989</c:v>
                </c:pt>
                <c:pt idx="227">
                  <c:v>32.235615000000003</c:v>
                </c:pt>
                <c:pt idx="228">
                  <c:v>35.485011</c:v>
                </c:pt>
                <c:pt idx="229">
                  <c:v>32.666424999999997</c:v>
                </c:pt>
                <c:pt idx="230">
                  <c:v>31.075012999999998</c:v>
                </c:pt>
                <c:pt idx="231">
                  <c:v>36.187596999999997</c:v>
                </c:pt>
                <c:pt idx="232">
                  <c:v>32.567500000000003</c:v>
                </c:pt>
                <c:pt idx="233">
                  <c:v>30.951236999999999</c:v>
                </c:pt>
                <c:pt idx="234">
                  <c:v>35.825358999999999</c:v>
                </c:pt>
                <c:pt idx="235">
                  <c:v>32.183318999999997</c:v>
                </c:pt>
                <c:pt idx="236">
                  <c:v>31.628896999999998</c:v>
                </c:pt>
                <c:pt idx="237">
                  <c:v>35.832839999999997</c:v>
                </c:pt>
                <c:pt idx="238">
                  <c:v>31.974136000000001</c:v>
                </c:pt>
                <c:pt idx="239">
                  <c:v>32.002079999999999</c:v>
                </c:pt>
                <c:pt idx="240">
                  <c:v>36.026358000000002</c:v>
                </c:pt>
                <c:pt idx="241">
                  <c:v>31.495584000000001</c:v>
                </c:pt>
                <c:pt idx="242">
                  <c:v>32.121431000000001</c:v>
                </c:pt>
                <c:pt idx="243">
                  <c:v>35.816766999999999</c:v>
                </c:pt>
                <c:pt idx="244">
                  <c:v>31.614601</c:v>
                </c:pt>
                <c:pt idx="245">
                  <c:v>32.160559999999997</c:v>
                </c:pt>
                <c:pt idx="246">
                  <c:v>35.689638000000002</c:v>
                </c:pt>
                <c:pt idx="247">
                  <c:v>31.893006</c:v>
                </c:pt>
                <c:pt idx="248">
                  <c:v>33.012737000000001</c:v>
                </c:pt>
                <c:pt idx="249">
                  <c:v>35.141643000000002</c:v>
                </c:pt>
                <c:pt idx="250">
                  <c:v>31.585491000000001</c:v>
                </c:pt>
                <c:pt idx="251">
                  <c:v>31.829673</c:v>
                </c:pt>
                <c:pt idx="252">
                  <c:v>35.710656999999998</c:v>
                </c:pt>
                <c:pt idx="253">
                  <c:v>32.116708000000003</c:v>
                </c:pt>
                <c:pt idx="254">
                  <c:v>31.684470999999998</c:v>
                </c:pt>
                <c:pt idx="255">
                  <c:v>35.734285999999997</c:v>
                </c:pt>
                <c:pt idx="256">
                  <c:v>31.922488000000001</c:v>
                </c:pt>
                <c:pt idx="257">
                  <c:v>32.256855000000002</c:v>
                </c:pt>
                <c:pt idx="258">
                  <c:v>35.491733000000004</c:v>
                </c:pt>
                <c:pt idx="259">
                  <c:v>32.195745000000002</c:v>
                </c:pt>
                <c:pt idx="260">
                  <c:v>32.748499000000002</c:v>
                </c:pt>
                <c:pt idx="261">
                  <c:v>34.611981</c:v>
                </c:pt>
                <c:pt idx="262">
                  <c:v>31.862821</c:v>
                </c:pt>
                <c:pt idx="263">
                  <c:v>32.075429999999997</c:v>
                </c:pt>
                <c:pt idx="264">
                  <c:v>35.610343</c:v>
                </c:pt>
                <c:pt idx="265">
                  <c:v>31.994634999999999</c:v>
                </c:pt>
                <c:pt idx="266">
                  <c:v>32.150449000000002</c:v>
                </c:pt>
                <c:pt idx="267">
                  <c:v>36.041524000000003</c:v>
                </c:pt>
                <c:pt idx="268">
                  <c:v>32.125115000000001</c:v>
                </c:pt>
                <c:pt idx="269">
                  <c:v>31.454881</c:v>
                </c:pt>
                <c:pt idx="270">
                  <c:v>35.341253000000002</c:v>
                </c:pt>
                <c:pt idx="271">
                  <c:v>31.986727999999999</c:v>
                </c:pt>
                <c:pt idx="272">
                  <c:v>32.427909</c:v>
                </c:pt>
                <c:pt idx="273">
                  <c:v>35.722638000000003</c:v>
                </c:pt>
                <c:pt idx="274">
                  <c:v>31.580138999999999</c:v>
                </c:pt>
                <c:pt idx="275">
                  <c:v>31.889451000000001</c:v>
                </c:pt>
                <c:pt idx="276">
                  <c:v>36.104264000000001</c:v>
                </c:pt>
                <c:pt idx="277">
                  <c:v>31.634453000000001</c:v>
                </c:pt>
                <c:pt idx="278">
                  <c:v>32.218392000000001</c:v>
                </c:pt>
                <c:pt idx="279">
                  <c:v>35.582583999999997</c:v>
                </c:pt>
                <c:pt idx="280">
                  <c:v>31.882950999999998</c:v>
                </c:pt>
                <c:pt idx="281">
                  <c:v>31.981580000000001</c:v>
                </c:pt>
                <c:pt idx="282">
                  <c:v>35.898488</c:v>
                </c:pt>
                <c:pt idx="283">
                  <c:v>32.065337999999997</c:v>
                </c:pt>
                <c:pt idx="284">
                  <c:v>31.987708999999999</c:v>
                </c:pt>
                <c:pt idx="285">
                  <c:v>35.758507999999999</c:v>
                </c:pt>
                <c:pt idx="286">
                  <c:v>31.711601000000002</c:v>
                </c:pt>
                <c:pt idx="287">
                  <c:v>32.189151000000003</c:v>
                </c:pt>
                <c:pt idx="288">
                  <c:v>35.583621000000001</c:v>
                </c:pt>
                <c:pt idx="289">
                  <c:v>32.174337999999999</c:v>
                </c:pt>
                <c:pt idx="290">
                  <c:v>32.156782</c:v>
                </c:pt>
                <c:pt idx="291">
                  <c:v>35.150033000000001</c:v>
                </c:pt>
                <c:pt idx="292">
                  <c:v>32.369002000000002</c:v>
                </c:pt>
                <c:pt idx="293">
                  <c:v>31.468288000000001</c:v>
                </c:pt>
                <c:pt idx="294">
                  <c:v>36.828128</c:v>
                </c:pt>
                <c:pt idx="295">
                  <c:v>30.727053000000002</c:v>
                </c:pt>
                <c:pt idx="296">
                  <c:v>32.252854999999997</c:v>
                </c:pt>
                <c:pt idx="297">
                  <c:v>35.615529000000002</c:v>
                </c:pt>
                <c:pt idx="298">
                  <c:v>31.823765999999999</c:v>
                </c:pt>
                <c:pt idx="299">
                  <c:v>31.818359000000001</c:v>
                </c:pt>
                <c:pt idx="300">
                  <c:v>36.163967999999997</c:v>
                </c:pt>
                <c:pt idx="301">
                  <c:v>32.143003999999998</c:v>
                </c:pt>
                <c:pt idx="302">
                  <c:v>31.639230999999999</c:v>
                </c:pt>
                <c:pt idx="303">
                  <c:v>35.602102000000002</c:v>
                </c:pt>
                <c:pt idx="304">
                  <c:v>32.435333999999997</c:v>
                </c:pt>
                <c:pt idx="305">
                  <c:v>31.298048999999999</c:v>
                </c:pt>
                <c:pt idx="306">
                  <c:v>35.985579999999999</c:v>
                </c:pt>
                <c:pt idx="307">
                  <c:v>32.069837999999997</c:v>
                </c:pt>
                <c:pt idx="308">
                  <c:v>31.769285</c:v>
                </c:pt>
                <c:pt idx="309">
                  <c:v>35.784990000000001</c:v>
                </c:pt>
                <c:pt idx="310">
                  <c:v>32.046560999999997</c:v>
                </c:pt>
                <c:pt idx="311">
                  <c:v>31.950987000000001</c:v>
                </c:pt>
                <c:pt idx="312">
                  <c:v>35.920766</c:v>
                </c:pt>
                <c:pt idx="313">
                  <c:v>31.771730000000002</c:v>
                </c:pt>
                <c:pt idx="314">
                  <c:v>31.832080999999999</c:v>
                </c:pt>
                <c:pt idx="315">
                  <c:v>35.836951999999997</c:v>
                </c:pt>
                <c:pt idx="316">
                  <c:v>32.100301000000002</c:v>
                </c:pt>
                <c:pt idx="317">
                  <c:v>31.644508999999999</c:v>
                </c:pt>
                <c:pt idx="318">
                  <c:v>36.008358000000001</c:v>
                </c:pt>
                <c:pt idx="319">
                  <c:v>32.076616000000001</c:v>
                </c:pt>
                <c:pt idx="320">
                  <c:v>31.407437000000002</c:v>
                </c:pt>
                <c:pt idx="321">
                  <c:v>36.113782</c:v>
                </c:pt>
                <c:pt idx="322">
                  <c:v>31.834099999999999</c:v>
                </c:pt>
                <c:pt idx="323">
                  <c:v>31.794878000000001</c:v>
                </c:pt>
                <c:pt idx="324">
                  <c:v>35.998764999999999</c:v>
                </c:pt>
                <c:pt idx="325">
                  <c:v>31.855988</c:v>
                </c:pt>
                <c:pt idx="326">
                  <c:v>32.004134999999998</c:v>
                </c:pt>
                <c:pt idx="327">
                  <c:v>35.693286000000001</c:v>
                </c:pt>
                <c:pt idx="328">
                  <c:v>31.793896</c:v>
                </c:pt>
                <c:pt idx="329">
                  <c:v>32.088135000000001</c:v>
                </c:pt>
                <c:pt idx="330">
                  <c:v>36.155394000000001</c:v>
                </c:pt>
                <c:pt idx="331">
                  <c:v>31.495861999999999</c:v>
                </c:pt>
                <c:pt idx="332">
                  <c:v>31.649581999999999</c:v>
                </c:pt>
                <c:pt idx="333">
                  <c:v>35.958840000000002</c:v>
                </c:pt>
                <c:pt idx="334">
                  <c:v>31.934412999999999</c:v>
                </c:pt>
                <c:pt idx="335">
                  <c:v>32.225484000000002</c:v>
                </c:pt>
                <c:pt idx="336">
                  <c:v>35.527583999999997</c:v>
                </c:pt>
                <c:pt idx="337">
                  <c:v>31.790728999999999</c:v>
                </c:pt>
                <c:pt idx="338">
                  <c:v>32.053449999999998</c:v>
                </c:pt>
                <c:pt idx="339">
                  <c:v>35.746285999999998</c:v>
                </c:pt>
                <c:pt idx="340">
                  <c:v>31.952228000000002</c:v>
                </c:pt>
                <c:pt idx="341">
                  <c:v>31.801932999999998</c:v>
                </c:pt>
                <c:pt idx="342">
                  <c:v>35.973525000000002</c:v>
                </c:pt>
                <c:pt idx="343">
                  <c:v>32.075097</c:v>
                </c:pt>
                <c:pt idx="344">
                  <c:v>31.694175000000001</c:v>
                </c:pt>
                <c:pt idx="345">
                  <c:v>35.925747000000001</c:v>
                </c:pt>
                <c:pt idx="346">
                  <c:v>32.196596</c:v>
                </c:pt>
                <c:pt idx="347">
                  <c:v>31.333123000000001</c:v>
                </c:pt>
                <c:pt idx="348">
                  <c:v>35.895581</c:v>
                </c:pt>
                <c:pt idx="349">
                  <c:v>32.120114999999998</c:v>
                </c:pt>
                <c:pt idx="350">
                  <c:v>31.601046</c:v>
                </c:pt>
                <c:pt idx="351">
                  <c:v>35.998617000000003</c:v>
                </c:pt>
                <c:pt idx="352">
                  <c:v>31.722138000000001</c:v>
                </c:pt>
                <c:pt idx="353">
                  <c:v>31.874172999999999</c:v>
                </c:pt>
                <c:pt idx="354">
                  <c:v>35.846710999999999</c:v>
                </c:pt>
                <c:pt idx="355">
                  <c:v>31.908840000000001</c:v>
                </c:pt>
                <c:pt idx="356">
                  <c:v>32.429575999999997</c:v>
                </c:pt>
                <c:pt idx="357">
                  <c:v>35.313161000000001</c:v>
                </c:pt>
                <c:pt idx="358">
                  <c:v>31.932283999999999</c:v>
                </c:pt>
                <c:pt idx="359">
                  <c:v>31.951006</c:v>
                </c:pt>
                <c:pt idx="360">
                  <c:v>35.911580999999998</c:v>
                </c:pt>
                <c:pt idx="361">
                  <c:v>31.763748</c:v>
                </c:pt>
                <c:pt idx="362">
                  <c:v>31.820618</c:v>
                </c:pt>
                <c:pt idx="363">
                  <c:v>36.038542999999997</c:v>
                </c:pt>
                <c:pt idx="364">
                  <c:v>31.776285000000001</c:v>
                </c:pt>
                <c:pt idx="365">
                  <c:v>31.909635999999999</c:v>
                </c:pt>
                <c:pt idx="366">
                  <c:v>36.097893999999997</c:v>
                </c:pt>
                <c:pt idx="367">
                  <c:v>31.480177000000001</c:v>
                </c:pt>
                <c:pt idx="368">
                  <c:v>31.980376</c:v>
                </c:pt>
                <c:pt idx="369">
                  <c:v>35.938414000000002</c:v>
                </c:pt>
                <c:pt idx="370">
                  <c:v>32.109171000000003</c:v>
                </c:pt>
                <c:pt idx="371">
                  <c:v>31.657249</c:v>
                </c:pt>
                <c:pt idx="372">
                  <c:v>36.130485999999998</c:v>
                </c:pt>
                <c:pt idx="373">
                  <c:v>32.046098000000001</c:v>
                </c:pt>
                <c:pt idx="374">
                  <c:v>31.763656000000001</c:v>
                </c:pt>
                <c:pt idx="375">
                  <c:v>35.861618</c:v>
                </c:pt>
                <c:pt idx="376">
                  <c:v>31.852340000000002</c:v>
                </c:pt>
                <c:pt idx="377">
                  <c:v>31.862933000000002</c:v>
                </c:pt>
                <c:pt idx="378">
                  <c:v>35.742897999999997</c:v>
                </c:pt>
                <c:pt idx="379">
                  <c:v>32.514778999999997</c:v>
                </c:pt>
                <c:pt idx="380">
                  <c:v>31.825692</c:v>
                </c:pt>
                <c:pt idx="381">
                  <c:v>35.465122000000001</c:v>
                </c:pt>
                <c:pt idx="382">
                  <c:v>31.959561000000001</c:v>
                </c:pt>
                <c:pt idx="383">
                  <c:v>32.043152999999997</c:v>
                </c:pt>
                <c:pt idx="384">
                  <c:v>35.948746999999997</c:v>
                </c:pt>
                <c:pt idx="385">
                  <c:v>31.534824</c:v>
                </c:pt>
                <c:pt idx="386">
                  <c:v>32.093967999999997</c:v>
                </c:pt>
                <c:pt idx="387">
                  <c:v>35.858803000000002</c:v>
                </c:pt>
                <c:pt idx="388">
                  <c:v>31.458714000000001</c:v>
                </c:pt>
                <c:pt idx="389">
                  <c:v>32.118189000000001</c:v>
                </c:pt>
                <c:pt idx="390">
                  <c:v>36.028024000000002</c:v>
                </c:pt>
                <c:pt idx="391">
                  <c:v>31.817914999999999</c:v>
                </c:pt>
                <c:pt idx="392">
                  <c:v>31.904561000000001</c:v>
                </c:pt>
                <c:pt idx="393">
                  <c:v>35.690713000000002</c:v>
                </c:pt>
                <c:pt idx="394">
                  <c:v>32.059522999999999</c:v>
                </c:pt>
                <c:pt idx="395">
                  <c:v>31.653582</c:v>
                </c:pt>
                <c:pt idx="396">
                  <c:v>35.858488999999999</c:v>
                </c:pt>
                <c:pt idx="397">
                  <c:v>32.071930000000002</c:v>
                </c:pt>
                <c:pt idx="398">
                  <c:v>32.301929000000001</c:v>
                </c:pt>
                <c:pt idx="399">
                  <c:v>35.335085999999997</c:v>
                </c:pt>
                <c:pt idx="400">
                  <c:v>32.130670000000002</c:v>
                </c:pt>
                <c:pt idx="401">
                  <c:v>32.249910999999997</c:v>
                </c:pt>
                <c:pt idx="402">
                  <c:v>35.326622999999998</c:v>
                </c:pt>
                <c:pt idx="403">
                  <c:v>31.957505999999999</c:v>
                </c:pt>
                <c:pt idx="404">
                  <c:v>31.599861000000001</c:v>
                </c:pt>
                <c:pt idx="405">
                  <c:v>36.120690000000003</c:v>
                </c:pt>
                <c:pt idx="406">
                  <c:v>32.003079999999997</c:v>
                </c:pt>
                <c:pt idx="407">
                  <c:v>31.560120999999999</c:v>
                </c:pt>
                <c:pt idx="408">
                  <c:v>35.798915000000001</c:v>
                </c:pt>
                <c:pt idx="409">
                  <c:v>31.737841</c:v>
                </c:pt>
                <c:pt idx="410">
                  <c:v>32.251261999999997</c:v>
                </c:pt>
                <c:pt idx="411">
                  <c:v>35.942802999999998</c:v>
                </c:pt>
                <c:pt idx="412">
                  <c:v>31.477139999999999</c:v>
                </c:pt>
                <c:pt idx="413">
                  <c:v>32.194448000000001</c:v>
                </c:pt>
                <c:pt idx="414">
                  <c:v>31.838804</c:v>
                </c:pt>
                <c:pt idx="415">
                  <c:v>35.828656000000002</c:v>
                </c:pt>
                <c:pt idx="416">
                  <c:v>31.778359999999999</c:v>
                </c:pt>
                <c:pt idx="417">
                  <c:v>32.147893000000003</c:v>
                </c:pt>
                <c:pt idx="418">
                  <c:v>35.571325000000002</c:v>
                </c:pt>
                <c:pt idx="419">
                  <c:v>32.295687999999998</c:v>
                </c:pt>
                <c:pt idx="420">
                  <c:v>31.865600000000001</c:v>
                </c:pt>
                <c:pt idx="421">
                  <c:v>35.429808000000001</c:v>
                </c:pt>
                <c:pt idx="422">
                  <c:v>31.854914000000001</c:v>
                </c:pt>
                <c:pt idx="423">
                  <c:v>31.969932</c:v>
                </c:pt>
                <c:pt idx="424">
                  <c:v>35.969118000000002</c:v>
                </c:pt>
                <c:pt idx="425">
                  <c:v>32.345725000000002</c:v>
                </c:pt>
                <c:pt idx="426">
                  <c:v>31.658508999999999</c:v>
                </c:pt>
                <c:pt idx="427">
                  <c:v>35.912229000000004</c:v>
                </c:pt>
                <c:pt idx="428">
                  <c:v>31.724841000000001</c:v>
                </c:pt>
                <c:pt idx="429">
                  <c:v>32.118357000000003</c:v>
                </c:pt>
                <c:pt idx="430">
                  <c:v>35.902988000000001</c:v>
                </c:pt>
                <c:pt idx="431">
                  <c:v>31.810728999999998</c:v>
                </c:pt>
                <c:pt idx="432">
                  <c:v>31.752433</c:v>
                </c:pt>
                <c:pt idx="433">
                  <c:v>36.084783000000002</c:v>
                </c:pt>
                <c:pt idx="434">
                  <c:v>31.69162</c:v>
                </c:pt>
                <c:pt idx="435">
                  <c:v>32.161040999999997</c:v>
                </c:pt>
                <c:pt idx="436">
                  <c:v>35.522381000000003</c:v>
                </c:pt>
                <c:pt idx="437">
                  <c:v>31.901821000000002</c:v>
                </c:pt>
                <c:pt idx="438">
                  <c:v>32.172559999999997</c:v>
                </c:pt>
                <c:pt idx="439">
                  <c:v>35.857061999999999</c:v>
                </c:pt>
                <c:pt idx="440">
                  <c:v>31.633082000000002</c:v>
                </c:pt>
                <c:pt idx="441">
                  <c:v>31.73199</c:v>
                </c:pt>
                <c:pt idx="442">
                  <c:v>36.334966999999999</c:v>
                </c:pt>
                <c:pt idx="443">
                  <c:v>31.840914000000001</c:v>
                </c:pt>
                <c:pt idx="444">
                  <c:v>31.615046</c:v>
                </c:pt>
                <c:pt idx="445">
                  <c:v>35.828822000000002</c:v>
                </c:pt>
                <c:pt idx="446">
                  <c:v>32.033856999999998</c:v>
                </c:pt>
                <c:pt idx="447">
                  <c:v>31.845154999999998</c:v>
                </c:pt>
                <c:pt idx="448">
                  <c:v>35.946117000000001</c:v>
                </c:pt>
                <c:pt idx="449">
                  <c:v>31.410233000000002</c:v>
                </c:pt>
                <c:pt idx="450">
                  <c:v>32.205984999999998</c:v>
                </c:pt>
                <c:pt idx="451">
                  <c:v>35.744118999999998</c:v>
                </c:pt>
                <c:pt idx="452">
                  <c:v>32.011133999999998</c:v>
                </c:pt>
                <c:pt idx="453">
                  <c:v>31.718285000000002</c:v>
                </c:pt>
                <c:pt idx="454">
                  <c:v>35.686601000000003</c:v>
                </c:pt>
                <c:pt idx="455">
                  <c:v>32.066893999999998</c:v>
                </c:pt>
                <c:pt idx="456">
                  <c:v>32.169485000000002</c:v>
                </c:pt>
                <c:pt idx="457">
                  <c:v>35.894322000000003</c:v>
                </c:pt>
                <c:pt idx="458">
                  <c:v>31.591805999999998</c:v>
                </c:pt>
                <c:pt idx="459">
                  <c:v>31.752174</c:v>
                </c:pt>
                <c:pt idx="460">
                  <c:v>36.360559000000002</c:v>
                </c:pt>
                <c:pt idx="461">
                  <c:v>31.633286999999999</c:v>
                </c:pt>
                <c:pt idx="462">
                  <c:v>31.862580999999999</c:v>
                </c:pt>
                <c:pt idx="463">
                  <c:v>35.829804000000003</c:v>
                </c:pt>
                <c:pt idx="464">
                  <c:v>31.780044</c:v>
                </c:pt>
                <c:pt idx="465">
                  <c:v>31.978209</c:v>
                </c:pt>
                <c:pt idx="466">
                  <c:v>35.693769000000003</c:v>
                </c:pt>
                <c:pt idx="467">
                  <c:v>32.116616</c:v>
                </c:pt>
                <c:pt idx="468">
                  <c:v>31.862766000000001</c:v>
                </c:pt>
                <c:pt idx="469">
                  <c:v>35.873359000000001</c:v>
                </c:pt>
                <c:pt idx="470">
                  <c:v>31.841118000000002</c:v>
                </c:pt>
                <c:pt idx="471">
                  <c:v>31.926006000000001</c:v>
                </c:pt>
                <c:pt idx="472">
                  <c:v>35.773525999999997</c:v>
                </c:pt>
                <c:pt idx="473">
                  <c:v>32.045411999999999</c:v>
                </c:pt>
                <c:pt idx="474">
                  <c:v>31.822932999999999</c:v>
                </c:pt>
                <c:pt idx="475">
                  <c:v>35.954303000000003</c:v>
                </c:pt>
                <c:pt idx="476">
                  <c:v>31.728988999999999</c:v>
                </c:pt>
                <c:pt idx="477">
                  <c:v>32.096207999999997</c:v>
                </c:pt>
                <c:pt idx="478">
                  <c:v>35.937672999999997</c:v>
                </c:pt>
                <c:pt idx="479">
                  <c:v>32.093060000000001</c:v>
                </c:pt>
                <c:pt idx="480">
                  <c:v>32.307836000000002</c:v>
                </c:pt>
                <c:pt idx="481">
                  <c:v>35.072274</c:v>
                </c:pt>
                <c:pt idx="482">
                  <c:v>32.453668</c:v>
                </c:pt>
                <c:pt idx="483">
                  <c:v>31.732489999999999</c:v>
                </c:pt>
                <c:pt idx="484">
                  <c:v>35.413178000000002</c:v>
                </c:pt>
                <c:pt idx="485">
                  <c:v>31.814841000000001</c:v>
                </c:pt>
                <c:pt idx="486">
                  <c:v>31.979838999999998</c:v>
                </c:pt>
                <c:pt idx="487">
                  <c:v>35.638027999999998</c:v>
                </c:pt>
                <c:pt idx="488">
                  <c:v>31.926635999999998</c:v>
                </c:pt>
                <c:pt idx="489">
                  <c:v>31.729619</c:v>
                </c:pt>
                <c:pt idx="490">
                  <c:v>36.015653999999998</c:v>
                </c:pt>
                <c:pt idx="491">
                  <c:v>31.652785999999999</c:v>
                </c:pt>
                <c:pt idx="492">
                  <c:v>31.591730999999999</c:v>
                </c:pt>
                <c:pt idx="493">
                  <c:v>37.038108000000001</c:v>
                </c:pt>
                <c:pt idx="494">
                  <c:v>30.835905</c:v>
                </c:pt>
                <c:pt idx="495">
                  <c:v>31.712119000000001</c:v>
                </c:pt>
                <c:pt idx="496">
                  <c:v>36.483705999999998</c:v>
                </c:pt>
                <c:pt idx="497">
                  <c:v>31.128216999999999</c:v>
                </c:pt>
                <c:pt idx="498">
                  <c:v>31.808969999999999</c:v>
                </c:pt>
                <c:pt idx="499">
                  <c:v>36.154541000000002</c:v>
                </c:pt>
                <c:pt idx="500">
                  <c:v>31.579491000000001</c:v>
                </c:pt>
                <c:pt idx="501">
                  <c:v>32.651665999999999</c:v>
                </c:pt>
                <c:pt idx="502">
                  <c:v>34.854312999999998</c:v>
                </c:pt>
                <c:pt idx="503">
                  <c:v>32.369891000000003</c:v>
                </c:pt>
                <c:pt idx="504">
                  <c:v>31.983097999999998</c:v>
                </c:pt>
                <c:pt idx="505">
                  <c:v>35.412695999999997</c:v>
                </c:pt>
                <c:pt idx="506">
                  <c:v>31.835303</c:v>
                </c:pt>
                <c:pt idx="507">
                  <c:v>32.023615999999997</c:v>
                </c:pt>
                <c:pt idx="508">
                  <c:v>35.705953999999998</c:v>
                </c:pt>
                <c:pt idx="509">
                  <c:v>31.923598999999999</c:v>
                </c:pt>
                <c:pt idx="510">
                  <c:v>31.675194000000001</c:v>
                </c:pt>
                <c:pt idx="511">
                  <c:v>36.014581</c:v>
                </c:pt>
                <c:pt idx="512">
                  <c:v>31.978950000000001</c:v>
                </c:pt>
                <c:pt idx="513">
                  <c:v>31.720064000000001</c:v>
                </c:pt>
                <c:pt idx="514">
                  <c:v>36.289558999999997</c:v>
                </c:pt>
                <c:pt idx="515">
                  <c:v>32.153578000000003</c:v>
                </c:pt>
                <c:pt idx="516">
                  <c:v>31.480602999999999</c:v>
                </c:pt>
                <c:pt idx="517">
                  <c:v>35.590843</c:v>
                </c:pt>
                <c:pt idx="518">
                  <c:v>31.910543000000001</c:v>
                </c:pt>
                <c:pt idx="519">
                  <c:v>32.179096999999999</c:v>
                </c:pt>
                <c:pt idx="520">
                  <c:v>35.725378999999997</c:v>
                </c:pt>
                <c:pt idx="521">
                  <c:v>32.287650999999997</c:v>
                </c:pt>
                <c:pt idx="522">
                  <c:v>31.423325999999999</c:v>
                </c:pt>
                <c:pt idx="523">
                  <c:v>36.008356999999997</c:v>
                </c:pt>
                <c:pt idx="524">
                  <c:v>31.644452999999999</c:v>
                </c:pt>
                <c:pt idx="525">
                  <c:v>32.914997</c:v>
                </c:pt>
                <c:pt idx="526">
                  <c:v>34.553612000000001</c:v>
                </c:pt>
                <c:pt idx="527">
                  <c:v>32.720647</c:v>
                </c:pt>
                <c:pt idx="528">
                  <c:v>32.149023</c:v>
                </c:pt>
                <c:pt idx="529">
                  <c:v>35.042254999999997</c:v>
                </c:pt>
                <c:pt idx="530">
                  <c:v>32.301650000000002</c:v>
                </c:pt>
                <c:pt idx="531">
                  <c:v>30.872848999999999</c:v>
                </c:pt>
                <c:pt idx="532">
                  <c:v>36.151023000000002</c:v>
                </c:pt>
                <c:pt idx="533">
                  <c:v>31.660896999999999</c:v>
                </c:pt>
                <c:pt idx="534">
                  <c:v>31.755804000000001</c:v>
                </c:pt>
                <c:pt idx="535">
                  <c:v>36.062469</c:v>
                </c:pt>
                <c:pt idx="536">
                  <c:v>32.094171000000003</c:v>
                </c:pt>
                <c:pt idx="537">
                  <c:v>31.475066000000002</c:v>
                </c:pt>
                <c:pt idx="538">
                  <c:v>36.799202999999999</c:v>
                </c:pt>
                <c:pt idx="539">
                  <c:v>31.020606999999998</c:v>
                </c:pt>
                <c:pt idx="540">
                  <c:v>32.363503000000001</c:v>
                </c:pt>
                <c:pt idx="541">
                  <c:v>35.213383</c:v>
                </c:pt>
                <c:pt idx="542">
                  <c:v>31.624638999999998</c:v>
                </c:pt>
                <c:pt idx="543">
                  <c:v>32.183430000000001</c:v>
                </c:pt>
                <c:pt idx="544">
                  <c:v>35.652472000000003</c:v>
                </c:pt>
                <c:pt idx="545">
                  <c:v>32.074893000000003</c:v>
                </c:pt>
                <c:pt idx="546">
                  <c:v>31.960025000000002</c:v>
                </c:pt>
                <c:pt idx="547">
                  <c:v>35.835970000000003</c:v>
                </c:pt>
                <c:pt idx="548">
                  <c:v>32.141300999999999</c:v>
                </c:pt>
                <c:pt idx="549">
                  <c:v>31.567119999999999</c:v>
                </c:pt>
                <c:pt idx="550">
                  <c:v>35.896489000000003</c:v>
                </c:pt>
                <c:pt idx="551">
                  <c:v>32.724795</c:v>
                </c:pt>
                <c:pt idx="552">
                  <c:v>30.813979</c:v>
                </c:pt>
                <c:pt idx="553">
                  <c:v>35.774934000000002</c:v>
                </c:pt>
                <c:pt idx="554">
                  <c:v>31.967209</c:v>
                </c:pt>
                <c:pt idx="555">
                  <c:v>32.007523999999997</c:v>
                </c:pt>
                <c:pt idx="556">
                  <c:v>35.639398</c:v>
                </c:pt>
                <c:pt idx="557">
                  <c:v>31.671119999999998</c:v>
                </c:pt>
                <c:pt idx="558">
                  <c:v>32.892479000000002</c:v>
                </c:pt>
                <c:pt idx="559">
                  <c:v>35.053291999999999</c:v>
                </c:pt>
                <c:pt idx="560">
                  <c:v>31.95495</c:v>
                </c:pt>
                <c:pt idx="561">
                  <c:v>32.398353</c:v>
                </c:pt>
                <c:pt idx="562">
                  <c:v>35.068755000000003</c:v>
                </c:pt>
                <c:pt idx="563">
                  <c:v>31.686267000000001</c:v>
                </c:pt>
                <c:pt idx="564">
                  <c:v>31.878506999999999</c:v>
                </c:pt>
                <c:pt idx="565">
                  <c:v>36.115875000000003</c:v>
                </c:pt>
                <c:pt idx="566">
                  <c:v>31.908562</c:v>
                </c:pt>
                <c:pt idx="567">
                  <c:v>31.556528</c:v>
                </c:pt>
                <c:pt idx="568">
                  <c:v>36.883406000000001</c:v>
                </c:pt>
                <c:pt idx="569">
                  <c:v>30.924551999999998</c:v>
                </c:pt>
                <c:pt idx="570">
                  <c:v>31.557269000000002</c:v>
                </c:pt>
                <c:pt idx="571">
                  <c:v>36.053209000000003</c:v>
                </c:pt>
                <c:pt idx="572">
                  <c:v>31.825581</c:v>
                </c:pt>
                <c:pt idx="573">
                  <c:v>32.322187999999997</c:v>
                </c:pt>
                <c:pt idx="574">
                  <c:v>35.295864000000002</c:v>
                </c:pt>
                <c:pt idx="575">
                  <c:v>32.257466000000001</c:v>
                </c:pt>
                <c:pt idx="576">
                  <c:v>31.917728</c:v>
                </c:pt>
                <c:pt idx="577">
                  <c:v>36.406632000000002</c:v>
                </c:pt>
                <c:pt idx="578">
                  <c:v>32.118170999999997</c:v>
                </c:pt>
                <c:pt idx="579">
                  <c:v>30.864256000000001</c:v>
                </c:pt>
                <c:pt idx="580">
                  <c:v>36.692906999999998</c:v>
                </c:pt>
                <c:pt idx="581">
                  <c:v>30.873588999999999</c:v>
                </c:pt>
                <c:pt idx="582">
                  <c:v>31.760323</c:v>
                </c:pt>
                <c:pt idx="583">
                  <c:v>35.924413999999999</c:v>
                </c:pt>
                <c:pt idx="584">
                  <c:v>31.926950999999999</c:v>
                </c:pt>
                <c:pt idx="585">
                  <c:v>32.850774999999999</c:v>
                </c:pt>
                <c:pt idx="586">
                  <c:v>34.861812999999998</c:v>
                </c:pt>
                <c:pt idx="587">
                  <c:v>31.989523999999999</c:v>
                </c:pt>
                <c:pt idx="588">
                  <c:v>31.549268999999999</c:v>
                </c:pt>
                <c:pt idx="589">
                  <c:v>36.627667000000002</c:v>
                </c:pt>
                <c:pt idx="590">
                  <c:v>31.165865</c:v>
                </c:pt>
                <c:pt idx="591">
                  <c:v>31.775988999999999</c:v>
                </c:pt>
                <c:pt idx="592">
                  <c:v>36.030209999999997</c:v>
                </c:pt>
                <c:pt idx="593">
                  <c:v>31.8081</c:v>
                </c:pt>
                <c:pt idx="594">
                  <c:v>31.848710000000001</c:v>
                </c:pt>
                <c:pt idx="595">
                  <c:v>36.656334000000001</c:v>
                </c:pt>
                <c:pt idx="596">
                  <c:v>30.802757</c:v>
                </c:pt>
                <c:pt idx="597">
                  <c:v>31.605454000000002</c:v>
                </c:pt>
                <c:pt idx="598">
                  <c:v>36.770999000000003</c:v>
                </c:pt>
                <c:pt idx="599">
                  <c:v>31.17381</c:v>
                </c:pt>
                <c:pt idx="600">
                  <c:v>31.877006999999999</c:v>
                </c:pt>
                <c:pt idx="601">
                  <c:v>35.765824000000002</c:v>
                </c:pt>
                <c:pt idx="602">
                  <c:v>31.925839</c:v>
                </c:pt>
                <c:pt idx="603">
                  <c:v>31.926394999999999</c:v>
                </c:pt>
                <c:pt idx="604">
                  <c:v>35.851951999999997</c:v>
                </c:pt>
                <c:pt idx="605">
                  <c:v>31.800878000000001</c:v>
                </c:pt>
                <c:pt idx="606">
                  <c:v>31.941987000000001</c:v>
                </c:pt>
                <c:pt idx="607">
                  <c:v>36.695185000000002</c:v>
                </c:pt>
                <c:pt idx="608">
                  <c:v>31.880172999999999</c:v>
                </c:pt>
                <c:pt idx="609">
                  <c:v>30.801572</c:v>
                </c:pt>
                <c:pt idx="610">
                  <c:v>35.820636999999998</c:v>
                </c:pt>
                <c:pt idx="611">
                  <c:v>31.808617999999999</c:v>
                </c:pt>
                <c:pt idx="612">
                  <c:v>31.882007000000002</c:v>
                </c:pt>
                <c:pt idx="613">
                  <c:v>35.965822000000003</c:v>
                </c:pt>
                <c:pt idx="614">
                  <c:v>31.844877</c:v>
                </c:pt>
                <c:pt idx="615">
                  <c:v>31.704378999999999</c:v>
                </c:pt>
                <c:pt idx="616">
                  <c:v>35.683176000000003</c:v>
                </c:pt>
                <c:pt idx="617">
                  <c:v>32.02769</c:v>
                </c:pt>
                <c:pt idx="618">
                  <c:v>31.862487999999999</c:v>
                </c:pt>
                <c:pt idx="619">
                  <c:v>36.072505999999997</c:v>
                </c:pt>
                <c:pt idx="620">
                  <c:v>31.573639</c:v>
                </c:pt>
                <c:pt idx="621">
                  <c:v>31.970486999999999</c:v>
                </c:pt>
                <c:pt idx="622">
                  <c:v>35.980451000000002</c:v>
                </c:pt>
                <c:pt idx="623">
                  <c:v>31.881654999999999</c:v>
                </c:pt>
                <c:pt idx="624">
                  <c:v>32.069282000000001</c:v>
                </c:pt>
                <c:pt idx="625">
                  <c:v>35.948931999999999</c:v>
                </c:pt>
                <c:pt idx="626">
                  <c:v>31.696712000000002</c:v>
                </c:pt>
                <c:pt idx="627">
                  <c:v>32.624499</c:v>
                </c:pt>
                <c:pt idx="628">
                  <c:v>35.027126000000003</c:v>
                </c:pt>
                <c:pt idx="629">
                  <c:v>32.479742000000002</c:v>
                </c:pt>
                <c:pt idx="630">
                  <c:v>31.488954</c:v>
                </c:pt>
                <c:pt idx="631">
                  <c:v>35.751730999999999</c:v>
                </c:pt>
                <c:pt idx="632">
                  <c:v>31.743618000000001</c:v>
                </c:pt>
                <c:pt idx="633">
                  <c:v>31.459066</c:v>
                </c:pt>
                <c:pt idx="634">
                  <c:v>36.426445999999999</c:v>
                </c:pt>
                <c:pt idx="635">
                  <c:v>31.656082000000001</c:v>
                </c:pt>
                <c:pt idx="636">
                  <c:v>31.631008999999999</c:v>
                </c:pt>
                <c:pt idx="637">
                  <c:v>35.787211999999997</c:v>
                </c:pt>
                <c:pt idx="638">
                  <c:v>31.880227999999999</c:v>
                </c:pt>
                <c:pt idx="639">
                  <c:v>31.983025000000001</c:v>
                </c:pt>
                <c:pt idx="640">
                  <c:v>36.138468000000003</c:v>
                </c:pt>
                <c:pt idx="641">
                  <c:v>31.564361000000002</c:v>
                </c:pt>
                <c:pt idx="642">
                  <c:v>32.613852000000001</c:v>
                </c:pt>
                <c:pt idx="643">
                  <c:v>35.118772999999997</c:v>
                </c:pt>
                <c:pt idx="644">
                  <c:v>32.023708999999997</c:v>
                </c:pt>
                <c:pt idx="645">
                  <c:v>32.149262999999998</c:v>
                </c:pt>
                <c:pt idx="646">
                  <c:v>35.434640999999999</c:v>
                </c:pt>
                <c:pt idx="647">
                  <c:v>32.210428999999998</c:v>
                </c:pt>
                <c:pt idx="648">
                  <c:v>31.885728</c:v>
                </c:pt>
                <c:pt idx="649">
                  <c:v>35.622936000000003</c:v>
                </c:pt>
                <c:pt idx="650">
                  <c:v>33.103403</c:v>
                </c:pt>
                <c:pt idx="651">
                  <c:v>30.880960000000002</c:v>
                </c:pt>
                <c:pt idx="652">
                  <c:v>36.015338999999997</c:v>
                </c:pt>
                <c:pt idx="653">
                  <c:v>31.837229000000001</c:v>
                </c:pt>
                <c:pt idx="654">
                  <c:v>31.538157999999999</c:v>
                </c:pt>
                <c:pt idx="655">
                  <c:v>36.083302000000003</c:v>
                </c:pt>
                <c:pt idx="656">
                  <c:v>31.673472</c:v>
                </c:pt>
                <c:pt idx="657">
                  <c:v>32.744165000000002</c:v>
                </c:pt>
                <c:pt idx="658">
                  <c:v>34.94896</c:v>
                </c:pt>
                <c:pt idx="659">
                  <c:v>31.801784999999999</c:v>
                </c:pt>
                <c:pt idx="660">
                  <c:v>32.824257000000003</c:v>
                </c:pt>
                <c:pt idx="661">
                  <c:v>34.732017999999997</c:v>
                </c:pt>
                <c:pt idx="662">
                  <c:v>32.054096999999999</c:v>
                </c:pt>
                <c:pt idx="663">
                  <c:v>32.109690000000001</c:v>
                </c:pt>
                <c:pt idx="664">
                  <c:v>35.651601999999997</c:v>
                </c:pt>
                <c:pt idx="665">
                  <c:v>32.944589000000001</c:v>
                </c:pt>
                <c:pt idx="666">
                  <c:v>30.590517999999999</c:v>
                </c:pt>
                <c:pt idx="667">
                  <c:v>36.051152999999999</c:v>
                </c:pt>
                <c:pt idx="668">
                  <c:v>31.791359</c:v>
                </c:pt>
                <c:pt idx="669">
                  <c:v>31.867414</c:v>
                </c:pt>
                <c:pt idx="670">
                  <c:v>35.797415000000001</c:v>
                </c:pt>
                <c:pt idx="671">
                  <c:v>31.910357999999999</c:v>
                </c:pt>
                <c:pt idx="672">
                  <c:v>31.653155999999999</c:v>
                </c:pt>
                <c:pt idx="673">
                  <c:v>36.242503999999997</c:v>
                </c:pt>
                <c:pt idx="674">
                  <c:v>31.737193000000001</c:v>
                </c:pt>
                <c:pt idx="675">
                  <c:v>31.719360000000002</c:v>
                </c:pt>
                <c:pt idx="676">
                  <c:v>36.050024000000001</c:v>
                </c:pt>
                <c:pt idx="677">
                  <c:v>31.674600999999999</c:v>
                </c:pt>
                <c:pt idx="678">
                  <c:v>31.821414000000001</c:v>
                </c:pt>
                <c:pt idx="679">
                  <c:v>36.251170000000002</c:v>
                </c:pt>
                <c:pt idx="680">
                  <c:v>31.461881000000002</c:v>
                </c:pt>
                <c:pt idx="681">
                  <c:v>31.927060999999998</c:v>
                </c:pt>
                <c:pt idx="682">
                  <c:v>36.180670999999997</c:v>
                </c:pt>
                <c:pt idx="683">
                  <c:v>31.66873</c:v>
                </c:pt>
                <c:pt idx="684">
                  <c:v>32.000079999999997</c:v>
                </c:pt>
                <c:pt idx="685">
                  <c:v>35.863211</c:v>
                </c:pt>
                <c:pt idx="686">
                  <c:v>31.987189999999998</c:v>
                </c:pt>
                <c:pt idx="687">
                  <c:v>31.81747</c:v>
                </c:pt>
                <c:pt idx="688">
                  <c:v>36.262745000000002</c:v>
                </c:pt>
                <c:pt idx="689">
                  <c:v>31.494565999999999</c:v>
                </c:pt>
                <c:pt idx="690">
                  <c:v>32.809590999999998</c:v>
                </c:pt>
                <c:pt idx="691">
                  <c:v>34.936534000000002</c:v>
                </c:pt>
                <c:pt idx="692">
                  <c:v>31.593305999999998</c:v>
                </c:pt>
                <c:pt idx="693">
                  <c:v>31.784137000000001</c:v>
                </c:pt>
                <c:pt idx="694">
                  <c:v>35.865563000000002</c:v>
                </c:pt>
                <c:pt idx="695">
                  <c:v>31.977432</c:v>
                </c:pt>
                <c:pt idx="696">
                  <c:v>32.376112999999997</c:v>
                </c:pt>
                <c:pt idx="697">
                  <c:v>35.687694999999998</c:v>
                </c:pt>
                <c:pt idx="698">
                  <c:v>31.625730999999998</c:v>
                </c:pt>
                <c:pt idx="699">
                  <c:v>32.055542000000003</c:v>
                </c:pt>
                <c:pt idx="700">
                  <c:v>35.686269000000003</c:v>
                </c:pt>
                <c:pt idx="701">
                  <c:v>32.260632999999999</c:v>
                </c:pt>
                <c:pt idx="702">
                  <c:v>31.145382999999999</c:v>
                </c:pt>
                <c:pt idx="703">
                  <c:v>36.167023</c:v>
                </c:pt>
                <c:pt idx="704">
                  <c:v>31.733841000000002</c:v>
                </c:pt>
                <c:pt idx="705">
                  <c:v>31.781841</c:v>
                </c:pt>
                <c:pt idx="706">
                  <c:v>36.004432000000001</c:v>
                </c:pt>
                <c:pt idx="707">
                  <c:v>31.536287999999999</c:v>
                </c:pt>
                <c:pt idx="708">
                  <c:v>31.970191</c:v>
                </c:pt>
                <c:pt idx="709">
                  <c:v>32.140318999999998</c:v>
                </c:pt>
                <c:pt idx="710">
                  <c:v>35.759323000000002</c:v>
                </c:pt>
                <c:pt idx="711">
                  <c:v>32.743239000000003</c:v>
                </c:pt>
                <c:pt idx="712">
                  <c:v>31.130754</c:v>
                </c:pt>
                <c:pt idx="713">
                  <c:v>36.551630000000003</c:v>
                </c:pt>
                <c:pt idx="714">
                  <c:v>30.912921999999998</c:v>
                </c:pt>
                <c:pt idx="715">
                  <c:v>31.602639</c:v>
                </c:pt>
                <c:pt idx="716">
                  <c:v>36.288671000000001</c:v>
                </c:pt>
                <c:pt idx="717">
                  <c:v>31.697879</c:v>
                </c:pt>
                <c:pt idx="718">
                  <c:v>31.797747999999999</c:v>
                </c:pt>
                <c:pt idx="719">
                  <c:v>36.074061999999998</c:v>
                </c:pt>
                <c:pt idx="720">
                  <c:v>31.781748</c:v>
                </c:pt>
                <c:pt idx="721">
                  <c:v>32.643889000000001</c:v>
                </c:pt>
                <c:pt idx="722">
                  <c:v>35.018182000000003</c:v>
                </c:pt>
                <c:pt idx="723">
                  <c:v>32.405613000000002</c:v>
                </c:pt>
                <c:pt idx="724">
                  <c:v>32.045746000000001</c:v>
                </c:pt>
                <c:pt idx="725">
                  <c:v>35.130550999999997</c:v>
                </c:pt>
                <c:pt idx="726">
                  <c:v>31.689378999999999</c:v>
                </c:pt>
                <c:pt idx="727">
                  <c:v>31.735378000000001</c:v>
                </c:pt>
                <c:pt idx="728">
                  <c:v>35.682305999999997</c:v>
                </c:pt>
                <c:pt idx="729">
                  <c:v>32.117097000000001</c:v>
                </c:pt>
                <c:pt idx="730">
                  <c:v>31.851285000000001</c:v>
                </c:pt>
                <c:pt idx="731">
                  <c:v>36.972515999999999</c:v>
                </c:pt>
                <c:pt idx="732">
                  <c:v>30.686312999999998</c:v>
                </c:pt>
                <c:pt idx="733">
                  <c:v>31.802322</c:v>
                </c:pt>
                <c:pt idx="734">
                  <c:v>35.990155000000001</c:v>
                </c:pt>
                <c:pt idx="735">
                  <c:v>31.714008</c:v>
                </c:pt>
                <c:pt idx="736">
                  <c:v>32.071153000000002</c:v>
                </c:pt>
                <c:pt idx="737">
                  <c:v>35.998803000000002</c:v>
                </c:pt>
                <c:pt idx="738">
                  <c:v>31.388529999999999</c:v>
                </c:pt>
                <c:pt idx="739">
                  <c:v>31.933876000000001</c:v>
                </c:pt>
                <c:pt idx="740">
                  <c:v>35.649157000000002</c:v>
                </c:pt>
                <c:pt idx="741">
                  <c:v>32.118744999999997</c:v>
                </c:pt>
                <c:pt idx="742">
                  <c:v>32.11656</c:v>
                </c:pt>
                <c:pt idx="743">
                  <c:v>36.536816000000002</c:v>
                </c:pt>
                <c:pt idx="744">
                  <c:v>31.767045</c:v>
                </c:pt>
                <c:pt idx="745">
                  <c:v>30.876349000000001</c:v>
                </c:pt>
                <c:pt idx="746">
                  <c:v>35.992950999999998</c:v>
                </c:pt>
                <c:pt idx="747">
                  <c:v>31.536491000000002</c:v>
                </c:pt>
                <c:pt idx="748">
                  <c:v>31.812747999999999</c:v>
                </c:pt>
                <c:pt idx="749">
                  <c:v>35.972154000000003</c:v>
                </c:pt>
                <c:pt idx="750">
                  <c:v>31.987746000000001</c:v>
                </c:pt>
                <c:pt idx="751">
                  <c:v>32.142394000000003</c:v>
                </c:pt>
                <c:pt idx="752">
                  <c:v>35.443289</c:v>
                </c:pt>
                <c:pt idx="753">
                  <c:v>31.619232</c:v>
                </c:pt>
                <c:pt idx="754">
                  <c:v>32.747461999999999</c:v>
                </c:pt>
                <c:pt idx="755">
                  <c:v>35.237845999999998</c:v>
                </c:pt>
                <c:pt idx="756">
                  <c:v>32.081226999999998</c:v>
                </c:pt>
                <c:pt idx="757">
                  <c:v>31.342510999999998</c:v>
                </c:pt>
                <c:pt idx="758">
                  <c:v>35.839322000000003</c:v>
                </c:pt>
                <c:pt idx="759">
                  <c:v>32.034801999999999</c:v>
                </c:pt>
                <c:pt idx="760">
                  <c:v>32.453482999999999</c:v>
                </c:pt>
                <c:pt idx="761">
                  <c:v>35.191087000000003</c:v>
                </c:pt>
                <c:pt idx="762">
                  <c:v>32.108393999999997</c:v>
                </c:pt>
                <c:pt idx="763">
                  <c:v>31.688545000000001</c:v>
                </c:pt>
                <c:pt idx="764">
                  <c:v>36.074024000000001</c:v>
                </c:pt>
                <c:pt idx="765">
                  <c:v>31.708860000000001</c:v>
                </c:pt>
                <c:pt idx="766">
                  <c:v>31.827432999999999</c:v>
                </c:pt>
                <c:pt idx="767">
                  <c:v>35.794193</c:v>
                </c:pt>
                <c:pt idx="768">
                  <c:v>32.831423999999998</c:v>
                </c:pt>
                <c:pt idx="769">
                  <c:v>30.865867999999999</c:v>
                </c:pt>
                <c:pt idx="770">
                  <c:v>36.509557000000001</c:v>
                </c:pt>
                <c:pt idx="771">
                  <c:v>31.214624000000001</c:v>
                </c:pt>
                <c:pt idx="772">
                  <c:v>31.943653999999999</c:v>
                </c:pt>
                <c:pt idx="773">
                  <c:v>35.798268</c:v>
                </c:pt>
                <c:pt idx="774">
                  <c:v>31.667304999999999</c:v>
                </c:pt>
                <c:pt idx="775">
                  <c:v>32.672203000000003</c:v>
                </c:pt>
                <c:pt idx="776">
                  <c:v>34.944738000000001</c:v>
                </c:pt>
                <c:pt idx="777">
                  <c:v>32.632128999999999</c:v>
                </c:pt>
                <c:pt idx="778">
                  <c:v>31.175864000000001</c:v>
                </c:pt>
                <c:pt idx="779">
                  <c:v>36.060062000000002</c:v>
                </c:pt>
                <c:pt idx="780">
                  <c:v>31.666564000000001</c:v>
                </c:pt>
                <c:pt idx="781">
                  <c:v>31.873359000000001</c:v>
                </c:pt>
                <c:pt idx="782">
                  <c:v>35.723934999999997</c:v>
                </c:pt>
                <c:pt idx="783">
                  <c:v>31.767212000000001</c:v>
                </c:pt>
                <c:pt idx="784">
                  <c:v>32.043745000000001</c:v>
                </c:pt>
                <c:pt idx="785">
                  <c:v>36.244208</c:v>
                </c:pt>
                <c:pt idx="786">
                  <c:v>31.670878999999999</c:v>
                </c:pt>
                <c:pt idx="787">
                  <c:v>32.174467</c:v>
                </c:pt>
                <c:pt idx="788">
                  <c:v>35.546770000000002</c:v>
                </c:pt>
                <c:pt idx="789">
                  <c:v>31.699933999999999</c:v>
                </c:pt>
                <c:pt idx="790">
                  <c:v>32.817534999999999</c:v>
                </c:pt>
                <c:pt idx="791">
                  <c:v>34.714499000000004</c:v>
                </c:pt>
                <c:pt idx="792">
                  <c:v>33.013162999999999</c:v>
                </c:pt>
                <c:pt idx="793">
                  <c:v>31.430696000000001</c:v>
                </c:pt>
                <c:pt idx="794">
                  <c:v>35.397474000000003</c:v>
                </c:pt>
                <c:pt idx="795">
                  <c:v>31.966653999999998</c:v>
                </c:pt>
                <c:pt idx="796">
                  <c:v>32.013561000000003</c:v>
                </c:pt>
                <c:pt idx="797">
                  <c:v>35.516863000000001</c:v>
                </c:pt>
                <c:pt idx="798">
                  <c:v>32.619017999999997</c:v>
                </c:pt>
                <c:pt idx="799">
                  <c:v>31.338695999999999</c:v>
                </c:pt>
                <c:pt idx="800">
                  <c:v>35.448732999999997</c:v>
                </c:pt>
                <c:pt idx="801">
                  <c:v>31.813932999999999</c:v>
                </c:pt>
                <c:pt idx="802">
                  <c:v>32.785572999999999</c:v>
                </c:pt>
                <c:pt idx="803">
                  <c:v>34.911886000000003</c:v>
                </c:pt>
                <c:pt idx="804">
                  <c:v>32.087800999999999</c:v>
                </c:pt>
                <c:pt idx="805">
                  <c:v>31.684712000000001</c:v>
                </c:pt>
                <c:pt idx="806">
                  <c:v>35.815804</c:v>
                </c:pt>
                <c:pt idx="807">
                  <c:v>32.824348999999998</c:v>
                </c:pt>
                <c:pt idx="808">
                  <c:v>30.826498000000001</c:v>
                </c:pt>
                <c:pt idx="809">
                  <c:v>35.594881000000001</c:v>
                </c:pt>
                <c:pt idx="810">
                  <c:v>32.347799000000002</c:v>
                </c:pt>
                <c:pt idx="811">
                  <c:v>31.629490000000001</c:v>
                </c:pt>
                <c:pt idx="812">
                  <c:v>35.751100999999998</c:v>
                </c:pt>
                <c:pt idx="813">
                  <c:v>31.883395</c:v>
                </c:pt>
                <c:pt idx="814">
                  <c:v>31.745804</c:v>
                </c:pt>
                <c:pt idx="815">
                  <c:v>36.188727</c:v>
                </c:pt>
                <c:pt idx="816">
                  <c:v>31.696915000000001</c:v>
                </c:pt>
                <c:pt idx="817">
                  <c:v>32.416983000000002</c:v>
                </c:pt>
                <c:pt idx="818">
                  <c:v>34.969847999999999</c:v>
                </c:pt>
                <c:pt idx="819">
                  <c:v>32.807904999999998</c:v>
                </c:pt>
                <c:pt idx="820">
                  <c:v>31.409215</c:v>
                </c:pt>
                <c:pt idx="821">
                  <c:v>35.611176</c:v>
                </c:pt>
                <c:pt idx="822">
                  <c:v>31.972079999999998</c:v>
                </c:pt>
                <c:pt idx="823">
                  <c:v>31.559861000000001</c:v>
                </c:pt>
                <c:pt idx="824">
                  <c:v>37.057181999999997</c:v>
                </c:pt>
                <c:pt idx="825">
                  <c:v>30.841757000000001</c:v>
                </c:pt>
                <c:pt idx="826">
                  <c:v>31.558546</c:v>
                </c:pt>
                <c:pt idx="827">
                  <c:v>36.028894000000001</c:v>
                </c:pt>
                <c:pt idx="828">
                  <c:v>31.813692</c:v>
                </c:pt>
                <c:pt idx="829">
                  <c:v>31.988969000000001</c:v>
                </c:pt>
                <c:pt idx="830">
                  <c:v>35.875599999999999</c:v>
                </c:pt>
                <c:pt idx="831">
                  <c:v>32.533334000000004</c:v>
                </c:pt>
                <c:pt idx="832">
                  <c:v>31.058384</c:v>
                </c:pt>
                <c:pt idx="833">
                  <c:v>35.926820999999997</c:v>
                </c:pt>
                <c:pt idx="834">
                  <c:v>32.077689999999997</c:v>
                </c:pt>
                <c:pt idx="835">
                  <c:v>31.696341</c:v>
                </c:pt>
                <c:pt idx="836">
                  <c:v>35.849303999999997</c:v>
                </c:pt>
                <c:pt idx="837">
                  <c:v>31.750378000000001</c:v>
                </c:pt>
                <c:pt idx="838">
                  <c:v>32.352390999999997</c:v>
                </c:pt>
                <c:pt idx="839">
                  <c:v>35.767175000000002</c:v>
                </c:pt>
                <c:pt idx="840">
                  <c:v>31.733118999999999</c:v>
                </c:pt>
                <c:pt idx="841">
                  <c:v>31.874396000000001</c:v>
                </c:pt>
                <c:pt idx="842">
                  <c:v>35.765323000000002</c:v>
                </c:pt>
                <c:pt idx="843">
                  <c:v>32.161115000000002</c:v>
                </c:pt>
                <c:pt idx="844">
                  <c:v>31.863617999999999</c:v>
                </c:pt>
                <c:pt idx="845">
                  <c:v>35.766120000000001</c:v>
                </c:pt>
                <c:pt idx="846">
                  <c:v>32.093966999999999</c:v>
                </c:pt>
                <c:pt idx="847">
                  <c:v>31.761230000000001</c:v>
                </c:pt>
                <c:pt idx="848">
                  <c:v>35.617305000000002</c:v>
                </c:pt>
                <c:pt idx="849">
                  <c:v>31.603361</c:v>
                </c:pt>
                <c:pt idx="850">
                  <c:v>32.102429999999998</c:v>
                </c:pt>
                <c:pt idx="851">
                  <c:v>35.814971</c:v>
                </c:pt>
                <c:pt idx="852">
                  <c:v>32.058411999999997</c:v>
                </c:pt>
                <c:pt idx="853">
                  <c:v>32.164782000000002</c:v>
                </c:pt>
                <c:pt idx="854">
                  <c:v>35.603639999999999</c:v>
                </c:pt>
                <c:pt idx="855">
                  <c:v>31.521194999999999</c:v>
                </c:pt>
                <c:pt idx="856">
                  <c:v>31.966746000000001</c:v>
                </c:pt>
                <c:pt idx="857">
                  <c:v>36.132505000000002</c:v>
                </c:pt>
                <c:pt idx="858">
                  <c:v>31.598564</c:v>
                </c:pt>
                <c:pt idx="859">
                  <c:v>32.064875000000001</c:v>
                </c:pt>
                <c:pt idx="860">
                  <c:v>35.797303999999997</c:v>
                </c:pt>
                <c:pt idx="861">
                  <c:v>31.974080000000001</c:v>
                </c:pt>
                <c:pt idx="862">
                  <c:v>31.786304000000001</c:v>
                </c:pt>
                <c:pt idx="863">
                  <c:v>35.856267000000003</c:v>
                </c:pt>
                <c:pt idx="864">
                  <c:v>31.720341000000001</c:v>
                </c:pt>
                <c:pt idx="865">
                  <c:v>31.858302999999999</c:v>
                </c:pt>
                <c:pt idx="866">
                  <c:v>36.230466999999997</c:v>
                </c:pt>
                <c:pt idx="867">
                  <c:v>32.354779999999998</c:v>
                </c:pt>
                <c:pt idx="868">
                  <c:v>31.173252999999999</c:v>
                </c:pt>
                <c:pt idx="869">
                  <c:v>35.967173000000003</c:v>
                </c:pt>
                <c:pt idx="870">
                  <c:v>31.897469000000001</c:v>
                </c:pt>
                <c:pt idx="871">
                  <c:v>31.930951</c:v>
                </c:pt>
                <c:pt idx="872">
                  <c:v>35.888100000000001</c:v>
                </c:pt>
                <c:pt idx="873">
                  <c:v>32.630980999999998</c:v>
                </c:pt>
                <c:pt idx="874">
                  <c:v>30.896701</c:v>
                </c:pt>
                <c:pt idx="875">
                  <c:v>36.153134000000001</c:v>
                </c:pt>
                <c:pt idx="876">
                  <c:v>31.652546000000001</c:v>
                </c:pt>
                <c:pt idx="877">
                  <c:v>32.022486999999998</c:v>
                </c:pt>
                <c:pt idx="878">
                  <c:v>35.821730000000002</c:v>
                </c:pt>
                <c:pt idx="879">
                  <c:v>32.178095999999996</c:v>
                </c:pt>
                <c:pt idx="880">
                  <c:v>31.525454</c:v>
                </c:pt>
                <c:pt idx="881">
                  <c:v>35.827303999999998</c:v>
                </c:pt>
                <c:pt idx="882">
                  <c:v>32.323169</c:v>
                </c:pt>
                <c:pt idx="883">
                  <c:v>31.679675</c:v>
                </c:pt>
                <c:pt idx="884">
                  <c:v>35.676861000000002</c:v>
                </c:pt>
                <c:pt idx="885">
                  <c:v>31.772248000000001</c:v>
                </c:pt>
                <c:pt idx="886">
                  <c:v>32.164856</c:v>
                </c:pt>
                <c:pt idx="887">
                  <c:v>35.786915999999998</c:v>
                </c:pt>
                <c:pt idx="888">
                  <c:v>31.960654000000002</c:v>
                </c:pt>
                <c:pt idx="889">
                  <c:v>31.827933000000002</c:v>
                </c:pt>
                <c:pt idx="890">
                  <c:v>35.756990000000002</c:v>
                </c:pt>
                <c:pt idx="891">
                  <c:v>32.408538999999998</c:v>
                </c:pt>
                <c:pt idx="892">
                  <c:v>31.437548</c:v>
                </c:pt>
                <c:pt idx="893">
                  <c:v>35.754266999999999</c:v>
                </c:pt>
                <c:pt idx="894">
                  <c:v>32.158392999999997</c:v>
                </c:pt>
                <c:pt idx="895">
                  <c:v>31.858563</c:v>
                </c:pt>
                <c:pt idx="896">
                  <c:v>35.885952000000003</c:v>
                </c:pt>
                <c:pt idx="897">
                  <c:v>31.939988</c:v>
                </c:pt>
                <c:pt idx="898">
                  <c:v>31.639471</c:v>
                </c:pt>
                <c:pt idx="899">
                  <c:v>35.686953000000003</c:v>
                </c:pt>
                <c:pt idx="900">
                  <c:v>32.205984999999998</c:v>
                </c:pt>
                <c:pt idx="901">
                  <c:v>31.62312</c:v>
                </c:pt>
                <c:pt idx="902">
                  <c:v>36.171745000000001</c:v>
                </c:pt>
                <c:pt idx="903">
                  <c:v>31.427510000000002</c:v>
                </c:pt>
                <c:pt idx="904">
                  <c:v>31.983173000000001</c:v>
                </c:pt>
                <c:pt idx="905">
                  <c:v>35.925525</c:v>
                </c:pt>
                <c:pt idx="906">
                  <c:v>31.887913999999999</c:v>
                </c:pt>
                <c:pt idx="907">
                  <c:v>32.163541000000002</c:v>
                </c:pt>
                <c:pt idx="908">
                  <c:v>36.138745999999998</c:v>
                </c:pt>
                <c:pt idx="909">
                  <c:v>31.641915999999998</c:v>
                </c:pt>
                <c:pt idx="910">
                  <c:v>31.402252000000001</c:v>
                </c:pt>
                <c:pt idx="911">
                  <c:v>36.272576999999998</c:v>
                </c:pt>
                <c:pt idx="912">
                  <c:v>31.727342</c:v>
                </c:pt>
                <c:pt idx="913">
                  <c:v>31.794730000000001</c:v>
                </c:pt>
                <c:pt idx="914">
                  <c:v>36.044727999999999</c:v>
                </c:pt>
                <c:pt idx="915">
                  <c:v>31.890654000000001</c:v>
                </c:pt>
                <c:pt idx="916">
                  <c:v>31.73649</c:v>
                </c:pt>
                <c:pt idx="917">
                  <c:v>35.924005999999999</c:v>
                </c:pt>
                <c:pt idx="918">
                  <c:v>31.939450999999998</c:v>
                </c:pt>
                <c:pt idx="919">
                  <c:v>31.811118</c:v>
                </c:pt>
                <c:pt idx="920">
                  <c:v>35.895840999999997</c:v>
                </c:pt>
                <c:pt idx="921">
                  <c:v>32.290058000000002</c:v>
                </c:pt>
                <c:pt idx="922">
                  <c:v>31.540417000000001</c:v>
                </c:pt>
                <c:pt idx="923">
                  <c:v>36.115506000000003</c:v>
                </c:pt>
                <c:pt idx="924">
                  <c:v>31.763285</c:v>
                </c:pt>
                <c:pt idx="925">
                  <c:v>31.69586</c:v>
                </c:pt>
                <c:pt idx="926">
                  <c:v>35.734527999999997</c:v>
                </c:pt>
                <c:pt idx="927">
                  <c:v>32.250559000000003</c:v>
                </c:pt>
                <c:pt idx="928">
                  <c:v>31.646545</c:v>
                </c:pt>
                <c:pt idx="929">
                  <c:v>35.872914999999999</c:v>
                </c:pt>
                <c:pt idx="930">
                  <c:v>32.153281999999997</c:v>
                </c:pt>
                <c:pt idx="931">
                  <c:v>31.484342999999999</c:v>
                </c:pt>
                <c:pt idx="932">
                  <c:v>36.336410999999998</c:v>
                </c:pt>
                <c:pt idx="933">
                  <c:v>31.511323999999998</c:v>
                </c:pt>
                <c:pt idx="934">
                  <c:v>31.884672999999999</c:v>
                </c:pt>
                <c:pt idx="935">
                  <c:v>36.092635000000001</c:v>
                </c:pt>
                <c:pt idx="936">
                  <c:v>31.868210999999999</c:v>
                </c:pt>
                <c:pt idx="937">
                  <c:v>31.636842000000001</c:v>
                </c:pt>
                <c:pt idx="938">
                  <c:v>35.893932999999997</c:v>
                </c:pt>
                <c:pt idx="939">
                  <c:v>32.025782999999997</c:v>
                </c:pt>
                <c:pt idx="940">
                  <c:v>31.698212000000002</c:v>
                </c:pt>
                <c:pt idx="941">
                  <c:v>35.676861000000002</c:v>
                </c:pt>
                <c:pt idx="942">
                  <c:v>32.153523</c:v>
                </c:pt>
                <c:pt idx="943">
                  <c:v>31.833469999999998</c:v>
                </c:pt>
                <c:pt idx="944">
                  <c:v>35.994025000000001</c:v>
                </c:pt>
                <c:pt idx="945">
                  <c:v>31.781265999999999</c:v>
                </c:pt>
                <c:pt idx="946">
                  <c:v>32.146208000000001</c:v>
                </c:pt>
                <c:pt idx="947">
                  <c:v>35.701898</c:v>
                </c:pt>
                <c:pt idx="948">
                  <c:v>31.976098</c:v>
                </c:pt>
                <c:pt idx="949">
                  <c:v>31.837098999999998</c:v>
                </c:pt>
                <c:pt idx="950">
                  <c:v>35.767915000000002</c:v>
                </c:pt>
                <c:pt idx="951">
                  <c:v>31.971802</c:v>
                </c:pt>
                <c:pt idx="952">
                  <c:v>32.305095999999999</c:v>
                </c:pt>
                <c:pt idx="953">
                  <c:v>35.283031000000001</c:v>
                </c:pt>
                <c:pt idx="954">
                  <c:v>32.232559000000002</c:v>
                </c:pt>
                <c:pt idx="955">
                  <c:v>31.899042999999999</c:v>
                </c:pt>
                <c:pt idx="956">
                  <c:v>35.616768999999998</c:v>
                </c:pt>
                <c:pt idx="957">
                  <c:v>31.847505999999999</c:v>
                </c:pt>
                <c:pt idx="958">
                  <c:v>31.794785000000001</c:v>
                </c:pt>
                <c:pt idx="959">
                  <c:v>36.224226999999999</c:v>
                </c:pt>
                <c:pt idx="960">
                  <c:v>31.641935</c:v>
                </c:pt>
                <c:pt idx="961">
                  <c:v>31.890264999999999</c:v>
                </c:pt>
                <c:pt idx="962">
                  <c:v>36.158726999999999</c:v>
                </c:pt>
                <c:pt idx="963">
                  <c:v>31.566286999999999</c:v>
                </c:pt>
                <c:pt idx="964">
                  <c:v>32.104208</c:v>
                </c:pt>
                <c:pt idx="965">
                  <c:v>35.726342000000002</c:v>
                </c:pt>
                <c:pt idx="966">
                  <c:v>31.875321</c:v>
                </c:pt>
                <c:pt idx="967">
                  <c:v>32.021005000000002</c:v>
                </c:pt>
                <c:pt idx="968">
                  <c:v>35.929099999999998</c:v>
                </c:pt>
                <c:pt idx="969">
                  <c:v>31.697638000000001</c:v>
                </c:pt>
                <c:pt idx="970">
                  <c:v>32.056337999999997</c:v>
                </c:pt>
                <c:pt idx="971">
                  <c:v>35.670991000000001</c:v>
                </c:pt>
                <c:pt idx="972">
                  <c:v>31.842711000000001</c:v>
                </c:pt>
                <c:pt idx="973">
                  <c:v>31.862859</c:v>
                </c:pt>
                <c:pt idx="974">
                  <c:v>35.927858000000001</c:v>
                </c:pt>
                <c:pt idx="975">
                  <c:v>32.09469</c:v>
                </c:pt>
                <c:pt idx="976">
                  <c:v>31.867988</c:v>
                </c:pt>
                <c:pt idx="977">
                  <c:v>35.470789000000003</c:v>
                </c:pt>
                <c:pt idx="978">
                  <c:v>31.992467999999999</c:v>
                </c:pt>
                <c:pt idx="979">
                  <c:v>32.003597999999997</c:v>
                </c:pt>
                <c:pt idx="980">
                  <c:v>35.973875999999997</c:v>
                </c:pt>
                <c:pt idx="981">
                  <c:v>31.794711</c:v>
                </c:pt>
                <c:pt idx="982">
                  <c:v>31.956209999999999</c:v>
                </c:pt>
                <c:pt idx="983">
                  <c:v>35.874118000000003</c:v>
                </c:pt>
                <c:pt idx="984">
                  <c:v>31.692471000000001</c:v>
                </c:pt>
                <c:pt idx="985">
                  <c:v>31.922450999999999</c:v>
                </c:pt>
                <c:pt idx="986">
                  <c:v>35.980451000000002</c:v>
                </c:pt>
                <c:pt idx="987">
                  <c:v>31.992671999999999</c:v>
                </c:pt>
                <c:pt idx="988">
                  <c:v>31.804950999999999</c:v>
                </c:pt>
                <c:pt idx="989">
                  <c:v>36.362059000000002</c:v>
                </c:pt>
                <c:pt idx="990">
                  <c:v>31.909006999999999</c:v>
                </c:pt>
                <c:pt idx="991">
                  <c:v>31.654620000000001</c:v>
                </c:pt>
                <c:pt idx="992">
                  <c:v>36.09995</c:v>
                </c:pt>
                <c:pt idx="993">
                  <c:v>31.313510999999998</c:v>
                </c:pt>
                <c:pt idx="994">
                  <c:v>32.377076000000002</c:v>
                </c:pt>
                <c:pt idx="995">
                  <c:v>35.848638000000001</c:v>
                </c:pt>
                <c:pt idx="996">
                  <c:v>31.601972</c:v>
                </c:pt>
                <c:pt idx="997">
                  <c:v>32.615222000000003</c:v>
                </c:pt>
                <c:pt idx="998">
                  <c:v>35.257106</c:v>
                </c:pt>
                <c:pt idx="999">
                  <c:v>31.621361</c:v>
                </c:pt>
                <c:pt idx="1000">
                  <c:v>31.904747</c:v>
                </c:pt>
                <c:pt idx="1001">
                  <c:v>35.730342</c:v>
                </c:pt>
                <c:pt idx="1002">
                  <c:v>32.080337999999998</c:v>
                </c:pt>
                <c:pt idx="1003">
                  <c:v>31.528490999999999</c:v>
                </c:pt>
                <c:pt idx="1004">
                  <c:v>36.908517000000003</c:v>
                </c:pt>
                <c:pt idx="1005">
                  <c:v>31.157902</c:v>
                </c:pt>
                <c:pt idx="1006">
                  <c:v>32.698999000000001</c:v>
                </c:pt>
                <c:pt idx="1007">
                  <c:v>34.843831999999999</c:v>
                </c:pt>
                <c:pt idx="1008">
                  <c:v>31.719916000000001</c:v>
                </c:pt>
                <c:pt idx="1009">
                  <c:v>32.565722999999998</c:v>
                </c:pt>
                <c:pt idx="1010">
                  <c:v>31.263698000000002</c:v>
                </c:pt>
                <c:pt idx="1011">
                  <c:v>35.547899000000001</c:v>
                </c:pt>
                <c:pt idx="1012">
                  <c:v>32.299002000000002</c:v>
                </c:pt>
                <c:pt idx="1013">
                  <c:v>31.570083</c:v>
                </c:pt>
                <c:pt idx="1014">
                  <c:v>36.005636000000003</c:v>
                </c:pt>
                <c:pt idx="1015">
                  <c:v>31.877321999999999</c:v>
                </c:pt>
                <c:pt idx="1016">
                  <c:v>31.568083000000001</c:v>
                </c:pt>
                <c:pt idx="1017">
                  <c:v>36.500408999999998</c:v>
                </c:pt>
                <c:pt idx="1018">
                  <c:v>31.329086</c:v>
                </c:pt>
                <c:pt idx="1019">
                  <c:v>32.129708000000001</c:v>
                </c:pt>
                <c:pt idx="1020">
                  <c:v>35.917489000000003</c:v>
                </c:pt>
                <c:pt idx="1021">
                  <c:v>31.853859</c:v>
                </c:pt>
                <c:pt idx="1022">
                  <c:v>32.331780000000002</c:v>
                </c:pt>
                <c:pt idx="1023">
                  <c:v>34.825775999999998</c:v>
                </c:pt>
                <c:pt idx="1024">
                  <c:v>31.869599000000001</c:v>
                </c:pt>
                <c:pt idx="1025">
                  <c:v>32.033912999999998</c:v>
                </c:pt>
                <c:pt idx="1026">
                  <c:v>35.770249</c:v>
                </c:pt>
                <c:pt idx="1027">
                  <c:v>32.119948999999998</c:v>
                </c:pt>
                <c:pt idx="1028">
                  <c:v>31.642545999999999</c:v>
                </c:pt>
                <c:pt idx="1029">
                  <c:v>36.734073000000002</c:v>
                </c:pt>
                <c:pt idx="1030">
                  <c:v>30.983719000000001</c:v>
                </c:pt>
                <c:pt idx="1031">
                  <c:v>32.390205000000002</c:v>
                </c:pt>
                <c:pt idx="1032">
                  <c:v>35.147959</c:v>
                </c:pt>
                <c:pt idx="1033">
                  <c:v>31.762730000000001</c:v>
                </c:pt>
                <c:pt idx="1034">
                  <c:v>31.723897000000001</c:v>
                </c:pt>
                <c:pt idx="1035">
                  <c:v>35.799211</c:v>
                </c:pt>
                <c:pt idx="1036">
                  <c:v>32.325612999999997</c:v>
                </c:pt>
                <c:pt idx="1037">
                  <c:v>31.733934000000001</c:v>
                </c:pt>
                <c:pt idx="1038">
                  <c:v>35.826804000000003</c:v>
                </c:pt>
                <c:pt idx="1039">
                  <c:v>32.707369</c:v>
                </c:pt>
                <c:pt idx="1040">
                  <c:v>30.952237</c:v>
                </c:pt>
                <c:pt idx="1041">
                  <c:v>36.422834999999999</c:v>
                </c:pt>
                <c:pt idx="1042">
                  <c:v>31.312899999999999</c:v>
                </c:pt>
                <c:pt idx="1043">
                  <c:v>31.716842</c:v>
                </c:pt>
                <c:pt idx="1044">
                  <c:v>36.107542000000002</c:v>
                </c:pt>
                <c:pt idx="1045">
                  <c:v>31.889747</c:v>
                </c:pt>
                <c:pt idx="1046">
                  <c:v>31.652602000000002</c:v>
                </c:pt>
                <c:pt idx="1047">
                  <c:v>36.868757000000002</c:v>
                </c:pt>
                <c:pt idx="1048">
                  <c:v>30.965145</c:v>
                </c:pt>
                <c:pt idx="1049">
                  <c:v>31.912486999999999</c:v>
                </c:pt>
                <c:pt idx="1050">
                  <c:v>36.094450000000002</c:v>
                </c:pt>
                <c:pt idx="1051">
                  <c:v>31.626861000000002</c:v>
                </c:pt>
                <c:pt idx="1052">
                  <c:v>31.770119000000001</c:v>
                </c:pt>
                <c:pt idx="1053">
                  <c:v>35.891415000000002</c:v>
                </c:pt>
                <c:pt idx="1054">
                  <c:v>32.029097999999998</c:v>
                </c:pt>
                <c:pt idx="1055">
                  <c:v>31.635656999999998</c:v>
                </c:pt>
                <c:pt idx="1056">
                  <c:v>35.797564000000001</c:v>
                </c:pt>
                <c:pt idx="1057">
                  <c:v>31.753304</c:v>
                </c:pt>
                <c:pt idx="1058">
                  <c:v>32.450242000000003</c:v>
                </c:pt>
                <c:pt idx="1059">
                  <c:v>35.424326000000001</c:v>
                </c:pt>
                <c:pt idx="1060">
                  <c:v>32.277355</c:v>
                </c:pt>
                <c:pt idx="1061">
                  <c:v>31.694341999999999</c:v>
                </c:pt>
                <c:pt idx="1062">
                  <c:v>35.502882</c:v>
                </c:pt>
                <c:pt idx="1063">
                  <c:v>31.868784000000002</c:v>
                </c:pt>
                <c:pt idx="1064">
                  <c:v>31.902211000000001</c:v>
                </c:pt>
                <c:pt idx="1065">
                  <c:v>35.885340999999997</c:v>
                </c:pt>
                <c:pt idx="1066">
                  <c:v>32.112318999999999</c:v>
                </c:pt>
                <c:pt idx="1067">
                  <c:v>31.526084000000001</c:v>
                </c:pt>
                <c:pt idx="1068">
                  <c:v>36.902737999999999</c:v>
                </c:pt>
                <c:pt idx="1069">
                  <c:v>30.867535</c:v>
                </c:pt>
                <c:pt idx="1070">
                  <c:v>31.710194000000001</c:v>
                </c:pt>
                <c:pt idx="1071">
                  <c:v>35.774341999999997</c:v>
                </c:pt>
                <c:pt idx="1072">
                  <c:v>31.889284</c:v>
                </c:pt>
                <c:pt idx="1073">
                  <c:v>32.086264</c:v>
                </c:pt>
                <c:pt idx="1074">
                  <c:v>35.732953999999999</c:v>
                </c:pt>
                <c:pt idx="1075">
                  <c:v>31.790323000000001</c:v>
                </c:pt>
                <c:pt idx="1076">
                  <c:v>31.962488</c:v>
                </c:pt>
                <c:pt idx="1077">
                  <c:v>35.814599999999999</c:v>
                </c:pt>
                <c:pt idx="1078">
                  <c:v>31.77073</c:v>
                </c:pt>
                <c:pt idx="1079">
                  <c:v>32.288632</c:v>
                </c:pt>
                <c:pt idx="1080">
                  <c:v>35.353549000000001</c:v>
                </c:pt>
                <c:pt idx="1081">
                  <c:v>31.832135999999998</c:v>
                </c:pt>
                <c:pt idx="1082">
                  <c:v>32.956181999999998</c:v>
                </c:pt>
                <c:pt idx="1083">
                  <c:v>35.200254000000001</c:v>
                </c:pt>
                <c:pt idx="1084">
                  <c:v>32.283799999999999</c:v>
                </c:pt>
                <c:pt idx="1085">
                  <c:v>31.264883000000001</c:v>
                </c:pt>
                <c:pt idx="1086">
                  <c:v>35.552917999999998</c:v>
                </c:pt>
                <c:pt idx="1087">
                  <c:v>31.847859</c:v>
                </c:pt>
                <c:pt idx="1088">
                  <c:v>32.039726999999999</c:v>
                </c:pt>
                <c:pt idx="1089">
                  <c:v>36.134227000000003</c:v>
                </c:pt>
                <c:pt idx="1090">
                  <c:v>31.896394999999998</c:v>
                </c:pt>
                <c:pt idx="1091">
                  <c:v>31.989746</c:v>
                </c:pt>
                <c:pt idx="1092">
                  <c:v>35.54777</c:v>
                </c:pt>
                <c:pt idx="1093">
                  <c:v>32.462631000000002</c:v>
                </c:pt>
                <c:pt idx="1094">
                  <c:v>31.472344</c:v>
                </c:pt>
                <c:pt idx="1095">
                  <c:v>35.69462</c:v>
                </c:pt>
                <c:pt idx="1096">
                  <c:v>32.013264999999997</c:v>
                </c:pt>
                <c:pt idx="1097">
                  <c:v>31.633842000000001</c:v>
                </c:pt>
                <c:pt idx="1098">
                  <c:v>37.126848000000003</c:v>
                </c:pt>
                <c:pt idx="1099">
                  <c:v>30.671610000000001</c:v>
                </c:pt>
                <c:pt idx="1100">
                  <c:v>32.932755999999998</c:v>
                </c:pt>
                <c:pt idx="1101">
                  <c:v>34.572203999999999</c:v>
                </c:pt>
                <c:pt idx="1102">
                  <c:v>31.727156999999998</c:v>
                </c:pt>
                <c:pt idx="1103">
                  <c:v>32.095430999999998</c:v>
                </c:pt>
                <c:pt idx="1104">
                  <c:v>35.795878000000002</c:v>
                </c:pt>
                <c:pt idx="1105">
                  <c:v>32.773646999999997</c:v>
                </c:pt>
                <c:pt idx="1106">
                  <c:v>31.036235999999999</c:v>
                </c:pt>
                <c:pt idx="1107">
                  <c:v>35.623362</c:v>
                </c:pt>
                <c:pt idx="1108">
                  <c:v>31.87358</c:v>
                </c:pt>
                <c:pt idx="1109">
                  <c:v>31.933284</c:v>
                </c:pt>
                <c:pt idx="1110">
                  <c:v>35.950710000000001</c:v>
                </c:pt>
                <c:pt idx="1111">
                  <c:v>31.492992000000001</c:v>
                </c:pt>
                <c:pt idx="1112">
                  <c:v>33.090105999999999</c:v>
                </c:pt>
                <c:pt idx="1113">
                  <c:v>34.687351</c:v>
                </c:pt>
                <c:pt idx="1114">
                  <c:v>31.935506</c:v>
                </c:pt>
                <c:pt idx="1115">
                  <c:v>31.580397999999999</c:v>
                </c:pt>
                <c:pt idx="1116">
                  <c:v>35.907840999999998</c:v>
                </c:pt>
                <c:pt idx="1117">
                  <c:v>31.988598</c:v>
                </c:pt>
                <c:pt idx="1118">
                  <c:v>31.826118000000001</c:v>
                </c:pt>
                <c:pt idx="1119">
                  <c:v>35.949877999999998</c:v>
                </c:pt>
                <c:pt idx="1120">
                  <c:v>32.124245000000002</c:v>
                </c:pt>
                <c:pt idx="1121">
                  <c:v>32.056468000000002</c:v>
                </c:pt>
                <c:pt idx="1122">
                  <c:v>35.381475000000002</c:v>
                </c:pt>
                <c:pt idx="1123">
                  <c:v>31.762747999999998</c:v>
                </c:pt>
                <c:pt idx="1124">
                  <c:v>31.600138999999999</c:v>
                </c:pt>
                <c:pt idx="1125">
                  <c:v>36.154041999999997</c:v>
                </c:pt>
                <c:pt idx="1126">
                  <c:v>31.920432000000002</c:v>
                </c:pt>
                <c:pt idx="1127">
                  <c:v>32.271855000000002</c:v>
                </c:pt>
                <c:pt idx="1128">
                  <c:v>35.32929</c:v>
                </c:pt>
                <c:pt idx="1129">
                  <c:v>32.720444000000001</c:v>
                </c:pt>
                <c:pt idx="1130">
                  <c:v>30.493055999999999</c:v>
                </c:pt>
                <c:pt idx="1131">
                  <c:v>36.289910999999996</c:v>
                </c:pt>
                <c:pt idx="1132">
                  <c:v>31.705434</c:v>
                </c:pt>
                <c:pt idx="1133">
                  <c:v>31.736730000000001</c:v>
                </c:pt>
                <c:pt idx="1134">
                  <c:v>36.273856000000002</c:v>
                </c:pt>
                <c:pt idx="1135">
                  <c:v>31.466325000000001</c:v>
                </c:pt>
                <c:pt idx="1136">
                  <c:v>32.924515999999997</c:v>
                </c:pt>
                <c:pt idx="1137">
                  <c:v>34.815406000000003</c:v>
                </c:pt>
                <c:pt idx="1138">
                  <c:v>32.458297999999999</c:v>
                </c:pt>
                <c:pt idx="1139">
                  <c:v>31.179290999999999</c:v>
                </c:pt>
                <c:pt idx="1140">
                  <c:v>35.803396999999997</c:v>
                </c:pt>
                <c:pt idx="1141">
                  <c:v>31.885301999999999</c:v>
                </c:pt>
                <c:pt idx="1142">
                  <c:v>31.841674000000001</c:v>
                </c:pt>
                <c:pt idx="1143">
                  <c:v>36.844776000000003</c:v>
                </c:pt>
                <c:pt idx="1144">
                  <c:v>31.023107</c:v>
                </c:pt>
                <c:pt idx="1145">
                  <c:v>31.661694000000001</c:v>
                </c:pt>
                <c:pt idx="1146">
                  <c:v>36.226523</c:v>
                </c:pt>
                <c:pt idx="1147">
                  <c:v>31.702286000000001</c:v>
                </c:pt>
                <c:pt idx="1148">
                  <c:v>32.311706999999998</c:v>
                </c:pt>
                <c:pt idx="1149">
                  <c:v>35.366345000000003</c:v>
                </c:pt>
                <c:pt idx="1150">
                  <c:v>31.661638</c:v>
                </c:pt>
                <c:pt idx="1151">
                  <c:v>31.912043000000001</c:v>
                </c:pt>
                <c:pt idx="1152">
                  <c:v>35.853489000000003</c:v>
                </c:pt>
                <c:pt idx="1153">
                  <c:v>32.779460999999998</c:v>
                </c:pt>
                <c:pt idx="1154">
                  <c:v>30.964459000000002</c:v>
                </c:pt>
                <c:pt idx="1155">
                  <c:v>36.255560000000003</c:v>
                </c:pt>
                <c:pt idx="1156">
                  <c:v>32.509537999999999</c:v>
                </c:pt>
                <c:pt idx="1157">
                  <c:v>30.402631</c:v>
                </c:pt>
                <c:pt idx="1158">
                  <c:v>35.558380999999997</c:v>
                </c:pt>
                <c:pt idx="1159">
                  <c:v>32.848201000000003</c:v>
                </c:pt>
                <c:pt idx="1160">
                  <c:v>31.031347</c:v>
                </c:pt>
                <c:pt idx="1161">
                  <c:v>35.689269000000003</c:v>
                </c:pt>
                <c:pt idx="1162">
                  <c:v>31.860247000000001</c:v>
                </c:pt>
                <c:pt idx="1163">
                  <c:v>31.718710999999999</c:v>
                </c:pt>
                <c:pt idx="1164">
                  <c:v>36.233114999999998</c:v>
                </c:pt>
                <c:pt idx="1165">
                  <c:v>31.888172999999998</c:v>
                </c:pt>
                <c:pt idx="1166">
                  <c:v>31.852415000000001</c:v>
                </c:pt>
                <c:pt idx="1167">
                  <c:v>35.854210999999999</c:v>
                </c:pt>
                <c:pt idx="1168">
                  <c:v>31.651565000000002</c:v>
                </c:pt>
                <c:pt idx="1169">
                  <c:v>32.423834999999997</c:v>
                </c:pt>
                <c:pt idx="1170">
                  <c:v>35.250290999999997</c:v>
                </c:pt>
                <c:pt idx="1171">
                  <c:v>31.976171999999998</c:v>
                </c:pt>
                <c:pt idx="1172">
                  <c:v>31.848839999999999</c:v>
                </c:pt>
                <c:pt idx="1173">
                  <c:v>36.047024</c:v>
                </c:pt>
                <c:pt idx="1174">
                  <c:v>31.833895999999999</c:v>
                </c:pt>
                <c:pt idx="1175">
                  <c:v>31.672342</c:v>
                </c:pt>
                <c:pt idx="1176">
                  <c:v>35.757286999999998</c:v>
                </c:pt>
                <c:pt idx="1177">
                  <c:v>32.181559</c:v>
                </c:pt>
                <c:pt idx="1178">
                  <c:v>31.604638999999999</c:v>
                </c:pt>
                <c:pt idx="1179">
                  <c:v>36.014302000000001</c:v>
                </c:pt>
                <c:pt idx="1180">
                  <c:v>31.702878999999999</c:v>
                </c:pt>
                <c:pt idx="1181">
                  <c:v>32.055653</c:v>
                </c:pt>
                <c:pt idx="1182">
                  <c:v>35.970802999999997</c:v>
                </c:pt>
                <c:pt idx="1183">
                  <c:v>32.478501000000001</c:v>
                </c:pt>
                <c:pt idx="1184">
                  <c:v>31.028922000000001</c:v>
                </c:pt>
                <c:pt idx="1185">
                  <c:v>36.649760000000001</c:v>
                </c:pt>
                <c:pt idx="1186">
                  <c:v>30.975811</c:v>
                </c:pt>
                <c:pt idx="1187">
                  <c:v>31.595065000000002</c:v>
                </c:pt>
                <c:pt idx="1188">
                  <c:v>35.971598999999998</c:v>
                </c:pt>
                <c:pt idx="1189">
                  <c:v>32.333520999999998</c:v>
                </c:pt>
                <c:pt idx="1190">
                  <c:v>31.385919000000001</c:v>
                </c:pt>
                <c:pt idx="1191">
                  <c:v>36.070079999999997</c:v>
                </c:pt>
                <c:pt idx="1192">
                  <c:v>31.774840999999999</c:v>
                </c:pt>
                <c:pt idx="1193">
                  <c:v>32.012301999999998</c:v>
                </c:pt>
                <c:pt idx="1194">
                  <c:v>36.029265000000002</c:v>
                </c:pt>
                <c:pt idx="1195">
                  <c:v>31.657748999999999</c:v>
                </c:pt>
                <c:pt idx="1196">
                  <c:v>31.803137</c:v>
                </c:pt>
                <c:pt idx="1197">
                  <c:v>35.906489000000001</c:v>
                </c:pt>
                <c:pt idx="1198">
                  <c:v>31.987598999999999</c:v>
                </c:pt>
                <c:pt idx="1199">
                  <c:v>31.926561</c:v>
                </c:pt>
                <c:pt idx="1200">
                  <c:v>36.021079999999998</c:v>
                </c:pt>
                <c:pt idx="1201">
                  <c:v>32.019098</c:v>
                </c:pt>
                <c:pt idx="1202">
                  <c:v>31.674323000000001</c:v>
                </c:pt>
                <c:pt idx="1203">
                  <c:v>35.926136</c:v>
                </c:pt>
                <c:pt idx="1204">
                  <c:v>31.741323000000001</c:v>
                </c:pt>
                <c:pt idx="1205">
                  <c:v>31.800730000000001</c:v>
                </c:pt>
                <c:pt idx="1206">
                  <c:v>35.983840000000001</c:v>
                </c:pt>
                <c:pt idx="1207">
                  <c:v>31.874285</c:v>
                </c:pt>
                <c:pt idx="1208">
                  <c:v>31.754656000000001</c:v>
                </c:pt>
                <c:pt idx="1209">
                  <c:v>35.870618</c:v>
                </c:pt>
                <c:pt idx="1210">
                  <c:v>32.036672000000003</c:v>
                </c:pt>
                <c:pt idx="1211">
                  <c:v>31.859988000000001</c:v>
                </c:pt>
                <c:pt idx="1212">
                  <c:v>36.119579000000002</c:v>
                </c:pt>
                <c:pt idx="1213">
                  <c:v>31.653472000000001</c:v>
                </c:pt>
                <c:pt idx="1214">
                  <c:v>31.806470000000001</c:v>
                </c:pt>
                <c:pt idx="1215">
                  <c:v>35.956302000000001</c:v>
                </c:pt>
                <c:pt idx="1216">
                  <c:v>31.752489000000001</c:v>
                </c:pt>
                <c:pt idx="1217">
                  <c:v>31.990597999999999</c:v>
                </c:pt>
                <c:pt idx="1218">
                  <c:v>35.635935000000003</c:v>
                </c:pt>
                <c:pt idx="1219">
                  <c:v>32.261206000000001</c:v>
                </c:pt>
                <c:pt idx="1220">
                  <c:v>32.047116000000003</c:v>
                </c:pt>
                <c:pt idx="1221">
                  <c:v>35.516621999999998</c:v>
                </c:pt>
                <c:pt idx="1222">
                  <c:v>31.938265999999999</c:v>
                </c:pt>
                <c:pt idx="1223">
                  <c:v>31.964617000000001</c:v>
                </c:pt>
                <c:pt idx="1224">
                  <c:v>35.649360999999999</c:v>
                </c:pt>
                <c:pt idx="1225">
                  <c:v>32.090893999999999</c:v>
                </c:pt>
                <c:pt idx="1226">
                  <c:v>31.540547</c:v>
                </c:pt>
                <c:pt idx="1227">
                  <c:v>36.136355999999999</c:v>
                </c:pt>
                <c:pt idx="1228">
                  <c:v>31.712192999999999</c:v>
                </c:pt>
                <c:pt idx="1229">
                  <c:v>31.899042999999999</c:v>
                </c:pt>
                <c:pt idx="1230">
                  <c:v>35.870507000000003</c:v>
                </c:pt>
                <c:pt idx="1231">
                  <c:v>32.172725999999997</c:v>
                </c:pt>
                <c:pt idx="1232">
                  <c:v>31.586082999999999</c:v>
                </c:pt>
                <c:pt idx="1233">
                  <c:v>35.932822000000002</c:v>
                </c:pt>
                <c:pt idx="1234">
                  <c:v>31.937062000000001</c:v>
                </c:pt>
                <c:pt idx="1235">
                  <c:v>31.873211000000001</c:v>
                </c:pt>
                <c:pt idx="1236">
                  <c:v>36.013710000000003</c:v>
                </c:pt>
                <c:pt idx="1237">
                  <c:v>31.875729</c:v>
                </c:pt>
                <c:pt idx="1238">
                  <c:v>31.610824000000001</c:v>
                </c:pt>
                <c:pt idx="1239">
                  <c:v>36.058894000000002</c:v>
                </c:pt>
                <c:pt idx="1240">
                  <c:v>31.981283000000001</c:v>
                </c:pt>
                <c:pt idx="1241">
                  <c:v>31.570101999999999</c:v>
                </c:pt>
                <c:pt idx="1242">
                  <c:v>35.925376999999997</c:v>
                </c:pt>
                <c:pt idx="1243">
                  <c:v>31.720638000000001</c:v>
                </c:pt>
                <c:pt idx="1244">
                  <c:v>32.179653000000002</c:v>
                </c:pt>
                <c:pt idx="1245">
                  <c:v>35.996136</c:v>
                </c:pt>
                <c:pt idx="1246">
                  <c:v>31.625489999999999</c:v>
                </c:pt>
                <c:pt idx="1247">
                  <c:v>32.145448999999999</c:v>
                </c:pt>
                <c:pt idx="1248">
                  <c:v>36.181134</c:v>
                </c:pt>
                <c:pt idx="1249">
                  <c:v>31.137051</c:v>
                </c:pt>
                <c:pt idx="1250">
                  <c:v>32.324779999999997</c:v>
                </c:pt>
                <c:pt idx="1251">
                  <c:v>35.529622000000003</c:v>
                </c:pt>
                <c:pt idx="1252">
                  <c:v>31.975912999999998</c:v>
                </c:pt>
                <c:pt idx="1253">
                  <c:v>31.839006999999999</c:v>
                </c:pt>
                <c:pt idx="1254">
                  <c:v>35.823860000000003</c:v>
                </c:pt>
                <c:pt idx="1255">
                  <c:v>32.321707000000004</c:v>
                </c:pt>
                <c:pt idx="1256">
                  <c:v>31.539584000000001</c:v>
                </c:pt>
                <c:pt idx="1257">
                  <c:v>35.875655000000002</c:v>
                </c:pt>
                <c:pt idx="1258">
                  <c:v>32.075356999999997</c:v>
                </c:pt>
                <c:pt idx="1259">
                  <c:v>31.468363</c:v>
                </c:pt>
                <c:pt idx="1260">
                  <c:v>35.886488999999997</c:v>
                </c:pt>
                <c:pt idx="1261">
                  <c:v>31.983208999999999</c:v>
                </c:pt>
                <c:pt idx="1262">
                  <c:v>31.964839999999999</c:v>
                </c:pt>
                <c:pt idx="1263">
                  <c:v>35.988785</c:v>
                </c:pt>
                <c:pt idx="1264">
                  <c:v>32.526501000000003</c:v>
                </c:pt>
                <c:pt idx="1265">
                  <c:v>31.344066999999999</c:v>
                </c:pt>
                <c:pt idx="1266">
                  <c:v>35.722526999999999</c:v>
                </c:pt>
                <c:pt idx="1267">
                  <c:v>31.781396000000001</c:v>
                </c:pt>
                <c:pt idx="1268">
                  <c:v>31.889469999999999</c:v>
                </c:pt>
                <c:pt idx="1269">
                  <c:v>35.977894999999997</c:v>
                </c:pt>
                <c:pt idx="1270">
                  <c:v>31.890969999999999</c:v>
                </c:pt>
                <c:pt idx="1271">
                  <c:v>31.871414000000001</c:v>
                </c:pt>
                <c:pt idx="1272">
                  <c:v>35.816507999999999</c:v>
                </c:pt>
                <c:pt idx="1273">
                  <c:v>32.351520000000001</c:v>
                </c:pt>
                <c:pt idx="1274">
                  <c:v>31.739433999999999</c:v>
                </c:pt>
                <c:pt idx="1275">
                  <c:v>35.624436000000003</c:v>
                </c:pt>
                <c:pt idx="1276">
                  <c:v>31.903580000000002</c:v>
                </c:pt>
                <c:pt idx="1277">
                  <c:v>31.638248999999998</c:v>
                </c:pt>
                <c:pt idx="1278">
                  <c:v>36.166634999999999</c:v>
                </c:pt>
                <c:pt idx="1279">
                  <c:v>32.002504999999999</c:v>
                </c:pt>
                <c:pt idx="1280">
                  <c:v>31.659175999999999</c:v>
                </c:pt>
                <c:pt idx="1281">
                  <c:v>36.394243000000003</c:v>
                </c:pt>
                <c:pt idx="1282">
                  <c:v>31.307289999999998</c:v>
                </c:pt>
                <c:pt idx="1283">
                  <c:v>32.238151999999999</c:v>
                </c:pt>
                <c:pt idx="1284">
                  <c:v>35.530028999999999</c:v>
                </c:pt>
                <c:pt idx="1285">
                  <c:v>31.790063</c:v>
                </c:pt>
                <c:pt idx="1286">
                  <c:v>31.925618</c:v>
                </c:pt>
                <c:pt idx="1287">
                  <c:v>35.787674000000003</c:v>
                </c:pt>
                <c:pt idx="1288">
                  <c:v>31.841562</c:v>
                </c:pt>
                <c:pt idx="1289">
                  <c:v>32.634425999999998</c:v>
                </c:pt>
                <c:pt idx="1290">
                  <c:v>35.451456</c:v>
                </c:pt>
                <c:pt idx="1291">
                  <c:v>31.476324999999999</c:v>
                </c:pt>
                <c:pt idx="1292">
                  <c:v>32.491298</c:v>
                </c:pt>
                <c:pt idx="1293">
                  <c:v>35.799729999999997</c:v>
                </c:pt>
                <c:pt idx="1294">
                  <c:v>31.509325</c:v>
                </c:pt>
                <c:pt idx="1295">
                  <c:v>31.905228000000001</c:v>
                </c:pt>
                <c:pt idx="1296">
                  <c:v>35.720452999999999</c:v>
                </c:pt>
                <c:pt idx="1297">
                  <c:v>32.287244000000001</c:v>
                </c:pt>
                <c:pt idx="1298">
                  <c:v>31.386178000000001</c:v>
                </c:pt>
                <c:pt idx="1299">
                  <c:v>35.962784999999997</c:v>
                </c:pt>
                <c:pt idx="1300">
                  <c:v>32.226170000000003</c:v>
                </c:pt>
                <c:pt idx="1301">
                  <c:v>31.442066000000001</c:v>
                </c:pt>
                <c:pt idx="1302">
                  <c:v>36.186819</c:v>
                </c:pt>
                <c:pt idx="1303">
                  <c:v>31.807469999999999</c:v>
                </c:pt>
                <c:pt idx="1304">
                  <c:v>31.650082999999999</c:v>
                </c:pt>
                <c:pt idx="1305">
                  <c:v>36.014969000000001</c:v>
                </c:pt>
                <c:pt idx="1306">
                  <c:v>31.732434000000001</c:v>
                </c:pt>
                <c:pt idx="1307">
                  <c:v>31.832599999999999</c:v>
                </c:pt>
                <c:pt idx="1308">
                  <c:v>32.147948</c:v>
                </c:pt>
                <c:pt idx="1309">
                  <c:v>35.984766</c:v>
                </c:pt>
                <c:pt idx="1310">
                  <c:v>31.508935999999999</c:v>
                </c:pt>
                <c:pt idx="1311">
                  <c:v>32.117097000000001</c:v>
                </c:pt>
                <c:pt idx="1312">
                  <c:v>36.242930000000001</c:v>
                </c:pt>
                <c:pt idx="1313">
                  <c:v>31.230401000000001</c:v>
                </c:pt>
                <c:pt idx="1314">
                  <c:v>32.097189999999998</c:v>
                </c:pt>
                <c:pt idx="1315">
                  <c:v>36.023747</c:v>
                </c:pt>
                <c:pt idx="1316">
                  <c:v>31.431455</c:v>
                </c:pt>
                <c:pt idx="1317">
                  <c:v>31.925469</c:v>
                </c:pt>
                <c:pt idx="1318">
                  <c:v>35.946896000000002</c:v>
                </c:pt>
                <c:pt idx="1319">
                  <c:v>32.217559000000001</c:v>
                </c:pt>
                <c:pt idx="1320">
                  <c:v>31.294937999999998</c:v>
                </c:pt>
                <c:pt idx="1321">
                  <c:v>36.274374000000002</c:v>
                </c:pt>
                <c:pt idx="1322">
                  <c:v>31.598693999999998</c:v>
                </c:pt>
                <c:pt idx="1323">
                  <c:v>31.942153999999999</c:v>
                </c:pt>
                <c:pt idx="1324">
                  <c:v>36.051060999999997</c:v>
                </c:pt>
                <c:pt idx="1325">
                  <c:v>31.594621</c:v>
                </c:pt>
                <c:pt idx="1326">
                  <c:v>32.219726000000001</c:v>
                </c:pt>
                <c:pt idx="1327">
                  <c:v>35.725416000000003</c:v>
                </c:pt>
                <c:pt idx="1328">
                  <c:v>32.240502999999997</c:v>
                </c:pt>
                <c:pt idx="1329">
                  <c:v>31.529731999999999</c:v>
                </c:pt>
                <c:pt idx="1330">
                  <c:v>35.607917</c:v>
                </c:pt>
                <c:pt idx="1331">
                  <c:v>32.063042000000003</c:v>
                </c:pt>
                <c:pt idx="1332">
                  <c:v>32.249817999999998</c:v>
                </c:pt>
                <c:pt idx="1333">
                  <c:v>35.481974000000001</c:v>
                </c:pt>
                <c:pt idx="1334">
                  <c:v>32.099671000000001</c:v>
                </c:pt>
                <c:pt idx="1335">
                  <c:v>32.050449999999998</c:v>
                </c:pt>
                <c:pt idx="1336">
                  <c:v>35.874656000000002</c:v>
                </c:pt>
                <c:pt idx="1337">
                  <c:v>31.824618000000001</c:v>
                </c:pt>
                <c:pt idx="1338">
                  <c:v>31.407306999999999</c:v>
                </c:pt>
                <c:pt idx="1339">
                  <c:v>36.108708999999998</c:v>
                </c:pt>
                <c:pt idx="1340">
                  <c:v>32.010598000000002</c:v>
                </c:pt>
                <c:pt idx="1341">
                  <c:v>31.586787000000001</c:v>
                </c:pt>
                <c:pt idx="1342">
                  <c:v>35.989561999999999</c:v>
                </c:pt>
                <c:pt idx="1343">
                  <c:v>32.249467000000003</c:v>
                </c:pt>
                <c:pt idx="1344">
                  <c:v>31.711879</c:v>
                </c:pt>
                <c:pt idx="1345">
                  <c:v>35.574157999999997</c:v>
                </c:pt>
                <c:pt idx="1346">
                  <c:v>32.352058</c:v>
                </c:pt>
                <c:pt idx="1347">
                  <c:v>31.704916000000001</c:v>
                </c:pt>
                <c:pt idx="1348">
                  <c:v>36.090134999999997</c:v>
                </c:pt>
                <c:pt idx="1349">
                  <c:v>31.255548999999998</c:v>
                </c:pt>
                <c:pt idx="1350">
                  <c:v>32.283465999999997</c:v>
                </c:pt>
                <c:pt idx="1351">
                  <c:v>35.809396999999997</c:v>
                </c:pt>
                <c:pt idx="1352">
                  <c:v>32.153855999999998</c:v>
                </c:pt>
                <c:pt idx="1353">
                  <c:v>31.448139999999999</c:v>
                </c:pt>
                <c:pt idx="1354">
                  <c:v>36.006912999999997</c:v>
                </c:pt>
                <c:pt idx="1355">
                  <c:v>31.607175999999999</c:v>
                </c:pt>
                <c:pt idx="1356">
                  <c:v>32.267837</c:v>
                </c:pt>
                <c:pt idx="1357">
                  <c:v>35.958933000000002</c:v>
                </c:pt>
                <c:pt idx="1358">
                  <c:v>31.557324000000001</c:v>
                </c:pt>
                <c:pt idx="1359">
                  <c:v>31.931802999999999</c:v>
                </c:pt>
                <c:pt idx="1360">
                  <c:v>35.836728999999998</c:v>
                </c:pt>
                <c:pt idx="1361">
                  <c:v>31.858747999999999</c:v>
                </c:pt>
                <c:pt idx="1362">
                  <c:v>31.958783</c:v>
                </c:pt>
                <c:pt idx="1363">
                  <c:v>35.880414000000002</c:v>
                </c:pt>
                <c:pt idx="1364">
                  <c:v>32.242762999999997</c:v>
                </c:pt>
                <c:pt idx="1365">
                  <c:v>31.571194999999999</c:v>
                </c:pt>
                <c:pt idx="1366">
                  <c:v>36.024875999999999</c:v>
                </c:pt>
                <c:pt idx="1367">
                  <c:v>32.027616999999999</c:v>
                </c:pt>
                <c:pt idx="1368">
                  <c:v>31.540065999999999</c:v>
                </c:pt>
                <c:pt idx="1369">
                  <c:v>35.886747999999997</c:v>
                </c:pt>
                <c:pt idx="1370">
                  <c:v>32.095857000000002</c:v>
                </c:pt>
                <c:pt idx="1371">
                  <c:v>31.741267000000001</c:v>
                </c:pt>
                <c:pt idx="1372">
                  <c:v>35.753861000000001</c:v>
                </c:pt>
                <c:pt idx="1373">
                  <c:v>32.197614999999999</c:v>
                </c:pt>
                <c:pt idx="1374">
                  <c:v>31.515972999999999</c:v>
                </c:pt>
                <c:pt idx="1375">
                  <c:v>36.417262000000001</c:v>
                </c:pt>
                <c:pt idx="1376">
                  <c:v>31.488751000000001</c:v>
                </c:pt>
                <c:pt idx="1377">
                  <c:v>31.995802000000001</c:v>
                </c:pt>
                <c:pt idx="1378">
                  <c:v>35.647767999999999</c:v>
                </c:pt>
                <c:pt idx="1379">
                  <c:v>32.204559000000003</c:v>
                </c:pt>
                <c:pt idx="1380">
                  <c:v>31.538732</c:v>
                </c:pt>
                <c:pt idx="1381">
                  <c:v>35.803229999999999</c:v>
                </c:pt>
                <c:pt idx="1382">
                  <c:v>31.935023999999999</c:v>
                </c:pt>
                <c:pt idx="1383">
                  <c:v>32.060671999999997</c:v>
                </c:pt>
                <c:pt idx="1384">
                  <c:v>35.765118999999999</c:v>
                </c:pt>
                <c:pt idx="1385">
                  <c:v>32.030450000000002</c:v>
                </c:pt>
                <c:pt idx="1386">
                  <c:v>31.908266000000001</c:v>
                </c:pt>
                <c:pt idx="1387">
                  <c:v>36.029727999999999</c:v>
                </c:pt>
                <c:pt idx="1388">
                  <c:v>31.882377000000002</c:v>
                </c:pt>
                <c:pt idx="1389">
                  <c:v>31.497436</c:v>
                </c:pt>
                <c:pt idx="1390">
                  <c:v>35.897896000000003</c:v>
                </c:pt>
                <c:pt idx="1391">
                  <c:v>32.254058999999998</c:v>
                </c:pt>
                <c:pt idx="1392">
                  <c:v>31.592583000000001</c:v>
                </c:pt>
                <c:pt idx="1393">
                  <c:v>35.799692999999998</c:v>
                </c:pt>
                <c:pt idx="1394">
                  <c:v>31.993987000000001</c:v>
                </c:pt>
                <c:pt idx="1395">
                  <c:v>31.957488000000001</c:v>
                </c:pt>
                <c:pt idx="1396">
                  <c:v>35.578657999999997</c:v>
                </c:pt>
                <c:pt idx="1397">
                  <c:v>32.088541999999997</c:v>
                </c:pt>
                <c:pt idx="1398">
                  <c:v>31.993116000000001</c:v>
                </c:pt>
                <c:pt idx="1399">
                  <c:v>35.711435000000002</c:v>
                </c:pt>
                <c:pt idx="1400">
                  <c:v>31.672878999999998</c:v>
                </c:pt>
                <c:pt idx="1401">
                  <c:v>32.189095999999999</c:v>
                </c:pt>
                <c:pt idx="1402">
                  <c:v>35.588065999999998</c:v>
                </c:pt>
                <c:pt idx="1403">
                  <c:v>31.764230000000001</c:v>
                </c:pt>
                <c:pt idx="1404">
                  <c:v>32.172504000000004</c:v>
                </c:pt>
                <c:pt idx="1405">
                  <c:v>35.907080999999998</c:v>
                </c:pt>
                <c:pt idx="1406">
                  <c:v>32.440612999999999</c:v>
                </c:pt>
                <c:pt idx="1407">
                  <c:v>31.334308</c:v>
                </c:pt>
                <c:pt idx="1408">
                  <c:v>35.653880000000001</c:v>
                </c:pt>
                <c:pt idx="1409">
                  <c:v>31.775618999999999</c:v>
                </c:pt>
                <c:pt idx="1410">
                  <c:v>32.195355999999997</c:v>
                </c:pt>
                <c:pt idx="1411">
                  <c:v>35.567140000000002</c:v>
                </c:pt>
                <c:pt idx="1412">
                  <c:v>31.788193</c:v>
                </c:pt>
                <c:pt idx="1413">
                  <c:v>31.763266999999999</c:v>
                </c:pt>
                <c:pt idx="1414">
                  <c:v>36.142116000000001</c:v>
                </c:pt>
                <c:pt idx="1415">
                  <c:v>31.865691999999999</c:v>
                </c:pt>
                <c:pt idx="1416">
                  <c:v>31.780284999999999</c:v>
                </c:pt>
                <c:pt idx="1417">
                  <c:v>36.396020999999998</c:v>
                </c:pt>
                <c:pt idx="1418">
                  <c:v>31.371548000000001</c:v>
                </c:pt>
                <c:pt idx="1419">
                  <c:v>31.979413999999998</c:v>
                </c:pt>
                <c:pt idx="1420">
                  <c:v>35.872377999999998</c:v>
                </c:pt>
                <c:pt idx="1421">
                  <c:v>32.000432000000004</c:v>
                </c:pt>
                <c:pt idx="1422">
                  <c:v>31.945487</c:v>
                </c:pt>
                <c:pt idx="1423">
                  <c:v>35.720267999999997</c:v>
                </c:pt>
                <c:pt idx="1424">
                  <c:v>31.885432999999999</c:v>
                </c:pt>
                <c:pt idx="1425">
                  <c:v>31.845821999999998</c:v>
                </c:pt>
                <c:pt idx="1426">
                  <c:v>35.828100999999997</c:v>
                </c:pt>
                <c:pt idx="1427">
                  <c:v>31.859802999999999</c:v>
                </c:pt>
                <c:pt idx="1428">
                  <c:v>32.001764999999999</c:v>
                </c:pt>
                <c:pt idx="1429">
                  <c:v>35.810656999999999</c:v>
                </c:pt>
                <c:pt idx="1430">
                  <c:v>32.090578999999998</c:v>
                </c:pt>
                <c:pt idx="1431">
                  <c:v>31.707322999999999</c:v>
                </c:pt>
                <c:pt idx="1432">
                  <c:v>35.932248000000001</c:v>
                </c:pt>
                <c:pt idx="1433">
                  <c:v>31.975764999999999</c:v>
                </c:pt>
                <c:pt idx="1434">
                  <c:v>31.759619000000001</c:v>
                </c:pt>
                <c:pt idx="1435">
                  <c:v>35.834488999999998</c:v>
                </c:pt>
                <c:pt idx="1436">
                  <c:v>31.865414000000001</c:v>
                </c:pt>
                <c:pt idx="1437">
                  <c:v>32.956570999999997</c:v>
                </c:pt>
                <c:pt idx="1438">
                  <c:v>34.992108000000002</c:v>
                </c:pt>
                <c:pt idx="1439">
                  <c:v>32.117708999999998</c:v>
                </c:pt>
                <c:pt idx="1440">
                  <c:v>31.636009000000001</c:v>
                </c:pt>
                <c:pt idx="1441">
                  <c:v>35.941043999999998</c:v>
                </c:pt>
                <c:pt idx="1442">
                  <c:v>32.008617000000001</c:v>
                </c:pt>
                <c:pt idx="1443">
                  <c:v>32.024487000000001</c:v>
                </c:pt>
                <c:pt idx="1444">
                  <c:v>35.710824000000002</c:v>
                </c:pt>
                <c:pt idx="1445">
                  <c:v>31.792062999999999</c:v>
                </c:pt>
                <c:pt idx="1446">
                  <c:v>31.917414000000001</c:v>
                </c:pt>
                <c:pt idx="1447">
                  <c:v>36.220616</c:v>
                </c:pt>
                <c:pt idx="1448">
                  <c:v>31.759803999999999</c:v>
                </c:pt>
                <c:pt idx="1449">
                  <c:v>31.781618999999999</c:v>
                </c:pt>
                <c:pt idx="1450">
                  <c:v>35.648417000000002</c:v>
                </c:pt>
                <c:pt idx="1451">
                  <c:v>32.011541999999999</c:v>
                </c:pt>
                <c:pt idx="1452">
                  <c:v>31.673155999999999</c:v>
                </c:pt>
                <c:pt idx="1453">
                  <c:v>35.951839999999997</c:v>
                </c:pt>
                <c:pt idx="1454">
                  <c:v>32.147410999999998</c:v>
                </c:pt>
                <c:pt idx="1455">
                  <c:v>31.639768</c:v>
                </c:pt>
                <c:pt idx="1456">
                  <c:v>35.946266000000001</c:v>
                </c:pt>
                <c:pt idx="1457">
                  <c:v>31.917877000000001</c:v>
                </c:pt>
                <c:pt idx="1458">
                  <c:v>32.006376000000003</c:v>
                </c:pt>
                <c:pt idx="1459">
                  <c:v>35.678545999999997</c:v>
                </c:pt>
                <c:pt idx="1460">
                  <c:v>32.156319000000003</c:v>
                </c:pt>
                <c:pt idx="1461">
                  <c:v>31.791767</c:v>
                </c:pt>
                <c:pt idx="1462">
                  <c:v>35.651676000000002</c:v>
                </c:pt>
                <c:pt idx="1463">
                  <c:v>31.997191000000001</c:v>
                </c:pt>
                <c:pt idx="1464">
                  <c:v>31.979913</c:v>
                </c:pt>
                <c:pt idx="1465">
                  <c:v>35.726398000000003</c:v>
                </c:pt>
                <c:pt idx="1466">
                  <c:v>32.005839000000002</c:v>
                </c:pt>
                <c:pt idx="1467">
                  <c:v>32.045005000000003</c:v>
                </c:pt>
                <c:pt idx="1468">
                  <c:v>35.870119000000003</c:v>
                </c:pt>
                <c:pt idx="1469">
                  <c:v>31.851061999999999</c:v>
                </c:pt>
                <c:pt idx="1470">
                  <c:v>31.846043999999999</c:v>
                </c:pt>
                <c:pt idx="1471">
                  <c:v>35.649194000000001</c:v>
                </c:pt>
                <c:pt idx="1472">
                  <c:v>32.160688999999998</c:v>
                </c:pt>
                <c:pt idx="1473">
                  <c:v>32.047170999999999</c:v>
                </c:pt>
                <c:pt idx="1474">
                  <c:v>35.505344000000001</c:v>
                </c:pt>
                <c:pt idx="1475">
                  <c:v>31.954283</c:v>
                </c:pt>
                <c:pt idx="1476">
                  <c:v>31.752248000000002</c:v>
                </c:pt>
                <c:pt idx="1477">
                  <c:v>36.414855000000003</c:v>
                </c:pt>
                <c:pt idx="1478">
                  <c:v>31.507584000000001</c:v>
                </c:pt>
                <c:pt idx="1479">
                  <c:v>31.882396</c:v>
                </c:pt>
                <c:pt idx="1480">
                  <c:v>36.206060000000001</c:v>
                </c:pt>
                <c:pt idx="1481">
                  <c:v>31.693231000000001</c:v>
                </c:pt>
                <c:pt idx="1482">
                  <c:v>31.862192</c:v>
                </c:pt>
                <c:pt idx="1483">
                  <c:v>35.639861000000003</c:v>
                </c:pt>
                <c:pt idx="1484">
                  <c:v>32.191096000000002</c:v>
                </c:pt>
                <c:pt idx="1485">
                  <c:v>31.583712999999999</c:v>
                </c:pt>
                <c:pt idx="1486">
                  <c:v>36.377966000000001</c:v>
                </c:pt>
                <c:pt idx="1487">
                  <c:v>31.872914000000002</c:v>
                </c:pt>
                <c:pt idx="1488">
                  <c:v>31.582305999999999</c:v>
                </c:pt>
                <c:pt idx="1489">
                  <c:v>35.815618999999998</c:v>
                </c:pt>
                <c:pt idx="1490">
                  <c:v>31.928117</c:v>
                </c:pt>
                <c:pt idx="1491">
                  <c:v>32.250076999999997</c:v>
                </c:pt>
                <c:pt idx="1492">
                  <c:v>35.467103999999999</c:v>
                </c:pt>
                <c:pt idx="1493">
                  <c:v>32.17606</c:v>
                </c:pt>
                <c:pt idx="1494">
                  <c:v>31.754100999999999</c:v>
                </c:pt>
                <c:pt idx="1495">
                  <c:v>35.676842999999998</c:v>
                </c:pt>
                <c:pt idx="1496">
                  <c:v>32.153633999999997</c:v>
                </c:pt>
                <c:pt idx="1497">
                  <c:v>31.979838999999998</c:v>
                </c:pt>
                <c:pt idx="1498">
                  <c:v>35.764972</c:v>
                </c:pt>
                <c:pt idx="1499">
                  <c:v>32.118819000000002</c:v>
                </c:pt>
                <c:pt idx="1500">
                  <c:v>31.303031000000001</c:v>
                </c:pt>
                <c:pt idx="1501">
                  <c:v>35.813026999999998</c:v>
                </c:pt>
                <c:pt idx="1502">
                  <c:v>32.074319000000003</c:v>
                </c:pt>
                <c:pt idx="1503">
                  <c:v>31.865155000000001</c:v>
                </c:pt>
                <c:pt idx="1504">
                  <c:v>35.879655</c:v>
                </c:pt>
                <c:pt idx="1505">
                  <c:v>31.808581</c:v>
                </c:pt>
                <c:pt idx="1506">
                  <c:v>32.025190000000002</c:v>
                </c:pt>
                <c:pt idx="1507">
                  <c:v>35.616621000000002</c:v>
                </c:pt>
                <c:pt idx="1508">
                  <c:v>32.088597999999998</c:v>
                </c:pt>
                <c:pt idx="1509">
                  <c:v>31.645026999999999</c:v>
                </c:pt>
                <c:pt idx="1510">
                  <c:v>36.517797999999999</c:v>
                </c:pt>
                <c:pt idx="1511">
                  <c:v>31.445937000000001</c:v>
                </c:pt>
                <c:pt idx="1512">
                  <c:v>31.825340000000001</c:v>
                </c:pt>
                <c:pt idx="1513">
                  <c:v>36.122802</c:v>
                </c:pt>
                <c:pt idx="1514">
                  <c:v>32.099671000000001</c:v>
                </c:pt>
                <c:pt idx="1515">
                  <c:v>31.545214000000001</c:v>
                </c:pt>
                <c:pt idx="1516">
                  <c:v>35.746544999999998</c:v>
                </c:pt>
                <c:pt idx="1517">
                  <c:v>32.251244</c:v>
                </c:pt>
                <c:pt idx="1518">
                  <c:v>31.734729999999999</c:v>
                </c:pt>
                <c:pt idx="1519">
                  <c:v>35.779490000000003</c:v>
                </c:pt>
                <c:pt idx="1520">
                  <c:v>32.199188999999997</c:v>
                </c:pt>
                <c:pt idx="1521">
                  <c:v>32.075282999999999</c:v>
                </c:pt>
                <c:pt idx="1522">
                  <c:v>35.793823000000003</c:v>
                </c:pt>
                <c:pt idx="1523">
                  <c:v>31.53238</c:v>
                </c:pt>
                <c:pt idx="1524">
                  <c:v>32.312595000000002</c:v>
                </c:pt>
                <c:pt idx="1525">
                  <c:v>35.442900000000002</c:v>
                </c:pt>
                <c:pt idx="1526">
                  <c:v>31.920802999999999</c:v>
                </c:pt>
                <c:pt idx="1527">
                  <c:v>32.017727999999998</c:v>
                </c:pt>
                <c:pt idx="1528">
                  <c:v>35.890433000000002</c:v>
                </c:pt>
                <c:pt idx="1529">
                  <c:v>32.232984999999999</c:v>
                </c:pt>
                <c:pt idx="1530">
                  <c:v>31.478287999999999</c:v>
                </c:pt>
                <c:pt idx="1531">
                  <c:v>35.965302999999999</c:v>
                </c:pt>
                <c:pt idx="1532">
                  <c:v>31.888988000000001</c:v>
                </c:pt>
                <c:pt idx="1533">
                  <c:v>32.190559999999998</c:v>
                </c:pt>
                <c:pt idx="1534">
                  <c:v>35.728675000000003</c:v>
                </c:pt>
                <c:pt idx="1535">
                  <c:v>31.707101000000002</c:v>
                </c:pt>
                <c:pt idx="1536">
                  <c:v>31.936654000000001</c:v>
                </c:pt>
                <c:pt idx="1537">
                  <c:v>35.947099999999999</c:v>
                </c:pt>
                <c:pt idx="1538">
                  <c:v>31.871950999999999</c:v>
                </c:pt>
                <c:pt idx="1539">
                  <c:v>31.793026000000001</c:v>
                </c:pt>
                <c:pt idx="1540">
                  <c:v>36.068190000000001</c:v>
                </c:pt>
                <c:pt idx="1541">
                  <c:v>31.621898000000002</c:v>
                </c:pt>
                <c:pt idx="1542">
                  <c:v>32.164560000000002</c:v>
                </c:pt>
                <c:pt idx="1543">
                  <c:v>35.927728999999999</c:v>
                </c:pt>
                <c:pt idx="1544">
                  <c:v>31.766507000000001</c:v>
                </c:pt>
                <c:pt idx="1545">
                  <c:v>31.958728000000001</c:v>
                </c:pt>
                <c:pt idx="1546">
                  <c:v>35.835580999999998</c:v>
                </c:pt>
                <c:pt idx="1547">
                  <c:v>31.940784000000001</c:v>
                </c:pt>
                <c:pt idx="1548">
                  <c:v>31.971468999999999</c:v>
                </c:pt>
                <c:pt idx="1549">
                  <c:v>35.970543999999997</c:v>
                </c:pt>
                <c:pt idx="1550">
                  <c:v>31.929894999999998</c:v>
                </c:pt>
                <c:pt idx="1551">
                  <c:v>31.489695999999999</c:v>
                </c:pt>
                <c:pt idx="1552">
                  <c:v>36.258355999999999</c:v>
                </c:pt>
                <c:pt idx="1553">
                  <c:v>31.710896999999999</c:v>
                </c:pt>
                <c:pt idx="1554">
                  <c:v>31.736712000000001</c:v>
                </c:pt>
                <c:pt idx="1555">
                  <c:v>36.050451000000002</c:v>
                </c:pt>
                <c:pt idx="1556">
                  <c:v>31.831914999999999</c:v>
                </c:pt>
                <c:pt idx="1557">
                  <c:v>32.160411000000003</c:v>
                </c:pt>
                <c:pt idx="1558">
                  <c:v>35.938339999999997</c:v>
                </c:pt>
                <c:pt idx="1559">
                  <c:v>31.418769999999999</c:v>
                </c:pt>
                <c:pt idx="1560">
                  <c:v>32.025357999999997</c:v>
                </c:pt>
                <c:pt idx="1561">
                  <c:v>35.778174999999997</c:v>
                </c:pt>
                <c:pt idx="1562">
                  <c:v>32.232115</c:v>
                </c:pt>
                <c:pt idx="1563">
                  <c:v>31.562028000000002</c:v>
                </c:pt>
                <c:pt idx="1564">
                  <c:v>36.419558000000002</c:v>
                </c:pt>
                <c:pt idx="1565">
                  <c:v>31.341327</c:v>
                </c:pt>
                <c:pt idx="1566">
                  <c:v>32.066504999999999</c:v>
                </c:pt>
                <c:pt idx="1567">
                  <c:v>35.980468999999999</c:v>
                </c:pt>
                <c:pt idx="1568">
                  <c:v>31.776767</c:v>
                </c:pt>
                <c:pt idx="1569">
                  <c:v>32.152448999999997</c:v>
                </c:pt>
                <c:pt idx="1570">
                  <c:v>35.709712000000003</c:v>
                </c:pt>
                <c:pt idx="1571">
                  <c:v>31.62886</c:v>
                </c:pt>
                <c:pt idx="1572">
                  <c:v>32.097282999999997</c:v>
                </c:pt>
                <c:pt idx="1573">
                  <c:v>35.947285000000001</c:v>
                </c:pt>
                <c:pt idx="1574">
                  <c:v>31.615971999999999</c:v>
                </c:pt>
                <c:pt idx="1575">
                  <c:v>32.371169000000002</c:v>
                </c:pt>
                <c:pt idx="1576">
                  <c:v>35.707731000000003</c:v>
                </c:pt>
                <c:pt idx="1577">
                  <c:v>32.266705999999999</c:v>
                </c:pt>
                <c:pt idx="1578">
                  <c:v>31.534880999999999</c:v>
                </c:pt>
                <c:pt idx="1579">
                  <c:v>35.927581000000004</c:v>
                </c:pt>
                <c:pt idx="1580">
                  <c:v>31.52214</c:v>
                </c:pt>
                <c:pt idx="1581">
                  <c:v>32.084172000000002</c:v>
                </c:pt>
                <c:pt idx="1582">
                  <c:v>35.709767999999997</c:v>
                </c:pt>
                <c:pt idx="1583">
                  <c:v>32.072246</c:v>
                </c:pt>
                <c:pt idx="1584">
                  <c:v>31.943505999999999</c:v>
                </c:pt>
                <c:pt idx="1585">
                  <c:v>35.686360999999998</c:v>
                </c:pt>
                <c:pt idx="1586">
                  <c:v>32.460298000000002</c:v>
                </c:pt>
                <c:pt idx="1587">
                  <c:v>31.299049</c:v>
                </c:pt>
                <c:pt idx="1588">
                  <c:v>36.061838999999999</c:v>
                </c:pt>
                <c:pt idx="1589">
                  <c:v>31.873100000000001</c:v>
                </c:pt>
                <c:pt idx="1590">
                  <c:v>31.938006999999999</c:v>
                </c:pt>
                <c:pt idx="1591">
                  <c:v>35.872266000000003</c:v>
                </c:pt>
                <c:pt idx="1592">
                  <c:v>31.800637999999999</c:v>
                </c:pt>
                <c:pt idx="1593">
                  <c:v>31.989246999999999</c:v>
                </c:pt>
                <c:pt idx="1594">
                  <c:v>35.847526000000002</c:v>
                </c:pt>
                <c:pt idx="1595">
                  <c:v>31.714471</c:v>
                </c:pt>
                <c:pt idx="1596">
                  <c:v>32.077227000000001</c:v>
                </c:pt>
                <c:pt idx="1597">
                  <c:v>35.799081999999999</c:v>
                </c:pt>
                <c:pt idx="1598">
                  <c:v>31.963024000000001</c:v>
                </c:pt>
                <c:pt idx="1599">
                  <c:v>31.936654000000001</c:v>
                </c:pt>
                <c:pt idx="1600">
                  <c:v>36.032375999999999</c:v>
                </c:pt>
                <c:pt idx="1601">
                  <c:v>31.731953000000001</c:v>
                </c:pt>
                <c:pt idx="1602">
                  <c:v>31.977098000000002</c:v>
                </c:pt>
                <c:pt idx="1603">
                  <c:v>35.821525999999999</c:v>
                </c:pt>
                <c:pt idx="1604">
                  <c:v>31.798507000000001</c:v>
                </c:pt>
                <c:pt idx="1605">
                  <c:v>32.003504999999997</c:v>
                </c:pt>
                <c:pt idx="1606">
                  <c:v>31.858136999999999</c:v>
                </c:pt>
                <c:pt idx="1607">
                  <c:v>35.873637000000002</c:v>
                </c:pt>
                <c:pt idx="1608">
                  <c:v>32.205281999999997</c:v>
                </c:pt>
                <c:pt idx="1609">
                  <c:v>31.495362</c:v>
                </c:pt>
                <c:pt idx="1610">
                  <c:v>36.063524000000001</c:v>
                </c:pt>
                <c:pt idx="1611">
                  <c:v>31.831655000000001</c:v>
                </c:pt>
                <c:pt idx="1612">
                  <c:v>32.122022999999999</c:v>
                </c:pt>
                <c:pt idx="1613">
                  <c:v>35.810304000000002</c:v>
                </c:pt>
                <c:pt idx="1614">
                  <c:v>31.651342</c:v>
                </c:pt>
                <c:pt idx="1615">
                  <c:v>31.910266</c:v>
                </c:pt>
                <c:pt idx="1616">
                  <c:v>36.010801999999998</c:v>
                </c:pt>
                <c:pt idx="1617">
                  <c:v>31.83297</c:v>
                </c:pt>
                <c:pt idx="1618">
                  <c:v>32.337372999999999</c:v>
                </c:pt>
                <c:pt idx="1619">
                  <c:v>35.583658</c:v>
                </c:pt>
                <c:pt idx="1620">
                  <c:v>31.927747</c:v>
                </c:pt>
                <c:pt idx="1621">
                  <c:v>31.982858</c:v>
                </c:pt>
                <c:pt idx="1622">
                  <c:v>35.585287999999998</c:v>
                </c:pt>
                <c:pt idx="1623">
                  <c:v>32.502594000000002</c:v>
                </c:pt>
                <c:pt idx="1624">
                  <c:v>31.38653</c:v>
                </c:pt>
                <c:pt idx="1625">
                  <c:v>35.785249</c:v>
                </c:pt>
                <c:pt idx="1626">
                  <c:v>31.900544</c:v>
                </c:pt>
                <c:pt idx="1627">
                  <c:v>32.227355000000003</c:v>
                </c:pt>
                <c:pt idx="1628">
                  <c:v>35.584232</c:v>
                </c:pt>
                <c:pt idx="1629">
                  <c:v>32.112783</c:v>
                </c:pt>
                <c:pt idx="1630">
                  <c:v>31.987932000000001</c:v>
                </c:pt>
                <c:pt idx="1631">
                  <c:v>35.680768999999998</c:v>
                </c:pt>
                <c:pt idx="1632">
                  <c:v>31.831303999999999</c:v>
                </c:pt>
                <c:pt idx="1633">
                  <c:v>31.942432</c:v>
                </c:pt>
                <c:pt idx="1634">
                  <c:v>35.975209999999997</c:v>
                </c:pt>
                <c:pt idx="1635">
                  <c:v>31.909579999999998</c:v>
                </c:pt>
                <c:pt idx="1636">
                  <c:v>31.937840000000001</c:v>
                </c:pt>
                <c:pt idx="1637">
                  <c:v>35.605288000000002</c:v>
                </c:pt>
                <c:pt idx="1638">
                  <c:v>32.037208999999997</c:v>
                </c:pt>
                <c:pt idx="1639">
                  <c:v>31.762322999999999</c:v>
                </c:pt>
                <c:pt idx="1640">
                  <c:v>36.169300999999997</c:v>
                </c:pt>
                <c:pt idx="1641">
                  <c:v>31.706989</c:v>
                </c:pt>
                <c:pt idx="1642">
                  <c:v>32.056783000000003</c:v>
                </c:pt>
                <c:pt idx="1643">
                  <c:v>36.138376000000001</c:v>
                </c:pt>
                <c:pt idx="1644">
                  <c:v>31.505991000000002</c:v>
                </c:pt>
                <c:pt idx="1645">
                  <c:v>31.853173999999999</c:v>
                </c:pt>
                <c:pt idx="1646">
                  <c:v>35.977913999999998</c:v>
                </c:pt>
                <c:pt idx="1647">
                  <c:v>32.044652999999997</c:v>
                </c:pt>
                <c:pt idx="1648">
                  <c:v>32.046078999999999</c:v>
                </c:pt>
                <c:pt idx="1649">
                  <c:v>35.798766999999998</c:v>
                </c:pt>
                <c:pt idx="1650">
                  <c:v>31.7881</c:v>
                </c:pt>
                <c:pt idx="1651">
                  <c:v>31.966042999999999</c:v>
                </c:pt>
                <c:pt idx="1652">
                  <c:v>36.310243999999997</c:v>
                </c:pt>
                <c:pt idx="1653">
                  <c:v>31.415436</c:v>
                </c:pt>
                <c:pt idx="1654">
                  <c:v>31.952876</c:v>
                </c:pt>
                <c:pt idx="1655">
                  <c:v>35.796267</c:v>
                </c:pt>
                <c:pt idx="1656">
                  <c:v>31.685046</c:v>
                </c:pt>
                <c:pt idx="1657">
                  <c:v>32.188281000000003</c:v>
                </c:pt>
                <c:pt idx="1658">
                  <c:v>36.289337000000003</c:v>
                </c:pt>
                <c:pt idx="1659">
                  <c:v>31.112439999999999</c:v>
                </c:pt>
                <c:pt idx="1660">
                  <c:v>32.021394999999998</c:v>
                </c:pt>
                <c:pt idx="1661">
                  <c:v>35.819156</c:v>
                </c:pt>
                <c:pt idx="1662">
                  <c:v>32.53302</c:v>
                </c:pt>
                <c:pt idx="1663">
                  <c:v>31.138142999999999</c:v>
                </c:pt>
                <c:pt idx="1664">
                  <c:v>35.909267</c:v>
                </c:pt>
                <c:pt idx="1665">
                  <c:v>32.111690000000003</c:v>
                </c:pt>
                <c:pt idx="1666">
                  <c:v>31.622343000000001</c:v>
                </c:pt>
                <c:pt idx="1667">
                  <c:v>35.981025000000002</c:v>
                </c:pt>
                <c:pt idx="1668">
                  <c:v>32.025486000000001</c:v>
                </c:pt>
                <c:pt idx="1669">
                  <c:v>31.753803999999999</c:v>
                </c:pt>
                <c:pt idx="1670">
                  <c:v>36.005986999999998</c:v>
                </c:pt>
                <c:pt idx="1671">
                  <c:v>32.074227</c:v>
                </c:pt>
                <c:pt idx="1672">
                  <c:v>31.635490000000001</c:v>
                </c:pt>
                <c:pt idx="1673">
                  <c:v>35.782397000000003</c:v>
                </c:pt>
                <c:pt idx="1674">
                  <c:v>32.07206</c:v>
                </c:pt>
                <c:pt idx="1675">
                  <c:v>31.698785999999998</c:v>
                </c:pt>
                <c:pt idx="1676">
                  <c:v>36.238244000000002</c:v>
                </c:pt>
                <c:pt idx="1677">
                  <c:v>31.745692999999999</c:v>
                </c:pt>
                <c:pt idx="1678">
                  <c:v>31.855989000000001</c:v>
                </c:pt>
                <c:pt idx="1679">
                  <c:v>36.346243999999999</c:v>
                </c:pt>
                <c:pt idx="1680">
                  <c:v>31.198031</c:v>
                </c:pt>
                <c:pt idx="1681">
                  <c:v>32.056690000000003</c:v>
                </c:pt>
                <c:pt idx="1682">
                  <c:v>35.888489</c:v>
                </c:pt>
                <c:pt idx="1683">
                  <c:v>31.695712</c:v>
                </c:pt>
                <c:pt idx="1684">
                  <c:v>31.854970000000002</c:v>
                </c:pt>
                <c:pt idx="1685">
                  <c:v>35.916784999999997</c:v>
                </c:pt>
                <c:pt idx="1686">
                  <c:v>31.907098999999999</c:v>
                </c:pt>
                <c:pt idx="1687">
                  <c:v>31.990877000000001</c:v>
                </c:pt>
                <c:pt idx="1688">
                  <c:v>36.155746000000001</c:v>
                </c:pt>
                <c:pt idx="1689">
                  <c:v>31.779026000000002</c:v>
                </c:pt>
                <c:pt idx="1690">
                  <c:v>31.863043999999999</c:v>
                </c:pt>
                <c:pt idx="1691">
                  <c:v>36.152523000000002</c:v>
                </c:pt>
                <c:pt idx="1692">
                  <c:v>31.689897999999999</c:v>
                </c:pt>
                <c:pt idx="1693">
                  <c:v>31.906006999999999</c:v>
                </c:pt>
                <c:pt idx="1694">
                  <c:v>36.456094999999998</c:v>
                </c:pt>
                <c:pt idx="1695">
                  <c:v>31.280142000000001</c:v>
                </c:pt>
                <c:pt idx="1696">
                  <c:v>32.176318999999999</c:v>
                </c:pt>
                <c:pt idx="1697">
                  <c:v>35.522789000000003</c:v>
                </c:pt>
                <c:pt idx="1698">
                  <c:v>31.933672000000001</c:v>
                </c:pt>
                <c:pt idx="1699">
                  <c:v>32.471964999999997</c:v>
                </c:pt>
                <c:pt idx="1700">
                  <c:v>35.372698</c:v>
                </c:pt>
                <c:pt idx="1701">
                  <c:v>31.917784000000001</c:v>
                </c:pt>
                <c:pt idx="1702">
                  <c:v>31.787471</c:v>
                </c:pt>
                <c:pt idx="1703">
                  <c:v>36.311782000000001</c:v>
                </c:pt>
                <c:pt idx="1704">
                  <c:v>31.719415000000001</c:v>
                </c:pt>
                <c:pt idx="1705">
                  <c:v>31.917525000000001</c:v>
                </c:pt>
                <c:pt idx="1706">
                  <c:v>35.450178000000001</c:v>
                </c:pt>
                <c:pt idx="1707">
                  <c:v>31.991636</c:v>
                </c:pt>
                <c:pt idx="1708">
                  <c:v>31.809767000000001</c:v>
                </c:pt>
                <c:pt idx="1709">
                  <c:v>35.76699</c:v>
                </c:pt>
                <c:pt idx="1710">
                  <c:v>31.964728000000001</c:v>
                </c:pt>
                <c:pt idx="1711">
                  <c:v>32.121727</c:v>
                </c:pt>
                <c:pt idx="1712">
                  <c:v>35.763157</c:v>
                </c:pt>
                <c:pt idx="1713">
                  <c:v>31.933654000000001</c:v>
                </c:pt>
                <c:pt idx="1714">
                  <c:v>31.944747</c:v>
                </c:pt>
                <c:pt idx="1715">
                  <c:v>35.614269</c:v>
                </c:pt>
                <c:pt idx="1716">
                  <c:v>32.014301000000003</c:v>
                </c:pt>
                <c:pt idx="1717">
                  <c:v>31.798656000000001</c:v>
                </c:pt>
                <c:pt idx="1718">
                  <c:v>35.881618000000003</c:v>
                </c:pt>
                <c:pt idx="1719">
                  <c:v>31.959654</c:v>
                </c:pt>
                <c:pt idx="1720">
                  <c:v>31.963543000000001</c:v>
                </c:pt>
                <c:pt idx="1721">
                  <c:v>35.965229000000001</c:v>
                </c:pt>
                <c:pt idx="1722">
                  <c:v>31.782767</c:v>
                </c:pt>
                <c:pt idx="1723">
                  <c:v>32.077838999999997</c:v>
                </c:pt>
                <c:pt idx="1724">
                  <c:v>35.813581999999997</c:v>
                </c:pt>
                <c:pt idx="1725">
                  <c:v>32.041561000000002</c:v>
                </c:pt>
                <c:pt idx="1726">
                  <c:v>31.892543</c:v>
                </c:pt>
                <c:pt idx="1727">
                  <c:v>35.815396999999997</c:v>
                </c:pt>
                <c:pt idx="1728">
                  <c:v>32.005246</c:v>
                </c:pt>
                <c:pt idx="1729">
                  <c:v>31.738230000000001</c:v>
                </c:pt>
                <c:pt idx="1730">
                  <c:v>36.285541000000002</c:v>
                </c:pt>
                <c:pt idx="1731">
                  <c:v>31.530601999999998</c:v>
                </c:pt>
                <c:pt idx="1732">
                  <c:v>32.146059999999999</c:v>
                </c:pt>
                <c:pt idx="1733">
                  <c:v>35.504677999999998</c:v>
                </c:pt>
                <c:pt idx="1734">
                  <c:v>31.928321</c:v>
                </c:pt>
                <c:pt idx="1735">
                  <c:v>32.033320000000003</c:v>
                </c:pt>
                <c:pt idx="1736">
                  <c:v>35.693286999999998</c:v>
                </c:pt>
                <c:pt idx="1737">
                  <c:v>32.232261999999999</c:v>
                </c:pt>
                <c:pt idx="1738">
                  <c:v>31.645952999999999</c:v>
                </c:pt>
                <c:pt idx="1739">
                  <c:v>35.761935000000001</c:v>
                </c:pt>
                <c:pt idx="1740">
                  <c:v>32.004691000000001</c:v>
                </c:pt>
                <c:pt idx="1741">
                  <c:v>32.074207999999999</c:v>
                </c:pt>
                <c:pt idx="1742">
                  <c:v>36.031802999999996</c:v>
                </c:pt>
                <c:pt idx="1743">
                  <c:v>31.530806999999999</c:v>
                </c:pt>
                <c:pt idx="1744">
                  <c:v>32.245224999999998</c:v>
                </c:pt>
                <c:pt idx="1745">
                  <c:v>35.624602000000003</c:v>
                </c:pt>
                <c:pt idx="1746">
                  <c:v>32.074948999999997</c:v>
                </c:pt>
                <c:pt idx="1747">
                  <c:v>31.599694</c:v>
                </c:pt>
                <c:pt idx="1748">
                  <c:v>36.443150000000003</c:v>
                </c:pt>
                <c:pt idx="1749">
                  <c:v>31.119754</c:v>
                </c:pt>
                <c:pt idx="1750">
                  <c:v>32.360965</c:v>
                </c:pt>
                <c:pt idx="1751">
                  <c:v>35.570362000000003</c:v>
                </c:pt>
                <c:pt idx="1752">
                  <c:v>32.062652999999997</c:v>
                </c:pt>
                <c:pt idx="1753">
                  <c:v>32.126801</c:v>
                </c:pt>
                <c:pt idx="1754">
                  <c:v>35.271272000000003</c:v>
                </c:pt>
                <c:pt idx="1755">
                  <c:v>32.442686999999999</c:v>
                </c:pt>
                <c:pt idx="1756">
                  <c:v>31.131513000000002</c:v>
                </c:pt>
                <c:pt idx="1757">
                  <c:v>36.128486000000002</c:v>
                </c:pt>
                <c:pt idx="1758">
                  <c:v>31.714008</c:v>
                </c:pt>
                <c:pt idx="1759">
                  <c:v>32.432983</c:v>
                </c:pt>
                <c:pt idx="1760">
                  <c:v>35.26605</c:v>
                </c:pt>
                <c:pt idx="1761">
                  <c:v>31.941599</c:v>
                </c:pt>
                <c:pt idx="1762">
                  <c:v>31.841674000000001</c:v>
                </c:pt>
                <c:pt idx="1763">
                  <c:v>35.870286</c:v>
                </c:pt>
                <c:pt idx="1764">
                  <c:v>32.274504</c:v>
                </c:pt>
                <c:pt idx="1765">
                  <c:v>31.638324000000001</c:v>
                </c:pt>
                <c:pt idx="1766">
                  <c:v>36.123209000000003</c:v>
                </c:pt>
                <c:pt idx="1767">
                  <c:v>31.530843000000001</c:v>
                </c:pt>
                <c:pt idx="1768">
                  <c:v>31.928357999999999</c:v>
                </c:pt>
                <c:pt idx="1769">
                  <c:v>35.808638000000002</c:v>
                </c:pt>
                <c:pt idx="1770">
                  <c:v>32.080134999999999</c:v>
                </c:pt>
                <c:pt idx="1771">
                  <c:v>31.823637000000002</c:v>
                </c:pt>
                <c:pt idx="1772">
                  <c:v>36.478279999999998</c:v>
                </c:pt>
                <c:pt idx="1773">
                  <c:v>31.101272999999999</c:v>
                </c:pt>
                <c:pt idx="1774">
                  <c:v>31.996894999999999</c:v>
                </c:pt>
                <c:pt idx="1775">
                  <c:v>35.86497</c:v>
                </c:pt>
                <c:pt idx="1776">
                  <c:v>31.794971</c:v>
                </c:pt>
                <c:pt idx="1777">
                  <c:v>31.845821000000001</c:v>
                </c:pt>
                <c:pt idx="1778">
                  <c:v>35.935395999999997</c:v>
                </c:pt>
                <c:pt idx="1779">
                  <c:v>31.929597999999999</c:v>
                </c:pt>
                <c:pt idx="1780">
                  <c:v>32.000450000000001</c:v>
                </c:pt>
                <c:pt idx="1781">
                  <c:v>35.901248000000002</c:v>
                </c:pt>
                <c:pt idx="1782">
                  <c:v>31.979043000000001</c:v>
                </c:pt>
                <c:pt idx="1783">
                  <c:v>31.829692999999999</c:v>
                </c:pt>
                <c:pt idx="1784">
                  <c:v>36.117894</c:v>
                </c:pt>
                <c:pt idx="1785">
                  <c:v>31.517862000000001</c:v>
                </c:pt>
                <c:pt idx="1786">
                  <c:v>31.888155000000001</c:v>
                </c:pt>
                <c:pt idx="1787">
                  <c:v>35.676028000000002</c:v>
                </c:pt>
                <c:pt idx="1788">
                  <c:v>32.133485999999998</c:v>
                </c:pt>
                <c:pt idx="1789">
                  <c:v>31.722470999999999</c:v>
                </c:pt>
                <c:pt idx="1790">
                  <c:v>36.333891999999999</c:v>
                </c:pt>
                <c:pt idx="1791">
                  <c:v>31.682064</c:v>
                </c:pt>
                <c:pt idx="1792">
                  <c:v>31.937449999999998</c:v>
                </c:pt>
                <c:pt idx="1793">
                  <c:v>35.800564000000001</c:v>
                </c:pt>
                <c:pt idx="1794">
                  <c:v>31.962747</c:v>
                </c:pt>
                <c:pt idx="1795">
                  <c:v>31.711064</c:v>
                </c:pt>
                <c:pt idx="1796">
                  <c:v>35.787305000000003</c:v>
                </c:pt>
                <c:pt idx="1797">
                  <c:v>32.066246</c:v>
                </c:pt>
                <c:pt idx="1798">
                  <c:v>31.913321</c:v>
                </c:pt>
                <c:pt idx="1799">
                  <c:v>35.813747999999997</c:v>
                </c:pt>
                <c:pt idx="1800">
                  <c:v>32.242280999999998</c:v>
                </c:pt>
                <c:pt idx="1801">
                  <c:v>31.731636999999999</c:v>
                </c:pt>
                <c:pt idx="1802">
                  <c:v>35.521641000000002</c:v>
                </c:pt>
                <c:pt idx="1803">
                  <c:v>31.940321000000001</c:v>
                </c:pt>
                <c:pt idx="1804">
                  <c:v>32.124986</c:v>
                </c:pt>
                <c:pt idx="1805">
                  <c:v>35.606380000000001</c:v>
                </c:pt>
                <c:pt idx="1806">
                  <c:v>32.030301999999999</c:v>
                </c:pt>
                <c:pt idx="1807">
                  <c:v>32.036357000000002</c:v>
                </c:pt>
                <c:pt idx="1808">
                  <c:v>35.802396999999999</c:v>
                </c:pt>
                <c:pt idx="1809">
                  <c:v>31.817063000000001</c:v>
                </c:pt>
                <c:pt idx="1810">
                  <c:v>32.187837000000002</c:v>
                </c:pt>
                <c:pt idx="1811">
                  <c:v>35.872230000000002</c:v>
                </c:pt>
                <c:pt idx="1812">
                  <c:v>31.456288000000001</c:v>
                </c:pt>
                <c:pt idx="1813">
                  <c:v>31.925062</c:v>
                </c:pt>
                <c:pt idx="1814">
                  <c:v>36.015783999999996</c:v>
                </c:pt>
                <c:pt idx="1815">
                  <c:v>32.033968000000002</c:v>
                </c:pt>
                <c:pt idx="1816">
                  <c:v>32.116764000000003</c:v>
                </c:pt>
                <c:pt idx="1817">
                  <c:v>35.822581999999997</c:v>
                </c:pt>
                <c:pt idx="1818">
                  <c:v>31.531231999999999</c:v>
                </c:pt>
                <c:pt idx="1819">
                  <c:v>31.932431999999999</c:v>
                </c:pt>
                <c:pt idx="1820">
                  <c:v>35.940359000000001</c:v>
                </c:pt>
                <c:pt idx="1821">
                  <c:v>32.051617</c:v>
                </c:pt>
                <c:pt idx="1822">
                  <c:v>31.842210999999999</c:v>
                </c:pt>
                <c:pt idx="1823">
                  <c:v>35.785266999999997</c:v>
                </c:pt>
                <c:pt idx="1824">
                  <c:v>31.893470000000001</c:v>
                </c:pt>
                <c:pt idx="1825">
                  <c:v>31.926321000000002</c:v>
                </c:pt>
                <c:pt idx="1826">
                  <c:v>35.949154999999998</c:v>
                </c:pt>
                <c:pt idx="1827">
                  <c:v>31.950191</c:v>
                </c:pt>
                <c:pt idx="1828">
                  <c:v>31.995616999999999</c:v>
                </c:pt>
                <c:pt idx="1829">
                  <c:v>36.056320999999997</c:v>
                </c:pt>
                <c:pt idx="1830">
                  <c:v>31.623027</c:v>
                </c:pt>
                <c:pt idx="1831">
                  <c:v>31.926394999999999</c:v>
                </c:pt>
                <c:pt idx="1832">
                  <c:v>36.229559999999999</c:v>
                </c:pt>
                <c:pt idx="1833">
                  <c:v>31.650416</c:v>
                </c:pt>
                <c:pt idx="1834">
                  <c:v>31.628582999999999</c:v>
                </c:pt>
                <c:pt idx="1835">
                  <c:v>36.170838000000003</c:v>
                </c:pt>
                <c:pt idx="1836">
                  <c:v>31.666730999999999</c:v>
                </c:pt>
                <c:pt idx="1837">
                  <c:v>31.854118</c:v>
                </c:pt>
                <c:pt idx="1838">
                  <c:v>36.329799000000001</c:v>
                </c:pt>
                <c:pt idx="1839">
                  <c:v>31.571231999999998</c:v>
                </c:pt>
                <c:pt idx="1840">
                  <c:v>31.978580000000001</c:v>
                </c:pt>
                <c:pt idx="1841">
                  <c:v>35.822304000000003</c:v>
                </c:pt>
                <c:pt idx="1842">
                  <c:v>32.1768</c:v>
                </c:pt>
                <c:pt idx="1843">
                  <c:v>31.624749999999999</c:v>
                </c:pt>
                <c:pt idx="1844">
                  <c:v>35.850766999999998</c:v>
                </c:pt>
                <c:pt idx="1845">
                  <c:v>31.915043000000001</c:v>
                </c:pt>
                <c:pt idx="1846">
                  <c:v>32.385724000000003</c:v>
                </c:pt>
                <c:pt idx="1847">
                  <c:v>35.356122999999997</c:v>
                </c:pt>
                <c:pt idx="1848">
                  <c:v>31.900506</c:v>
                </c:pt>
                <c:pt idx="1849">
                  <c:v>31.942616999999998</c:v>
                </c:pt>
                <c:pt idx="1850">
                  <c:v>35.826878000000001</c:v>
                </c:pt>
                <c:pt idx="1851">
                  <c:v>31.748860000000001</c:v>
                </c:pt>
                <c:pt idx="1852">
                  <c:v>32.233373999999998</c:v>
                </c:pt>
                <c:pt idx="1853">
                  <c:v>35.601602</c:v>
                </c:pt>
                <c:pt idx="1854">
                  <c:v>31.893191999999999</c:v>
                </c:pt>
                <c:pt idx="1855">
                  <c:v>31.942820999999999</c:v>
                </c:pt>
                <c:pt idx="1856">
                  <c:v>35.922674000000001</c:v>
                </c:pt>
                <c:pt idx="1857">
                  <c:v>31.656860000000002</c:v>
                </c:pt>
                <c:pt idx="1858">
                  <c:v>32.052931000000001</c:v>
                </c:pt>
                <c:pt idx="1859">
                  <c:v>35.897858999999997</c:v>
                </c:pt>
                <c:pt idx="1860">
                  <c:v>31.891950999999999</c:v>
                </c:pt>
                <c:pt idx="1861">
                  <c:v>31.897580999999999</c:v>
                </c:pt>
                <c:pt idx="1862">
                  <c:v>35.630713</c:v>
                </c:pt>
                <c:pt idx="1863">
                  <c:v>31.929449999999999</c:v>
                </c:pt>
                <c:pt idx="1864">
                  <c:v>31.87058</c:v>
                </c:pt>
                <c:pt idx="1865">
                  <c:v>35.933081000000001</c:v>
                </c:pt>
                <c:pt idx="1866">
                  <c:v>31.925764999999998</c:v>
                </c:pt>
                <c:pt idx="1867">
                  <c:v>31.955321000000001</c:v>
                </c:pt>
                <c:pt idx="1868">
                  <c:v>35.901026000000002</c:v>
                </c:pt>
                <c:pt idx="1869">
                  <c:v>31.919062</c:v>
                </c:pt>
                <c:pt idx="1870">
                  <c:v>31.953136000000001</c:v>
                </c:pt>
                <c:pt idx="1871">
                  <c:v>36.268374000000001</c:v>
                </c:pt>
                <c:pt idx="1872">
                  <c:v>31.729212</c:v>
                </c:pt>
                <c:pt idx="1873">
                  <c:v>31.773878</c:v>
                </c:pt>
                <c:pt idx="1874">
                  <c:v>36.124153</c:v>
                </c:pt>
                <c:pt idx="1875">
                  <c:v>31.878896000000001</c:v>
                </c:pt>
                <c:pt idx="1876">
                  <c:v>31.608564000000001</c:v>
                </c:pt>
                <c:pt idx="1877">
                  <c:v>35.883026000000001</c:v>
                </c:pt>
                <c:pt idx="1878">
                  <c:v>32.240892000000002</c:v>
                </c:pt>
                <c:pt idx="1879">
                  <c:v>31.494973999999999</c:v>
                </c:pt>
                <c:pt idx="1880">
                  <c:v>36.348002999999999</c:v>
                </c:pt>
                <c:pt idx="1881">
                  <c:v>31.577195</c:v>
                </c:pt>
                <c:pt idx="1882">
                  <c:v>32.130355999999999</c:v>
                </c:pt>
                <c:pt idx="1883">
                  <c:v>35.460251999999997</c:v>
                </c:pt>
                <c:pt idx="1884">
                  <c:v>31.884822</c:v>
                </c:pt>
                <c:pt idx="1885">
                  <c:v>32.036541999999997</c:v>
                </c:pt>
                <c:pt idx="1886">
                  <c:v>36.134394</c:v>
                </c:pt>
                <c:pt idx="1887">
                  <c:v>31.720897000000001</c:v>
                </c:pt>
                <c:pt idx="1888">
                  <c:v>31.999209</c:v>
                </c:pt>
                <c:pt idx="1889">
                  <c:v>36.019857999999999</c:v>
                </c:pt>
                <c:pt idx="1890">
                  <c:v>31.593601</c:v>
                </c:pt>
                <c:pt idx="1891">
                  <c:v>31.65399</c:v>
                </c:pt>
                <c:pt idx="1892">
                  <c:v>36.422466</c:v>
                </c:pt>
                <c:pt idx="1893">
                  <c:v>31.881173</c:v>
                </c:pt>
                <c:pt idx="1894">
                  <c:v>31.774656</c:v>
                </c:pt>
                <c:pt idx="1895">
                  <c:v>35.550213999999997</c:v>
                </c:pt>
                <c:pt idx="1896">
                  <c:v>31.748488999999999</c:v>
                </c:pt>
                <c:pt idx="1897">
                  <c:v>32.130338000000002</c:v>
                </c:pt>
                <c:pt idx="1898">
                  <c:v>35.989581000000001</c:v>
                </c:pt>
                <c:pt idx="1899">
                  <c:v>31.624213000000001</c:v>
                </c:pt>
                <c:pt idx="1900">
                  <c:v>32.433335</c:v>
                </c:pt>
                <c:pt idx="1901">
                  <c:v>35.278919999999999</c:v>
                </c:pt>
                <c:pt idx="1902">
                  <c:v>31.818470000000001</c:v>
                </c:pt>
                <c:pt idx="1903">
                  <c:v>31.910302999999999</c:v>
                </c:pt>
                <c:pt idx="1904">
                  <c:v>35.886673999999999</c:v>
                </c:pt>
                <c:pt idx="1905">
                  <c:v>31.764008</c:v>
                </c:pt>
                <c:pt idx="1906">
                  <c:v>32.031635000000001</c:v>
                </c:pt>
                <c:pt idx="1907">
                  <c:v>31.957246000000001</c:v>
                </c:pt>
                <c:pt idx="1908">
                  <c:v>35.918303000000002</c:v>
                </c:pt>
                <c:pt idx="1909">
                  <c:v>32.664017999999999</c:v>
                </c:pt>
                <c:pt idx="1910">
                  <c:v>31.121438999999999</c:v>
                </c:pt>
                <c:pt idx="1911">
                  <c:v>35.726139000000003</c:v>
                </c:pt>
                <c:pt idx="1912">
                  <c:v>31.657342</c:v>
                </c:pt>
                <c:pt idx="1913">
                  <c:v>32.086745000000001</c:v>
                </c:pt>
                <c:pt idx="1914">
                  <c:v>35.565398999999999</c:v>
                </c:pt>
                <c:pt idx="1915">
                  <c:v>31.942636</c:v>
                </c:pt>
                <c:pt idx="1916">
                  <c:v>31.875451000000002</c:v>
                </c:pt>
                <c:pt idx="1917">
                  <c:v>35.866081999999999</c:v>
                </c:pt>
                <c:pt idx="1918">
                  <c:v>31.742175</c:v>
                </c:pt>
                <c:pt idx="1919">
                  <c:v>32.572629999999997</c:v>
                </c:pt>
                <c:pt idx="1920">
                  <c:v>35.150661999999997</c:v>
                </c:pt>
                <c:pt idx="1921">
                  <c:v>216.346609</c:v>
                </c:pt>
                <c:pt idx="1922">
                  <c:v>48.665261999999998</c:v>
                </c:pt>
                <c:pt idx="1923">
                  <c:v>36.075764999999997</c:v>
                </c:pt>
                <c:pt idx="1924">
                  <c:v>31.858913999999999</c:v>
                </c:pt>
                <c:pt idx="1925">
                  <c:v>32.302503000000002</c:v>
                </c:pt>
                <c:pt idx="1926">
                  <c:v>35.657916999999998</c:v>
                </c:pt>
                <c:pt idx="1927">
                  <c:v>31.178049999999999</c:v>
                </c:pt>
                <c:pt idx="1928">
                  <c:v>31.992469</c:v>
                </c:pt>
                <c:pt idx="1929">
                  <c:v>35.853710999999997</c:v>
                </c:pt>
                <c:pt idx="1930">
                  <c:v>31.840803999999999</c:v>
                </c:pt>
                <c:pt idx="1931">
                  <c:v>32.591296</c:v>
                </c:pt>
                <c:pt idx="1932">
                  <c:v>35.626843000000001</c:v>
                </c:pt>
                <c:pt idx="1933">
                  <c:v>31.180606000000001</c:v>
                </c:pt>
                <c:pt idx="1934">
                  <c:v>31.744156</c:v>
                </c:pt>
                <c:pt idx="1935">
                  <c:v>36.169431000000003</c:v>
                </c:pt>
                <c:pt idx="1936">
                  <c:v>31.902303</c:v>
                </c:pt>
                <c:pt idx="1937">
                  <c:v>32.447983000000001</c:v>
                </c:pt>
                <c:pt idx="1938">
                  <c:v>35.413325999999998</c:v>
                </c:pt>
                <c:pt idx="1939">
                  <c:v>32.243262999999999</c:v>
                </c:pt>
                <c:pt idx="1940">
                  <c:v>31.521046999999999</c:v>
                </c:pt>
                <c:pt idx="1941">
                  <c:v>35.413770999999997</c:v>
                </c:pt>
                <c:pt idx="1942">
                  <c:v>33.295864000000002</c:v>
                </c:pt>
                <c:pt idx="1943">
                  <c:v>30.49502</c:v>
                </c:pt>
                <c:pt idx="1944">
                  <c:v>35.875933000000003</c:v>
                </c:pt>
                <c:pt idx="1945">
                  <c:v>31.649730999999999</c:v>
                </c:pt>
                <c:pt idx="1946">
                  <c:v>31.797118000000001</c:v>
                </c:pt>
                <c:pt idx="1947">
                  <c:v>36.787072999999999</c:v>
                </c:pt>
                <c:pt idx="1948">
                  <c:v>30.945571000000001</c:v>
                </c:pt>
                <c:pt idx="1949">
                  <c:v>32.854498</c:v>
                </c:pt>
                <c:pt idx="1950">
                  <c:v>34.727573</c:v>
                </c:pt>
                <c:pt idx="1951">
                  <c:v>31.724730000000001</c:v>
                </c:pt>
                <c:pt idx="1952">
                  <c:v>31.786211000000002</c:v>
                </c:pt>
                <c:pt idx="1953">
                  <c:v>35.948785000000001</c:v>
                </c:pt>
                <c:pt idx="1954">
                  <c:v>31.909154000000001</c:v>
                </c:pt>
                <c:pt idx="1955">
                  <c:v>31.834081999999999</c:v>
                </c:pt>
                <c:pt idx="1956">
                  <c:v>36.120375000000003</c:v>
                </c:pt>
                <c:pt idx="1957">
                  <c:v>31.904211</c:v>
                </c:pt>
                <c:pt idx="1958">
                  <c:v>32.184189000000003</c:v>
                </c:pt>
                <c:pt idx="1959">
                  <c:v>35.121828999999998</c:v>
                </c:pt>
                <c:pt idx="1960">
                  <c:v>32.212670000000003</c:v>
                </c:pt>
                <c:pt idx="1961">
                  <c:v>31.565138999999999</c:v>
                </c:pt>
                <c:pt idx="1962">
                  <c:v>35.890580999999997</c:v>
                </c:pt>
                <c:pt idx="1963">
                  <c:v>32.035671999999998</c:v>
                </c:pt>
                <c:pt idx="1964">
                  <c:v>31.848617999999998</c:v>
                </c:pt>
                <c:pt idx="1965">
                  <c:v>36.075321000000002</c:v>
                </c:pt>
                <c:pt idx="1966">
                  <c:v>31.718803999999999</c:v>
                </c:pt>
                <c:pt idx="1967">
                  <c:v>32.345910000000003</c:v>
                </c:pt>
                <c:pt idx="1968">
                  <c:v>35.365346000000002</c:v>
                </c:pt>
                <c:pt idx="1969">
                  <c:v>31.980931999999999</c:v>
                </c:pt>
                <c:pt idx="1970">
                  <c:v>31.90484</c:v>
                </c:pt>
                <c:pt idx="1971">
                  <c:v>35.778489999999998</c:v>
                </c:pt>
                <c:pt idx="1972">
                  <c:v>32.059820000000002</c:v>
                </c:pt>
                <c:pt idx="1973">
                  <c:v>31.510769</c:v>
                </c:pt>
                <c:pt idx="1974">
                  <c:v>32.583962999999997</c:v>
                </c:pt>
                <c:pt idx="1975">
                  <c:v>34.994014999999997</c:v>
                </c:pt>
                <c:pt idx="1976">
                  <c:v>32.632685000000002</c:v>
                </c:pt>
                <c:pt idx="1977">
                  <c:v>31.952376999999998</c:v>
                </c:pt>
                <c:pt idx="1978">
                  <c:v>35.169198999999999</c:v>
                </c:pt>
                <c:pt idx="1979">
                  <c:v>31.797581999999998</c:v>
                </c:pt>
                <c:pt idx="1980">
                  <c:v>31.869340000000001</c:v>
                </c:pt>
                <c:pt idx="1981">
                  <c:v>35.709767999999997</c:v>
                </c:pt>
                <c:pt idx="1982">
                  <c:v>32.168708000000002</c:v>
                </c:pt>
                <c:pt idx="1983">
                  <c:v>31.769321999999999</c:v>
                </c:pt>
                <c:pt idx="1984">
                  <c:v>35.817934000000001</c:v>
                </c:pt>
                <c:pt idx="1985">
                  <c:v>32.026395000000001</c:v>
                </c:pt>
                <c:pt idx="1986">
                  <c:v>31.724951999999998</c:v>
                </c:pt>
                <c:pt idx="1987">
                  <c:v>36.364355000000003</c:v>
                </c:pt>
                <c:pt idx="1988">
                  <c:v>31.686841000000001</c:v>
                </c:pt>
                <c:pt idx="1989">
                  <c:v>32.706943000000003</c:v>
                </c:pt>
                <c:pt idx="1990">
                  <c:v>34.685536999999997</c:v>
                </c:pt>
                <c:pt idx="1991">
                  <c:v>31.826674000000001</c:v>
                </c:pt>
                <c:pt idx="1992">
                  <c:v>32.663055</c:v>
                </c:pt>
                <c:pt idx="1993">
                  <c:v>35.130848</c:v>
                </c:pt>
                <c:pt idx="1994">
                  <c:v>31.612231999999999</c:v>
                </c:pt>
                <c:pt idx="1995">
                  <c:v>32.351188</c:v>
                </c:pt>
                <c:pt idx="1996">
                  <c:v>35.693528000000001</c:v>
                </c:pt>
                <c:pt idx="1997">
                  <c:v>32.071486999999998</c:v>
                </c:pt>
                <c:pt idx="1998">
                  <c:v>31.399937000000001</c:v>
                </c:pt>
                <c:pt idx="1999">
                  <c:v>35.900340999999997</c:v>
                </c:pt>
                <c:pt idx="2000">
                  <c:v>32.01558</c:v>
                </c:pt>
                <c:pt idx="2001">
                  <c:v>31.751840999999999</c:v>
                </c:pt>
                <c:pt idx="2002">
                  <c:v>35.672249999999998</c:v>
                </c:pt>
                <c:pt idx="2003">
                  <c:v>31.921803000000001</c:v>
                </c:pt>
                <c:pt idx="2004">
                  <c:v>32.209707999999999</c:v>
                </c:pt>
                <c:pt idx="2005">
                  <c:v>35.425714999999997</c:v>
                </c:pt>
                <c:pt idx="2006">
                  <c:v>32.736888</c:v>
                </c:pt>
                <c:pt idx="2007">
                  <c:v>31.108032999999999</c:v>
                </c:pt>
                <c:pt idx="2008">
                  <c:v>36.861628000000003</c:v>
                </c:pt>
                <c:pt idx="2009">
                  <c:v>30.751332000000001</c:v>
                </c:pt>
                <c:pt idx="2010">
                  <c:v>31.732638000000001</c:v>
                </c:pt>
                <c:pt idx="2011">
                  <c:v>36.245300999999998</c:v>
                </c:pt>
                <c:pt idx="2012">
                  <c:v>32.387576000000003</c:v>
                </c:pt>
                <c:pt idx="2013">
                  <c:v>30.911923000000002</c:v>
                </c:pt>
                <c:pt idx="2014">
                  <c:v>35.514769999999999</c:v>
                </c:pt>
                <c:pt idx="2015">
                  <c:v>32.942256</c:v>
                </c:pt>
                <c:pt idx="2016">
                  <c:v>30.870868000000002</c:v>
                </c:pt>
                <c:pt idx="2017">
                  <c:v>35.753934000000001</c:v>
                </c:pt>
                <c:pt idx="2018">
                  <c:v>32.510778999999999</c:v>
                </c:pt>
                <c:pt idx="2019">
                  <c:v>31.376436999999999</c:v>
                </c:pt>
                <c:pt idx="2020">
                  <c:v>36.312541000000003</c:v>
                </c:pt>
                <c:pt idx="2021">
                  <c:v>31.261049</c:v>
                </c:pt>
                <c:pt idx="2022">
                  <c:v>31.763359000000001</c:v>
                </c:pt>
                <c:pt idx="2023">
                  <c:v>36.012414</c:v>
                </c:pt>
                <c:pt idx="2024">
                  <c:v>31.704360000000001</c:v>
                </c:pt>
                <c:pt idx="2025">
                  <c:v>32.445483000000003</c:v>
                </c:pt>
                <c:pt idx="2026">
                  <c:v>35.380364</c:v>
                </c:pt>
                <c:pt idx="2027">
                  <c:v>31.657046000000001</c:v>
                </c:pt>
                <c:pt idx="2028">
                  <c:v>31.917636000000002</c:v>
                </c:pt>
                <c:pt idx="2029">
                  <c:v>35.930284999999998</c:v>
                </c:pt>
                <c:pt idx="2030">
                  <c:v>31.885192</c:v>
                </c:pt>
                <c:pt idx="2031">
                  <c:v>32.035634999999999</c:v>
                </c:pt>
                <c:pt idx="2032">
                  <c:v>35.738712999999997</c:v>
                </c:pt>
                <c:pt idx="2033">
                  <c:v>32.010598000000002</c:v>
                </c:pt>
                <c:pt idx="2034">
                  <c:v>31.841080999999999</c:v>
                </c:pt>
                <c:pt idx="2035">
                  <c:v>36.463890999999997</c:v>
                </c:pt>
                <c:pt idx="2036">
                  <c:v>31.225624</c:v>
                </c:pt>
                <c:pt idx="2037">
                  <c:v>31.736822</c:v>
                </c:pt>
                <c:pt idx="2038">
                  <c:v>35.804582000000003</c:v>
                </c:pt>
                <c:pt idx="2039">
                  <c:v>31.935265999999999</c:v>
                </c:pt>
                <c:pt idx="2040">
                  <c:v>32.353150999999997</c:v>
                </c:pt>
                <c:pt idx="2041">
                  <c:v>35.156458000000001</c:v>
                </c:pt>
                <c:pt idx="2042">
                  <c:v>32.322355000000002</c:v>
                </c:pt>
                <c:pt idx="2043">
                  <c:v>31.820803999999999</c:v>
                </c:pt>
                <c:pt idx="2044">
                  <c:v>36.91948</c:v>
                </c:pt>
                <c:pt idx="2045">
                  <c:v>30.571518000000001</c:v>
                </c:pt>
                <c:pt idx="2046">
                  <c:v>32.632795999999999</c:v>
                </c:pt>
                <c:pt idx="2047">
                  <c:v>35.250661999999998</c:v>
                </c:pt>
                <c:pt idx="2048">
                  <c:v>32.014319999999998</c:v>
                </c:pt>
                <c:pt idx="2049">
                  <c:v>31.655470999999999</c:v>
                </c:pt>
                <c:pt idx="2050">
                  <c:v>35.715063999999998</c:v>
                </c:pt>
                <c:pt idx="2051">
                  <c:v>31.902414</c:v>
                </c:pt>
                <c:pt idx="2052">
                  <c:v>31.918894999999999</c:v>
                </c:pt>
                <c:pt idx="2053">
                  <c:v>35.564825999999996</c:v>
                </c:pt>
                <c:pt idx="2054">
                  <c:v>32.675517999999997</c:v>
                </c:pt>
                <c:pt idx="2055">
                  <c:v>31.124290999999999</c:v>
                </c:pt>
                <c:pt idx="2056">
                  <c:v>37.483584999999998</c:v>
                </c:pt>
                <c:pt idx="2057">
                  <c:v>30.733924999999999</c:v>
                </c:pt>
                <c:pt idx="2058">
                  <c:v>31.164864999999999</c:v>
                </c:pt>
                <c:pt idx="2059">
                  <c:v>35.855989000000001</c:v>
                </c:pt>
                <c:pt idx="2060">
                  <c:v>32.127670999999999</c:v>
                </c:pt>
                <c:pt idx="2061">
                  <c:v>31.349381999999999</c:v>
                </c:pt>
                <c:pt idx="2062">
                  <c:v>35.721435</c:v>
                </c:pt>
                <c:pt idx="2063">
                  <c:v>32.139004</c:v>
                </c:pt>
                <c:pt idx="2064">
                  <c:v>31.600676</c:v>
                </c:pt>
                <c:pt idx="2065">
                  <c:v>35.936506999999999</c:v>
                </c:pt>
                <c:pt idx="2066">
                  <c:v>32.308779999999999</c:v>
                </c:pt>
                <c:pt idx="2067">
                  <c:v>31.206754</c:v>
                </c:pt>
                <c:pt idx="2068">
                  <c:v>35.854897000000001</c:v>
                </c:pt>
                <c:pt idx="2069">
                  <c:v>32.509520000000002</c:v>
                </c:pt>
                <c:pt idx="2070">
                  <c:v>31.329937999999999</c:v>
                </c:pt>
                <c:pt idx="2071">
                  <c:v>36.158042000000002</c:v>
                </c:pt>
                <c:pt idx="2072">
                  <c:v>31.828433</c:v>
                </c:pt>
                <c:pt idx="2073">
                  <c:v>31.605008999999999</c:v>
                </c:pt>
                <c:pt idx="2074">
                  <c:v>35.786470999999999</c:v>
                </c:pt>
                <c:pt idx="2075">
                  <c:v>32.232743999999997</c:v>
                </c:pt>
                <c:pt idx="2076">
                  <c:v>32.237763000000001</c:v>
                </c:pt>
                <c:pt idx="2077">
                  <c:v>35.266272000000001</c:v>
                </c:pt>
                <c:pt idx="2078">
                  <c:v>31.825285000000001</c:v>
                </c:pt>
                <c:pt idx="2079">
                  <c:v>31.438862</c:v>
                </c:pt>
                <c:pt idx="2080">
                  <c:v>36.035729000000003</c:v>
                </c:pt>
                <c:pt idx="2081">
                  <c:v>31.912765</c:v>
                </c:pt>
                <c:pt idx="2082">
                  <c:v>31.538620999999999</c:v>
                </c:pt>
                <c:pt idx="2083">
                  <c:v>36.894478999999997</c:v>
                </c:pt>
                <c:pt idx="2084">
                  <c:v>31.408677999999998</c:v>
                </c:pt>
                <c:pt idx="2085">
                  <c:v>31.500917000000001</c:v>
                </c:pt>
                <c:pt idx="2086">
                  <c:v>36.950868</c:v>
                </c:pt>
                <c:pt idx="2087">
                  <c:v>30.858941999999999</c:v>
                </c:pt>
                <c:pt idx="2088">
                  <c:v>31.540361999999998</c:v>
                </c:pt>
                <c:pt idx="2089">
                  <c:v>36.825073000000003</c:v>
                </c:pt>
                <c:pt idx="2090">
                  <c:v>31.344363999999999</c:v>
                </c:pt>
                <c:pt idx="2091">
                  <c:v>32.252428999999999</c:v>
                </c:pt>
                <c:pt idx="2092">
                  <c:v>35.221438999999997</c:v>
                </c:pt>
                <c:pt idx="2093">
                  <c:v>32.114393999999997</c:v>
                </c:pt>
                <c:pt idx="2094">
                  <c:v>31.491824999999999</c:v>
                </c:pt>
                <c:pt idx="2095">
                  <c:v>35.928913999999999</c:v>
                </c:pt>
                <c:pt idx="2096">
                  <c:v>31.753508</c:v>
                </c:pt>
                <c:pt idx="2097">
                  <c:v>31.964673000000001</c:v>
                </c:pt>
                <c:pt idx="2098">
                  <c:v>35.597490999999998</c:v>
                </c:pt>
                <c:pt idx="2099">
                  <c:v>32.557093000000002</c:v>
                </c:pt>
                <c:pt idx="2100">
                  <c:v>31.415714999999999</c:v>
                </c:pt>
                <c:pt idx="2101">
                  <c:v>36.2943</c:v>
                </c:pt>
                <c:pt idx="2102">
                  <c:v>32.235522000000003</c:v>
                </c:pt>
                <c:pt idx="2103">
                  <c:v>30.824349000000002</c:v>
                </c:pt>
                <c:pt idx="2104">
                  <c:v>36.005673000000002</c:v>
                </c:pt>
                <c:pt idx="2105">
                  <c:v>31.865303000000001</c:v>
                </c:pt>
                <c:pt idx="2106">
                  <c:v>31.653583000000001</c:v>
                </c:pt>
                <c:pt idx="2107">
                  <c:v>36.906275999999998</c:v>
                </c:pt>
                <c:pt idx="2108">
                  <c:v>30.994422</c:v>
                </c:pt>
                <c:pt idx="2109">
                  <c:v>32.005727</c:v>
                </c:pt>
                <c:pt idx="2110">
                  <c:v>35.392512000000004</c:v>
                </c:pt>
                <c:pt idx="2111">
                  <c:v>31.842673999999999</c:v>
                </c:pt>
                <c:pt idx="2112">
                  <c:v>32.366410000000002</c:v>
                </c:pt>
                <c:pt idx="2113">
                  <c:v>35.296382999999999</c:v>
                </c:pt>
                <c:pt idx="2114">
                  <c:v>32.297669999999997</c:v>
                </c:pt>
                <c:pt idx="2115">
                  <c:v>31.547917000000002</c:v>
                </c:pt>
                <c:pt idx="2116">
                  <c:v>36.359428999999999</c:v>
                </c:pt>
                <c:pt idx="2117">
                  <c:v>31.427047999999999</c:v>
                </c:pt>
                <c:pt idx="2118">
                  <c:v>31.690656000000001</c:v>
                </c:pt>
                <c:pt idx="2119">
                  <c:v>36.257466999999998</c:v>
                </c:pt>
                <c:pt idx="2120">
                  <c:v>31.744378000000001</c:v>
                </c:pt>
                <c:pt idx="2121">
                  <c:v>32.377484000000003</c:v>
                </c:pt>
                <c:pt idx="2122">
                  <c:v>34.753276999999997</c:v>
                </c:pt>
                <c:pt idx="2123">
                  <c:v>32.665685000000003</c:v>
                </c:pt>
                <c:pt idx="2124">
                  <c:v>31.430381000000001</c:v>
                </c:pt>
                <c:pt idx="2125">
                  <c:v>35.882210999999998</c:v>
                </c:pt>
                <c:pt idx="2126">
                  <c:v>31.739915</c:v>
                </c:pt>
                <c:pt idx="2127">
                  <c:v>31.778026000000001</c:v>
                </c:pt>
                <c:pt idx="2128">
                  <c:v>35.752101000000003</c:v>
                </c:pt>
                <c:pt idx="2129">
                  <c:v>32.948072000000003</c:v>
                </c:pt>
                <c:pt idx="2130">
                  <c:v>31.029959000000002</c:v>
                </c:pt>
                <c:pt idx="2131">
                  <c:v>36.121004999999997</c:v>
                </c:pt>
                <c:pt idx="2132">
                  <c:v>32.385798000000001</c:v>
                </c:pt>
                <c:pt idx="2133">
                  <c:v>30.899849</c:v>
                </c:pt>
                <c:pt idx="2134">
                  <c:v>35.630046999999998</c:v>
                </c:pt>
                <c:pt idx="2135">
                  <c:v>32.043987000000001</c:v>
                </c:pt>
                <c:pt idx="2136">
                  <c:v>32.066875000000003</c:v>
                </c:pt>
                <c:pt idx="2137">
                  <c:v>35.723379000000001</c:v>
                </c:pt>
                <c:pt idx="2138">
                  <c:v>31.740915999999999</c:v>
                </c:pt>
                <c:pt idx="2139">
                  <c:v>31.956246</c:v>
                </c:pt>
                <c:pt idx="2140">
                  <c:v>35.641694000000001</c:v>
                </c:pt>
                <c:pt idx="2141">
                  <c:v>32.808906</c:v>
                </c:pt>
                <c:pt idx="2142">
                  <c:v>30.97907</c:v>
                </c:pt>
                <c:pt idx="2143">
                  <c:v>35.996246999999997</c:v>
                </c:pt>
                <c:pt idx="2144">
                  <c:v>31.904432</c:v>
                </c:pt>
                <c:pt idx="2145">
                  <c:v>31.655878999999999</c:v>
                </c:pt>
                <c:pt idx="2146">
                  <c:v>35.841267999999999</c:v>
                </c:pt>
                <c:pt idx="2147">
                  <c:v>31.716638</c:v>
                </c:pt>
                <c:pt idx="2148">
                  <c:v>32.911848999999997</c:v>
                </c:pt>
                <c:pt idx="2149">
                  <c:v>34.234040999999998</c:v>
                </c:pt>
                <c:pt idx="2150">
                  <c:v>32.295780000000001</c:v>
                </c:pt>
                <c:pt idx="2151">
                  <c:v>31.807952</c:v>
                </c:pt>
                <c:pt idx="2152">
                  <c:v>35.985968999999997</c:v>
                </c:pt>
                <c:pt idx="2153">
                  <c:v>32.634703999999999</c:v>
                </c:pt>
                <c:pt idx="2154">
                  <c:v>31.066755000000001</c:v>
                </c:pt>
                <c:pt idx="2155">
                  <c:v>35.630916999999997</c:v>
                </c:pt>
                <c:pt idx="2156">
                  <c:v>31.778784999999999</c:v>
                </c:pt>
                <c:pt idx="2157">
                  <c:v>32.254576999999998</c:v>
                </c:pt>
                <c:pt idx="2158">
                  <c:v>36.318744000000002</c:v>
                </c:pt>
                <c:pt idx="2159">
                  <c:v>31.389880999999999</c:v>
                </c:pt>
                <c:pt idx="2160">
                  <c:v>32.510576</c:v>
                </c:pt>
                <c:pt idx="2161">
                  <c:v>34.475760999999999</c:v>
                </c:pt>
                <c:pt idx="2162">
                  <c:v>32.27167</c:v>
                </c:pt>
                <c:pt idx="2163">
                  <c:v>31.989598000000001</c:v>
                </c:pt>
                <c:pt idx="2164">
                  <c:v>35.641379999999998</c:v>
                </c:pt>
                <c:pt idx="2165">
                  <c:v>32.117466999999998</c:v>
                </c:pt>
                <c:pt idx="2166">
                  <c:v>31.979690999999999</c:v>
                </c:pt>
                <c:pt idx="2167">
                  <c:v>35.223587000000002</c:v>
                </c:pt>
                <c:pt idx="2168">
                  <c:v>31.717137999999998</c:v>
                </c:pt>
                <c:pt idx="2169">
                  <c:v>32.189171000000002</c:v>
                </c:pt>
                <c:pt idx="2170">
                  <c:v>35.611398000000001</c:v>
                </c:pt>
                <c:pt idx="2171">
                  <c:v>33.048440999999997</c:v>
                </c:pt>
                <c:pt idx="2172">
                  <c:v>30.914793</c:v>
                </c:pt>
                <c:pt idx="2173">
                  <c:v>35.935544</c:v>
                </c:pt>
                <c:pt idx="2174">
                  <c:v>31.732285999999998</c:v>
                </c:pt>
                <c:pt idx="2175">
                  <c:v>31.378769999999999</c:v>
                </c:pt>
                <c:pt idx="2176">
                  <c:v>36.081375999999999</c:v>
                </c:pt>
                <c:pt idx="2177">
                  <c:v>32.192374000000001</c:v>
                </c:pt>
                <c:pt idx="2178">
                  <c:v>31.60275</c:v>
                </c:pt>
                <c:pt idx="2179">
                  <c:v>36.805610000000001</c:v>
                </c:pt>
                <c:pt idx="2180">
                  <c:v>31.839877000000001</c:v>
                </c:pt>
                <c:pt idx="2181">
                  <c:v>30.34328</c:v>
                </c:pt>
                <c:pt idx="2182">
                  <c:v>37.398826999999997</c:v>
                </c:pt>
                <c:pt idx="2183">
                  <c:v>30.185300000000002</c:v>
                </c:pt>
                <c:pt idx="2184">
                  <c:v>32.428668000000002</c:v>
                </c:pt>
                <c:pt idx="2185">
                  <c:v>36.218004000000001</c:v>
                </c:pt>
                <c:pt idx="2186">
                  <c:v>31.128661000000001</c:v>
                </c:pt>
                <c:pt idx="2187">
                  <c:v>31.722211999999999</c:v>
                </c:pt>
                <c:pt idx="2188">
                  <c:v>36.087097999999997</c:v>
                </c:pt>
                <c:pt idx="2189">
                  <c:v>32.222541</c:v>
                </c:pt>
                <c:pt idx="2190">
                  <c:v>31.289586</c:v>
                </c:pt>
                <c:pt idx="2191">
                  <c:v>36.398096000000002</c:v>
                </c:pt>
                <c:pt idx="2192">
                  <c:v>31.314807999999999</c:v>
                </c:pt>
                <c:pt idx="2193">
                  <c:v>31.835563</c:v>
                </c:pt>
                <c:pt idx="2194">
                  <c:v>36.473373000000002</c:v>
                </c:pt>
                <c:pt idx="2195">
                  <c:v>31.843063000000001</c:v>
                </c:pt>
                <c:pt idx="2196">
                  <c:v>31.808378000000001</c:v>
                </c:pt>
                <c:pt idx="2197">
                  <c:v>35.376345000000001</c:v>
                </c:pt>
                <c:pt idx="2198">
                  <c:v>31.632508999999999</c:v>
                </c:pt>
                <c:pt idx="2199">
                  <c:v>31.961506</c:v>
                </c:pt>
                <c:pt idx="2200">
                  <c:v>37.102218000000001</c:v>
                </c:pt>
                <c:pt idx="2201">
                  <c:v>31.098606</c:v>
                </c:pt>
                <c:pt idx="2202">
                  <c:v>31.378270000000001</c:v>
                </c:pt>
                <c:pt idx="2203">
                  <c:v>36.137728000000003</c:v>
                </c:pt>
                <c:pt idx="2204">
                  <c:v>32.440316000000003</c:v>
                </c:pt>
                <c:pt idx="2205">
                  <c:v>31.208642999999999</c:v>
                </c:pt>
                <c:pt idx="2206">
                  <c:v>35.873119000000003</c:v>
                </c:pt>
                <c:pt idx="2207">
                  <c:v>31.807044999999999</c:v>
                </c:pt>
                <c:pt idx="2208">
                  <c:v>31.986691</c:v>
                </c:pt>
                <c:pt idx="2209">
                  <c:v>35.393419999999999</c:v>
                </c:pt>
                <c:pt idx="2210">
                  <c:v>31.800933000000001</c:v>
                </c:pt>
                <c:pt idx="2211">
                  <c:v>31.787341000000001</c:v>
                </c:pt>
                <c:pt idx="2212">
                  <c:v>35.688231999999999</c:v>
                </c:pt>
                <c:pt idx="2213">
                  <c:v>31.775452000000001</c:v>
                </c:pt>
                <c:pt idx="2214">
                  <c:v>32.162300000000002</c:v>
                </c:pt>
                <c:pt idx="2215">
                  <c:v>35.580250999999997</c:v>
                </c:pt>
                <c:pt idx="2216">
                  <c:v>31.811563</c:v>
                </c:pt>
                <c:pt idx="2217">
                  <c:v>31.598749999999999</c:v>
                </c:pt>
                <c:pt idx="2218">
                  <c:v>36.396464999999999</c:v>
                </c:pt>
                <c:pt idx="2219">
                  <c:v>31.848803</c:v>
                </c:pt>
                <c:pt idx="2220">
                  <c:v>32.646296</c:v>
                </c:pt>
                <c:pt idx="2221">
                  <c:v>35.362197000000002</c:v>
                </c:pt>
                <c:pt idx="2222">
                  <c:v>30.984107999999999</c:v>
                </c:pt>
                <c:pt idx="2223">
                  <c:v>32.123430999999997</c:v>
                </c:pt>
                <c:pt idx="2224">
                  <c:v>35.333011999999997</c:v>
                </c:pt>
                <c:pt idx="2225">
                  <c:v>32.389834999999998</c:v>
                </c:pt>
                <c:pt idx="2226">
                  <c:v>31.314605</c:v>
                </c:pt>
                <c:pt idx="2227">
                  <c:v>36.626444999999997</c:v>
                </c:pt>
                <c:pt idx="2228">
                  <c:v>31.400030000000001</c:v>
                </c:pt>
                <c:pt idx="2229">
                  <c:v>31.848896</c:v>
                </c:pt>
                <c:pt idx="2230">
                  <c:v>35.857821999999999</c:v>
                </c:pt>
                <c:pt idx="2231">
                  <c:v>32.011060999999998</c:v>
                </c:pt>
                <c:pt idx="2232">
                  <c:v>31.495899000000001</c:v>
                </c:pt>
                <c:pt idx="2233">
                  <c:v>36.268948000000002</c:v>
                </c:pt>
                <c:pt idx="2234">
                  <c:v>31.583231000000001</c:v>
                </c:pt>
                <c:pt idx="2235">
                  <c:v>31.720101</c:v>
                </c:pt>
                <c:pt idx="2236">
                  <c:v>35.766007999999999</c:v>
                </c:pt>
                <c:pt idx="2237">
                  <c:v>31.647434000000001</c:v>
                </c:pt>
                <c:pt idx="2238">
                  <c:v>32.150281999999997</c:v>
                </c:pt>
                <c:pt idx="2239">
                  <c:v>35.925655999999996</c:v>
                </c:pt>
                <c:pt idx="2240">
                  <c:v>32.133541999999998</c:v>
                </c:pt>
                <c:pt idx="2241">
                  <c:v>31.581954</c:v>
                </c:pt>
                <c:pt idx="2242">
                  <c:v>36.007192000000003</c:v>
                </c:pt>
                <c:pt idx="2243">
                  <c:v>31.734452999999998</c:v>
                </c:pt>
                <c:pt idx="2244">
                  <c:v>31.900487999999999</c:v>
                </c:pt>
                <c:pt idx="2245">
                  <c:v>36.016838999999997</c:v>
                </c:pt>
                <c:pt idx="2246">
                  <c:v>31.971895</c:v>
                </c:pt>
                <c:pt idx="2247">
                  <c:v>31.775711000000001</c:v>
                </c:pt>
                <c:pt idx="2248">
                  <c:v>35.693435000000001</c:v>
                </c:pt>
                <c:pt idx="2249">
                  <c:v>31.858506999999999</c:v>
                </c:pt>
                <c:pt idx="2250">
                  <c:v>31.934968999999999</c:v>
                </c:pt>
                <c:pt idx="2251">
                  <c:v>36.040765</c:v>
                </c:pt>
                <c:pt idx="2252">
                  <c:v>31.673787000000001</c:v>
                </c:pt>
                <c:pt idx="2253">
                  <c:v>31.782211</c:v>
                </c:pt>
                <c:pt idx="2254">
                  <c:v>35.960228999999998</c:v>
                </c:pt>
                <c:pt idx="2255">
                  <c:v>31.96658</c:v>
                </c:pt>
                <c:pt idx="2256">
                  <c:v>31.999469000000001</c:v>
                </c:pt>
                <c:pt idx="2257">
                  <c:v>36.093004999999998</c:v>
                </c:pt>
                <c:pt idx="2258">
                  <c:v>31.562194999999999</c:v>
                </c:pt>
                <c:pt idx="2259">
                  <c:v>31.672378999999999</c:v>
                </c:pt>
                <c:pt idx="2260">
                  <c:v>36.000006999999997</c:v>
                </c:pt>
                <c:pt idx="2261">
                  <c:v>31.840062</c:v>
                </c:pt>
                <c:pt idx="2262">
                  <c:v>32.156708000000002</c:v>
                </c:pt>
                <c:pt idx="2263">
                  <c:v>36.141967999999999</c:v>
                </c:pt>
                <c:pt idx="2264">
                  <c:v>31.409011</c:v>
                </c:pt>
                <c:pt idx="2265">
                  <c:v>31.957173000000001</c:v>
                </c:pt>
                <c:pt idx="2266">
                  <c:v>35.866526</c:v>
                </c:pt>
                <c:pt idx="2267">
                  <c:v>32.143003999999998</c:v>
                </c:pt>
                <c:pt idx="2268">
                  <c:v>31.769304000000002</c:v>
                </c:pt>
                <c:pt idx="2269">
                  <c:v>36.258726000000003</c:v>
                </c:pt>
                <c:pt idx="2270">
                  <c:v>31.499379999999999</c:v>
                </c:pt>
                <c:pt idx="2271">
                  <c:v>32.068689999999997</c:v>
                </c:pt>
                <c:pt idx="2272">
                  <c:v>35.823230000000002</c:v>
                </c:pt>
                <c:pt idx="2273">
                  <c:v>32.267150999999998</c:v>
                </c:pt>
                <c:pt idx="2274">
                  <c:v>31.577639000000001</c:v>
                </c:pt>
                <c:pt idx="2275">
                  <c:v>31.880413999999998</c:v>
                </c:pt>
                <c:pt idx="2276">
                  <c:v>35.732768</c:v>
                </c:pt>
                <c:pt idx="2277">
                  <c:v>31.892451000000001</c:v>
                </c:pt>
                <c:pt idx="2278">
                  <c:v>31.955597999999998</c:v>
                </c:pt>
                <c:pt idx="2279">
                  <c:v>35.910691999999997</c:v>
                </c:pt>
                <c:pt idx="2280">
                  <c:v>31.945543000000001</c:v>
                </c:pt>
                <c:pt idx="2281">
                  <c:v>31.920358</c:v>
                </c:pt>
                <c:pt idx="2282">
                  <c:v>35.936672999999999</c:v>
                </c:pt>
                <c:pt idx="2283">
                  <c:v>31.956173</c:v>
                </c:pt>
                <c:pt idx="2284">
                  <c:v>32.021467999999999</c:v>
                </c:pt>
                <c:pt idx="2285">
                  <c:v>36.493409</c:v>
                </c:pt>
                <c:pt idx="2286">
                  <c:v>31.636009000000001</c:v>
                </c:pt>
                <c:pt idx="2287">
                  <c:v>31.325085999999999</c:v>
                </c:pt>
                <c:pt idx="2288">
                  <c:v>36.585501000000001</c:v>
                </c:pt>
                <c:pt idx="2289">
                  <c:v>31.089551</c:v>
                </c:pt>
                <c:pt idx="2290">
                  <c:v>32.104078999999999</c:v>
                </c:pt>
                <c:pt idx="2291">
                  <c:v>35.908396000000003</c:v>
                </c:pt>
                <c:pt idx="2292">
                  <c:v>31.879062000000001</c:v>
                </c:pt>
                <c:pt idx="2293">
                  <c:v>31.570398000000001</c:v>
                </c:pt>
                <c:pt idx="2294">
                  <c:v>36.171004000000003</c:v>
                </c:pt>
                <c:pt idx="2295">
                  <c:v>32.325817000000001</c:v>
                </c:pt>
                <c:pt idx="2296">
                  <c:v>31.578695</c:v>
                </c:pt>
                <c:pt idx="2297">
                  <c:v>35.506898999999997</c:v>
                </c:pt>
                <c:pt idx="2298">
                  <c:v>31.991339</c:v>
                </c:pt>
                <c:pt idx="2299">
                  <c:v>31.714157</c:v>
                </c:pt>
                <c:pt idx="2300">
                  <c:v>35.792155999999999</c:v>
                </c:pt>
                <c:pt idx="2301">
                  <c:v>31.843043999999999</c:v>
                </c:pt>
                <c:pt idx="2302">
                  <c:v>32.503833999999998</c:v>
                </c:pt>
                <c:pt idx="2303">
                  <c:v>35.319105</c:v>
                </c:pt>
                <c:pt idx="2304">
                  <c:v>31.876396</c:v>
                </c:pt>
                <c:pt idx="2305">
                  <c:v>32.494278999999999</c:v>
                </c:pt>
                <c:pt idx="2306">
                  <c:v>35.113663000000003</c:v>
                </c:pt>
                <c:pt idx="2307">
                  <c:v>31.893080999999999</c:v>
                </c:pt>
                <c:pt idx="2308">
                  <c:v>31.916820999999999</c:v>
                </c:pt>
                <c:pt idx="2309">
                  <c:v>35.947414000000002</c:v>
                </c:pt>
                <c:pt idx="2310">
                  <c:v>31.721637999999999</c:v>
                </c:pt>
                <c:pt idx="2311">
                  <c:v>31.874192000000001</c:v>
                </c:pt>
                <c:pt idx="2312">
                  <c:v>36.437725</c:v>
                </c:pt>
                <c:pt idx="2313">
                  <c:v>31.485344000000001</c:v>
                </c:pt>
                <c:pt idx="2314">
                  <c:v>31.86223</c:v>
                </c:pt>
                <c:pt idx="2315">
                  <c:v>36.071987</c:v>
                </c:pt>
                <c:pt idx="2316">
                  <c:v>31.960450999999999</c:v>
                </c:pt>
                <c:pt idx="2317">
                  <c:v>32.023116000000002</c:v>
                </c:pt>
                <c:pt idx="2318">
                  <c:v>35.608176999999998</c:v>
                </c:pt>
                <c:pt idx="2319">
                  <c:v>31.610768</c:v>
                </c:pt>
                <c:pt idx="2320">
                  <c:v>31.881359</c:v>
                </c:pt>
                <c:pt idx="2321">
                  <c:v>35.946691999999999</c:v>
                </c:pt>
                <c:pt idx="2322">
                  <c:v>31.968432</c:v>
                </c:pt>
                <c:pt idx="2323">
                  <c:v>31.937190999999999</c:v>
                </c:pt>
                <c:pt idx="2324">
                  <c:v>35.878284999999998</c:v>
                </c:pt>
                <c:pt idx="2325">
                  <c:v>31.911728</c:v>
                </c:pt>
                <c:pt idx="2326">
                  <c:v>32.021987000000003</c:v>
                </c:pt>
                <c:pt idx="2327">
                  <c:v>35.935617999999998</c:v>
                </c:pt>
                <c:pt idx="2328">
                  <c:v>31.755655999999998</c:v>
                </c:pt>
                <c:pt idx="2329">
                  <c:v>31.952172999999998</c:v>
                </c:pt>
                <c:pt idx="2330">
                  <c:v>36.079931999999999</c:v>
                </c:pt>
                <c:pt idx="2331">
                  <c:v>31.858785000000001</c:v>
                </c:pt>
                <c:pt idx="2332">
                  <c:v>31.777488999999999</c:v>
                </c:pt>
                <c:pt idx="2333">
                  <c:v>36.079376000000003</c:v>
                </c:pt>
                <c:pt idx="2334">
                  <c:v>31.776192999999999</c:v>
                </c:pt>
                <c:pt idx="2335">
                  <c:v>32.051487000000002</c:v>
                </c:pt>
                <c:pt idx="2336">
                  <c:v>36.236207999999998</c:v>
                </c:pt>
                <c:pt idx="2337">
                  <c:v>31.997136000000001</c:v>
                </c:pt>
                <c:pt idx="2338">
                  <c:v>31.424510999999999</c:v>
                </c:pt>
                <c:pt idx="2339">
                  <c:v>35.811692999999998</c:v>
                </c:pt>
                <c:pt idx="2340">
                  <c:v>31.755099999999999</c:v>
                </c:pt>
                <c:pt idx="2341">
                  <c:v>32.332762000000002</c:v>
                </c:pt>
                <c:pt idx="2342">
                  <c:v>35.543992000000003</c:v>
                </c:pt>
                <c:pt idx="2343">
                  <c:v>32.242058999999998</c:v>
                </c:pt>
                <c:pt idx="2344">
                  <c:v>31.608212999999999</c:v>
                </c:pt>
                <c:pt idx="2345">
                  <c:v>35.915396000000001</c:v>
                </c:pt>
                <c:pt idx="2346">
                  <c:v>32.001339000000002</c:v>
                </c:pt>
                <c:pt idx="2347">
                  <c:v>31.757563000000001</c:v>
                </c:pt>
                <c:pt idx="2348">
                  <c:v>35.695027000000003</c:v>
                </c:pt>
                <c:pt idx="2349">
                  <c:v>32.140355999999997</c:v>
                </c:pt>
                <c:pt idx="2350">
                  <c:v>32.195504</c:v>
                </c:pt>
                <c:pt idx="2351">
                  <c:v>35.546714000000001</c:v>
                </c:pt>
                <c:pt idx="2352">
                  <c:v>31.854839999999999</c:v>
                </c:pt>
                <c:pt idx="2353">
                  <c:v>31.527453999999999</c:v>
                </c:pt>
                <c:pt idx="2354">
                  <c:v>35.851193000000002</c:v>
                </c:pt>
                <c:pt idx="2355">
                  <c:v>31.931284000000002</c:v>
                </c:pt>
                <c:pt idx="2356">
                  <c:v>32.300077000000002</c:v>
                </c:pt>
                <c:pt idx="2357">
                  <c:v>35.804656000000001</c:v>
                </c:pt>
                <c:pt idx="2358">
                  <c:v>31.700620000000001</c:v>
                </c:pt>
                <c:pt idx="2359">
                  <c:v>31.404733</c:v>
                </c:pt>
                <c:pt idx="2360">
                  <c:v>36.321058999999998</c:v>
                </c:pt>
                <c:pt idx="2361">
                  <c:v>32.016561000000003</c:v>
                </c:pt>
                <c:pt idx="2362">
                  <c:v>31.749618999999999</c:v>
                </c:pt>
                <c:pt idx="2363">
                  <c:v>36.063079999999999</c:v>
                </c:pt>
                <c:pt idx="2364">
                  <c:v>31.417919000000001</c:v>
                </c:pt>
                <c:pt idx="2365">
                  <c:v>32.151207999999997</c:v>
                </c:pt>
                <c:pt idx="2366">
                  <c:v>35.470604000000002</c:v>
                </c:pt>
                <c:pt idx="2367">
                  <c:v>31.895858</c:v>
                </c:pt>
                <c:pt idx="2368">
                  <c:v>32.072375000000001</c:v>
                </c:pt>
                <c:pt idx="2369">
                  <c:v>36.039338999999998</c:v>
                </c:pt>
                <c:pt idx="2370">
                  <c:v>31.429085000000001</c:v>
                </c:pt>
                <c:pt idx="2371">
                  <c:v>32.237077999999997</c:v>
                </c:pt>
                <c:pt idx="2372">
                  <c:v>35.293827999999998</c:v>
                </c:pt>
                <c:pt idx="2373">
                  <c:v>32.144671000000002</c:v>
                </c:pt>
                <c:pt idx="2374">
                  <c:v>32.163338000000003</c:v>
                </c:pt>
                <c:pt idx="2375">
                  <c:v>35.699713000000003</c:v>
                </c:pt>
                <c:pt idx="2376">
                  <c:v>32.150244999999998</c:v>
                </c:pt>
                <c:pt idx="2377">
                  <c:v>31.275400999999999</c:v>
                </c:pt>
                <c:pt idx="2378">
                  <c:v>35.616176000000003</c:v>
                </c:pt>
                <c:pt idx="2379">
                  <c:v>32.073653999999998</c:v>
                </c:pt>
                <c:pt idx="2380">
                  <c:v>32.066302</c:v>
                </c:pt>
                <c:pt idx="2381">
                  <c:v>36.112969</c:v>
                </c:pt>
                <c:pt idx="2382">
                  <c:v>31.302623000000001</c:v>
                </c:pt>
                <c:pt idx="2383">
                  <c:v>32.169597000000003</c:v>
                </c:pt>
                <c:pt idx="2384">
                  <c:v>35.502288999999998</c:v>
                </c:pt>
                <c:pt idx="2385">
                  <c:v>31.806989000000002</c:v>
                </c:pt>
                <c:pt idx="2386">
                  <c:v>31.813637</c:v>
                </c:pt>
                <c:pt idx="2387">
                  <c:v>35.849786000000002</c:v>
                </c:pt>
                <c:pt idx="2388">
                  <c:v>31.984079999999999</c:v>
                </c:pt>
                <c:pt idx="2389">
                  <c:v>32.300187999999999</c:v>
                </c:pt>
                <c:pt idx="2390">
                  <c:v>35.775638000000001</c:v>
                </c:pt>
                <c:pt idx="2391">
                  <c:v>31.682582</c:v>
                </c:pt>
                <c:pt idx="2392">
                  <c:v>31.959821000000002</c:v>
                </c:pt>
                <c:pt idx="2393">
                  <c:v>35.468325999999998</c:v>
                </c:pt>
                <c:pt idx="2394">
                  <c:v>31.969432000000001</c:v>
                </c:pt>
                <c:pt idx="2395">
                  <c:v>32.357595000000003</c:v>
                </c:pt>
                <c:pt idx="2396">
                  <c:v>35.535029000000002</c:v>
                </c:pt>
                <c:pt idx="2397">
                  <c:v>32.129188999999997</c:v>
                </c:pt>
                <c:pt idx="2398">
                  <c:v>31.258735000000001</c:v>
                </c:pt>
                <c:pt idx="2399">
                  <c:v>35.881247999999999</c:v>
                </c:pt>
                <c:pt idx="2400">
                  <c:v>32.203189000000002</c:v>
                </c:pt>
                <c:pt idx="2401">
                  <c:v>32.020615999999997</c:v>
                </c:pt>
                <c:pt idx="2402">
                  <c:v>35.474511</c:v>
                </c:pt>
                <c:pt idx="2403">
                  <c:v>32.172615</c:v>
                </c:pt>
                <c:pt idx="2404">
                  <c:v>31.750323000000002</c:v>
                </c:pt>
                <c:pt idx="2405">
                  <c:v>35.612490999999999</c:v>
                </c:pt>
                <c:pt idx="2406">
                  <c:v>31.762564000000001</c:v>
                </c:pt>
                <c:pt idx="2407">
                  <c:v>32.501835</c:v>
                </c:pt>
                <c:pt idx="2408">
                  <c:v>35.979247999999998</c:v>
                </c:pt>
                <c:pt idx="2409">
                  <c:v>31.449233</c:v>
                </c:pt>
                <c:pt idx="2410">
                  <c:v>31.987969</c:v>
                </c:pt>
                <c:pt idx="2411">
                  <c:v>35.640731000000002</c:v>
                </c:pt>
                <c:pt idx="2412">
                  <c:v>31.7941</c:v>
                </c:pt>
                <c:pt idx="2413">
                  <c:v>31.540621000000002</c:v>
                </c:pt>
                <c:pt idx="2414">
                  <c:v>35.832766999999997</c:v>
                </c:pt>
                <c:pt idx="2415">
                  <c:v>31.958672</c:v>
                </c:pt>
                <c:pt idx="2416">
                  <c:v>32.162782</c:v>
                </c:pt>
                <c:pt idx="2417">
                  <c:v>35.84686</c:v>
                </c:pt>
                <c:pt idx="2418">
                  <c:v>32.098078999999998</c:v>
                </c:pt>
                <c:pt idx="2419">
                  <c:v>31.628823000000001</c:v>
                </c:pt>
                <c:pt idx="2420">
                  <c:v>35.931507000000003</c:v>
                </c:pt>
                <c:pt idx="2421">
                  <c:v>32.131059999999998</c:v>
                </c:pt>
                <c:pt idx="2422">
                  <c:v>31.388548</c:v>
                </c:pt>
                <c:pt idx="2423">
                  <c:v>36.045099</c:v>
                </c:pt>
                <c:pt idx="2424">
                  <c:v>32.102764000000001</c:v>
                </c:pt>
                <c:pt idx="2425">
                  <c:v>32.250818000000002</c:v>
                </c:pt>
                <c:pt idx="2426">
                  <c:v>35.614120999999997</c:v>
                </c:pt>
                <c:pt idx="2427">
                  <c:v>31.738156</c:v>
                </c:pt>
                <c:pt idx="2428">
                  <c:v>32.208244000000001</c:v>
                </c:pt>
                <c:pt idx="2429">
                  <c:v>35.056255999999998</c:v>
                </c:pt>
                <c:pt idx="2430">
                  <c:v>31.940691000000001</c:v>
                </c:pt>
                <c:pt idx="2431">
                  <c:v>32.210078000000003</c:v>
                </c:pt>
                <c:pt idx="2432">
                  <c:v>35.475141000000001</c:v>
                </c:pt>
                <c:pt idx="2433">
                  <c:v>31.502732000000002</c:v>
                </c:pt>
                <c:pt idx="2434">
                  <c:v>32.436593999999999</c:v>
                </c:pt>
                <c:pt idx="2435">
                  <c:v>35.738138999999997</c:v>
                </c:pt>
                <c:pt idx="2436">
                  <c:v>32.005338999999999</c:v>
                </c:pt>
                <c:pt idx="2437">
                  <c:v>31.656638000000001</c:v>
                </c:pt>
                <c:pt idx="2438">
                  <c:v>35.447864000000003</c:v>
                </c:pt>
                <c:pt idx="2439">
                  <c:v>32.740758</c:v>
                </c:pt>
                <c:pt idx="2440">
                  <c:v>31.043163</c:v>
                </c:pt>
                <c:pt idx="2441">
                  <c:v>35.809137999999997</c:v>
                </c:pt>
                <c:pt idx="2442">
                  <c:v>31.861062</c:v>
                </c:pt>
                <c:pt idx="2443">
                  <c:v>32.025283000000002</c:v>
                </c:pt>
                <c:pt idx="2444">
                  <c:v>36.015988</c:v>
                </c:pt>
                <c:pt idx="2445">
                  <c:v>32.007672999999997</c:v>
                </c:pt>
                <c:pt idx="2446">
                  <c:v>31.429843999999999</c:v>
                </c:pt>
                <c:pt idx="2447">
                  <c:v>35.672435</c:v>
                </c:pt>
                <c:pt idx="2448">
                  <c:v>32.257874000000001</c:v>
                </c:pt>
                <c:pt idx="2449">
                  <c:v>32.109282999999998</c:v>
                </c:pt>
                <c:pt idx="2450">
                  <c:v>35.432678000000003</c:v>
                </c:pt>
                <c:pt idx="2451">
                  <c:v>31.687916000000001</c:v>
                </c:pt>
                <c:pt idx="2452">
                  <c:v>31.525807</c:v>
                </c:pt>
                <c:pt idx="2453">
                  <c:v>37.221513999999999</c:v>
                </c:pt>
                <c:pt idx="2454">
                  <c:v>30.830200999999999</c:v>
                </c:pt>
                <c:pt idx="2455">
                  <c:v>31.807859000000001</c:v>
                </c:pt>
                <c:pt idx="2456">
                  <c:v>35.996229</c:v>
                </c:pt>
                <c:pt idx="2457">
                  <c:v>31.472770000000001</c:v>
                </c:pt>
                <c:pt idx="2458">
                  <c:v>32.182133</c:v>
                </c:pt>
                <c:pt idx="2459">
                  <c:v>35.972172999999998</c:v>
                </c:pt>
                <c:pt idx="2460">
                  <c:v>31.490677000000002</c:v>
                </c:pt>
                <c:pt idx="2461">
                  <c:v>31.900784000000002</c:v>
                </c:pt>
                <c:pt idx="2462">
                  <c:v>36.391817000000003</c:v>
                </c:pt>
                <c:pt idx="2463">
                  <c:v>31.341992999999999</c:v>
                </c:pt>
                <c:pt idx="2464">
                  <c:v>32.295707</c:v>
                </c:pt>
                <c:pt idx="2465">
                  <c:v>35.173124999999999</c:v>
                </c:pt>
                <c:pt idx="2466">
                  <c:v>31.903950999999999</c:v>
                </c:pt>
                <c:pt idx="2467">
                  <c:v>32.120337999999997</c:v>
                </c:pt>
                <c:pt idx="2468">
                  <c:v>36.221283</c:v>
                </c:pt>
                <c:pt idx="2469">
                  <c:v>32.142301000000003</c:v>
                </c:pt>
                <c:pt idx="2470">
                  <c:v>31.110495</c:v>
                </c:pt>
                <c:pt idx="2471">
                  <c:v>36.051653999999999</c:v>
                </c:pt>
                <c:pt idx="2472">
                  <c:v>31.673971999999999</c:v>
                </c:pt>
                <c:pt idx="2473">
                  <c:v>31.456417999999999</c:v>
                </c:pt>
                <c:pt idx="2474">
                  <c:v>35.804062999999999</c:v>
                </c:pt>
                <c:pt idx="2475">
                  <c:v>32.156540999999997</c:v>
                </c:pt>
                <c:pt idx="2476">
                  <c:v>31.495325000000001</c:v>
                </c:pt>
                <c:pt idx="2477">
                  <c:v>36.241467999999998</c:v>
                </c:pt>
                <c:pt idx="2478">
                  <c:v>32.009487</c:v>
                </c:pt>
                <c:pt idx="2479">
                  <c:v>31.932912999999999</c:v>
                </c:pt>
                <c:pt idx="2480">
                  <c:v>35.380049</c:v>
                </c:pt>
                <c:pt idx="2481">
                  <c:v>31.861802999999998</c:v>
                </c:pt>
                <c:pt idx="2482">
                  <c:v>31.489139999999999</c:v>
                </c:pt>
                <c:pt idx="2483">
                  <c:v>36.331262000000002</c:v>
                </c:pt>
                <c:pt idx="2484">
                  <c:v>31.933747</c:v>
                </c:pt>
                <c:pt idx="2485">
                  <c:v>32.029097999999998</c:v>
                </c:pt>
                <c:pt idx="2486">
                  <c:v>35.291457000000001</c:v>
                </c:pt>
                <c:pt idx="2487">
                  <c:v>33.064700000000002</c:v>
                </c:pt>
                <c:pt idx="2488">
                  <c:v>31.441158999999999</c:v>
                </c:pt>
                <c:pt idx="2489">
                  <c:v>34.705981000000001</c:v>
                </c:pt>
                <c:pt idx="2490">
                  <c:v>32.268189</c:v>
                </c:pt>
                <c:pt idx="2491">
                  <c:v>31.618102</c:v>
                </c:pt>
                <c:pt idx="2492">
                  <c:v>35.909469999999999</c:v>
                </c:pt>
                <c:pt idx="2493">
                  <c:v>31.797526000000001</c:v>
                </c:pt>
                <c:pt idx="2494">
                  <c:v>31.488900000000001</c:v>
                </c:pt>
                <c:pt idx="2495">
                  <c:v>35.983877</c:v>
                </c:pt>
                <c:pt idx="2496">
                  <c:v>31.703305</c:v>
                </c:pt>
                <c:pt idx="2497">
                  <c:v>32.019913000000003</c:v>
                </c:pt>
                <c:pt idx="2498">
                  <c:v>36.191783000000001</c:v>
                </c:pt>
                <c:pt idx="2499">
                  <c:v>31.841377000000001</c:v>
                </c:pt>
                <c:pt idx="2500">
                  <c:v>31.675008999999999</c:v>
                </c:pt>
                <c:pt idx="2501">
                  <c:v>35.835953000000003</c:v>
                </c:pt>
                <c:pt idx="2502">
                  <c:v>31.513473000000001</c:v>
                </c:pt>
                <c:pt idx="2503">
                  <c:v>31.634748999999999</c:v>
                </c:pt>
                <c:pt idx="2504">
                  <c:v>36.092136000000004</c:v>
                </c:pt>
                <c:pt idx="2505">
                  <c:v>32.030802000000001</c:v>
                </c:pt>
                <c:pt idx="2506">
                  <c:v>31.945450999999998</c:v>
                </c:pt>
                <c:pt idx="2507">
                  <c:v>35.445548000000002</c:v>
                </c:pt>
                <c:pt idx="2508">
                  <c:v>33.222012999999997</c:v>
                </c:pt>
                <c:pt idx="2509">
                  <c:v>30.366316999999999</c:v>
                </c:pt>
                <c:pt idx="2510">
                  <c:v>36.183486000000002</c:v>
                </c:pt>
                <c:pt idx="2511">
                  <c:v>31.849413999999999</c:v>
                </c:pt>
                <c:pt idx="2512">
                  <c:v>31.497622</c:v>
                </c:pt>
                <c:pt idx="2513">
                  <c:v>36.041969000000002</c:v>
                </c:pt>
                <c:pt idx="2514">
                  <c:v>31.967006000000001</c:v>
                </c:pt>
                <c:pt idx="2515">
                  <c:v>31.881765999999999</c:v>
                </c:pt>
                <c:pt idx="2516">
                  <c:v>36.09545</c:v>
                </c:pt>
                <c:pt idx="2517">
                  <c:v>31.935635999999999</c:v>
                </c:pt>
                <c:pt idx="2518">
                  <c:v>31.746099999999998</c:v>
                </c:pt>
                <c:pt idx="2519">
                  <c:v>35.801768000000003</c:v>
                </c:pt>
                <c:pt idx="2520">
                  <c:v>32.031542999999999</c:v>
                </c:pt>
                <c:pt idx="2521">
                  <c:v>32.673684000000002</c:v>
                </c:pt>
                <c:pt idx="2522">
                  <c:v>34.846702000000001</c:v>
                </c:pt>
                <c:pt idx="2523">
                  <c:v>31.825728999999999</c:v>
                </c:pt>
                <c:pt idx="2524">
                  <c:v>31.594991</c:v>
                </c:pt>
                <c:pt idx="2525">
                  <c:v>36.133727999999998</c:v>
                </c:pt>
                <c:pt idx="2526">
                  <c:v>31.95908</c:v>
                </c:pt>
                <c:pt idx="2527">
                  <c:v>31.607213000000002</c:v>
                </c:pt>
                <c:pt idx="2528">
                  <c:v>35.920414999999998</c:v>
                </c:pt>
                <c:pt idx="2529">
                  <c:v>31.418769999999999</c:v>
                </c:pt>
                <c:pt idx="2530">
                  <c:v>32.164577999999999</c:v>
                </c:pt>
                <c:pt idx="2531">
                  <c:v>35.336734</c:v>
                </c:pt>
                <c:pt idx="2532">
                  <c:v>32.452871999999999</c:v>
                </c:pt>
                <c:pt idx="2533">
                  <c:v>31.60238</c:v>
                </c:pt>
                <c:pt idx="2534">
                  <c:v>36.149450000000002</c:v>
                </c:pt>
                <c:pt idx="2535">
                  <c:v>31.728155999999998</c:v>
                </c:pt>
                <c:pt idx="2536">
                  <c:v>32.252558999999998</c:v>
                </c:pt>
                <c:pt idx="2537">
                  <c:v>35.664732000000001</c:v>
                </c:pt>
                <c:pt idx="2538">
                  <c:v>31.427104</c:v>
                </c:pt>
                <c:pt idx="2539">
                  <c:v>31.581769000000001</c:v>
                </c:pt>
                <c:pt idx="2540">
                  <c:v>36.044764999999998</c:v>
                </c:pt>
                <c:pt idx="2541">
                  <c:v>32.140262999999997</c:v>
                </c:pt>
                <c:pt idx="2542">
                  <c:v>31.855599999999999</c:v>
                </c:pt>
                <c:pt idx="2543">
                  <c:v>36.189782999999998</c:v>
                </c:pt>
                <c:pt idx="2544">
                  <c:v>32.268743999999998</c:v>
                </c:pt>
                <c:pt idx="2545">
                  <c:v>75.114335999999994</c:v>
                </c:pt>
                <c:pt idx="2546">
                  <c:v>55.966121999999999</c:v>
                </c:pt>
                <c:pt idx="2547">
                  <c:v>32.368484000000002</c:v>
                </c:pt>
                <c:pt idx="2548">
                  <c:v>35.362012999999997</c:v>
                </c:pt>
                <c:pt idx="2549">
                  <c:v>31.881173</c:v>
                </c:pt>
                <c:pt idx="2550">
                  <c:v>32.001671999999999</c:v>
                </c:pt>
                <c:pt idx="2551">
                  <c:v>35.706639000000003</c:v>
                </c:pt>
                <c:pt idx="2552">
                  <c:v>31.937024999999998</c:v>
                </c:pt>
                <c:pt idx="2553">
                  <c:v>31.854044999999999</c:v>
                </c:pt>
                <c:pt idx="2554">
                  <c:v>35.931415000000001</c:v>
                </c:pt>
                <c:pt idx="2555">
                  <c:v>31.864840999999998</c:v>
                </c:pt>
                <c:pt idx="2556">
                  <c:v>31.941506</c:v>
                </c:pt>
                <c:pt idx="2557">
                  <c:v>35.917026</c:v>
                </c:pt>
                <c:pt idx="2558">
                  <c:v>32.056635</c:v>
                </c:pt>
                <c:pt idx="2559">
                  <c:v>31.826377999999998</c:v>
                </c:pt>
                <c:pt idx="2560">
                  <c:v>35.923710999999997</c:v>
                </c:pt>
                <c:pt idx="2561">
                  <c:v>31.922802999999998</c:v>
                </c:pt>
                <c:pt idx="2562">
                  <c:v>31.896118000000001</c:v>
                </c:pt>
                <c:pt idx="2563">
                  <c:v>35.943154999999997</c:v>
                </c:pt>
                <c:pt idx="2564">
                  <c:v>31.927192000000002</c:v>
                </c:pt>
                <c:pt idx="2565">
                  <c:v>31.911895000000001</c:v>
                </c:pt>
                <c:pt idx="2566">
                  <c:v>35.932896</c:v>
                </c:pt>
                <c:pt idx="2567">
                  <c:v>31.933636</c:v>
                </c:pt>
                <c:pt idx="2568">
                  <c:v>31.904933</c:v>
                </c:pt>
                <c:pt idx="2569">
                  <c:v>35.960433000000002</c:v>
                </c:pt>
                <c:pt idx="2570">
                  <c:v>31.905785000000002</c:v>
                </c:pt>
                <c:pt idx="2571">
                  <c:v>31.940414000000001</c:v>
                </c:pt>
                <c:pt idx="2572">
                  <c:v>36.005783999999998</c:v>
                </c:pt>
                <c:pt idx="2573">
                  <c:v>31.958561</c:v>
                </c:pt>
                <c:pt idx="2574">
                  <c:v>32.202986000000003</c:v>
                </c:pt>
                <c:pt idx="2575">
                  <c:v>35.938654999999997</c:v>
                </c:pt>
                <c:pt idx="2576">
                  <c:v>31.510584000000001</c:v>
                </c:pt>
                <c:pt idx="2577">
                  <c:v>31.721952999999999</c:v>
                </c:pt>
                <c:pt idx="2578">
                  <c:v>36.324874000000001</c:v>
                </c:pt>
                <c:pt idx="2579">
                  <c:v>31.877784999999999</c:v>
                </c:pt>
                <c:pt idx="2580">
                  <c:v>31.607009000000001</c:v>
                </c:pt>
                <c:pt idx="2581">
                  <c:v>36.120634000000003</c:v>
                </c:pt>
                <c:pt idx="2582">
                  <c:v>31.850562</c:v>
                </c:pt>
                <c:pt idx="2583">
                  <c:v>31.783860000000001</c:v>
                </c:pt>
                <c:pt idx="2584">
                  <c:v>36.008470000000003</c:v>
                </c:pt>
                <c:pt idx="2585">
                  <c:v>31.945042999999998</c:v>
                </c:pt>
                <c:pt idx="2586">
                  <c:v>31.495363000000001</c:v>
                </c:pt>
                <c:pt idx="2587">
                  <c:v>36.010154</c:v>
                </c:pt>
                <c:pt idx="2588">
                  <c:v>32.270373999999997</c:v>
                </c:pt>
                <c:pt idx="2589">
                  <c:v>31.789266999999999</c:v>
                </c:pt>
                <c:pt idx="2590">
                  <c:v>35.531343999999997</c:v>
                </c:pt>
                <c:pt idx="2591">
                  <c:v>31.999839000000001</c:v>
                </c:pt>
                <c:pt idx="2592">
                  <c:v>31.661304999999999</c:v>
                </c:pt>
                <c:pt idx="2593">
                  <c:v>31.606971999999999</c:v>
                </c:pt>
                <c:pt idx="2594">
                  <c:v>35.849082000000003</c:v>
                </c:pt>
                <c:pt idx="2595">
                  <c:v>32.047615999999998</c:v>
                </c:pt>
                <c:pt idx="2596">
                  <c:v>31.918747</c:v>
                </c:pt>
                <c:pt idx="2597">
                  <c:v>36.859516999999997</c:v>
                </c:pt>
                <c:pt idx="2598">
                  <c:v>30.718221</c:v>
                </c:pt>
                <c:pt idx="2599">
                  <c:v>31.806377999999999</c:v>
                </c:pt>
                <c:pt idx="2600">
                  <c:v>35.661268999999997</c:v>
                </c:pt>
                <c:pt idx="2601">
                  <c:v>32.654259000000003</c:v>
                </c:pt>
                <c:pt idx="2602">
                  <c:v>31.626269000000001</c:v>
                </c:pt>
                <c:pt idx="2603">
                  <c:v>35.630398999999997</c:v>
                </c:pt>
                <c:pt idx="2604">
                  <c:v>32.070726999999998</c:v>
                </c:pt>
                <c:pt idx="2605">
                  <c:v>31.462696000000001</c:v>
                </c:pt>
                <c:pt idx="2606">
                  <c:v>36.057802000000002</c:v>
                </c:pt>
                <c:pt idx="2607">
                  <c:v>31.759730000000001</c:v>
                </c:pt>
                <c:pt idx="2608">
                  <c:v>31.886006999999999</c:v>
                </c:pt>
                <c:pt idx="2609">
                  <c:v>36.048414000000001</c:v>
                </c:pt>
                <c:pt idx="2610">
                  <c:v>32.147227000000001</c:v>
                </c:pt>
                <c:pt idx="2611">
                  <c:v>31.551621000000001</c:v>
                </c:pt>
                <c:pt idx="2612">
                  <c:v>35.585751000000002</c:v>
                </c:pt>
                <c:pt idx="2613">
                  <c:v>32.464019999999998</c:v>
                </c:pt>
                <c:pt idx="2614">
                  <c:v>31.657602000000001</c:v>
                </c:pt>
                <c:pt idx="2615">
                  <c:v>36.075190999999997</c:v>
                </c:pt>
                <c:pt idx="2616">
                  <c:v>31.508658</c:v>
                </c:pt>
                <c:pt idx="2617">
                  <c:v>32.108393999999997</c:v>
                </c:pt>
                <c:pt idx="2618">
                  <c:v>35.494419000000001</c:v>
                </c:pt>
                <c:pt idx="2619">
                  <c:v>31.556806000000002</c:v>
                </c:pt>
                <c:pt idx="2620">
                  <c:v>31.906562000000001</c:v>
                </c:pt>
                <c:pt idx="2621">
                  <c:v>36.360225</c:v>
                </c:pt>
                <c:pt idx="2622">
                  <c:v>31.810822999999999</c:v>
                </c:pt>
                <c:pt idx="2623">
                  <c:v>31.472937000000002</c:v>
                </c:pt>
                <c:pt idx="2624">
                  <c:v>36.060395</c:v>
                </c:pt>
                <c:pt idx="2625">
                  <c:v>32.091318999999999</c:v>
                </c:pt>
                <c:pt idx="2626">
                  <c:v>31.808841000000001</c:v>
                </c:pt>
                <c:pt idx="2627">
                  <c:v>35.690102000000003</c:v>
                </c:pt>
                <c:pt idx="2628">
                  <c:v>31.952376999999998</c:v>
                </c:pt>
                <c:pt idx="2629">
                  <c:v>31.495899000000001</c:v>
                </c:pt>
                <c:pt idx="2630">
                  <c:v>36.159616</c:v>
                </c:pt>
                <c:pt idx="2631">
                  <c:v>32.876460999999999</c:v>
                </c:pt>
                <c:pt idx="2632">
                  <c:v>31.999320000000001</c:v>
                </c:pt>
                <c:pt idx="2633">
                  <c:v>34.435631999999998</c:v>
                </c:pt>
                <c:pt idx="2634">
                  <c:v>31.869617999999999</c:v>
                </c:pt>
                <c:pt idx="2635">
                  <c:v>31.948302000000002</c:v>
                </c:pt>
                <c:pt idx="2636">
                  <c:v>35.885970999999998</c:v>
                </c:pt>
                <c:pt idx="2637">
                  <c:v>31.872377</c:v>
                </c:pt>
                <c:pt idx="2638">
                  <c:v>31.932877000000001</c:v>
                </c:pt>
                <c:pt idx="2639">
                  <c:v>36.244726999999997</c:v>
                </c:pt>
                <c:pt idx="2640">
                  <c:v>32.085782999999999</c:v>
                </c:pt>
                <c:pt idx="2641">
                  <c:v>31.593935999999999</c:v>
                </c:pt>
                <c:pt idx="2642">
                  <c:v>35.937137</c:v>
                </c:pt>
                <c:pt idx="2643">
                  <c:v>32.152208000000002</c:v>
                </c:pt>
                <c:pt idx="2644">
                  <c:v>31.793137999999999</c:v>
                </c:pt>
                <c:pt idx="2645">
                  <c:v>35.746805000000002</c:v>
                </c:pt>
                <c:pt idx="2646">
                  <c:v>31.950783999999999</c:v>
                </c:pt>
                <c:pt idx="2647">
                  <c:v>31.718896999999998</c:v>
                </c:pt>
                <c:pt idx="2648">
                  <c:v>35.737212999999997</c:v>
                </c:pt>
                <c:pt idx="2649">
                  <c:v>32.104171000000001</c:v>
                </c:pt>
                <c:pt idx="2650">
                  <c:v>31.858692000000001</c:v>
                </c:pt>
                <c:pt idx="2651">
                  <c:v>35.932377000000002</c:v>
                </c:pt>
                <c:pt idx="2652">
                  <c:v>32.028931</c:v>
                </c:pt>
                <c:pt idx="2653">
                  <c:v>31.935117999999999</c:v>
                </c:pt>
                <c:pt idx="2654">
                  <c:v>35.429734000000003</c:v>
                </c:pt>
                <c:pt idx="2655">
                  <c:v>31.820767</c:v>
                </c:pt>
                <c:pt idx="2656">
                  <c:v>32.208706999999997</c:v>
                </c:pt>
                <c:pt idx="2657">
                  <c:v>35.368974999999999</c:v>
                </c:pt>
                <c:pt idx="2658">
                  <c:v>32.423076000000002</c:v>
                </c:pt>
                <c:pt idx="2659">
                  <c:v>31.908339999999999</c:v>
                </c:pt>
                <c:pt idx="2660">
                  <c:v>35.700212999999998</c:v>
                </c:pt>
                <c:pt idx="2661">
                  <c:v>31.686489999999999</c:v>
                </c:pt>
                <c:pt idx="2662">
                  <c:v>32.143096999999997</c:v>
                </c:pt>
                <c:pt idx="2663">
                  <c:v>35.33379</c:v>
                </c:pt>
                <c:pt idx="2664">
                  <c:v>32.359613000000003</c:v>
                </c:pt>
                <c:pt idx="2665">
                  <c:v>31.869340000000001</c:v>
                </c:pt>
                <c:pt idx="2666">
                  <c:v>36.038136000000002</c:v>
                </c:pt>
                <c:pt idx="2667">
                  <c:v>31.565417</c:v>
                </c:pt>
                <c:pt idx="2668">
                  <c:v>31.991949999999999</c:v>
                </c:pt>
                <c:pt idx="2669">
                  <c:v>36.591797</c:v>
                </c:pt>
                <c:pt idx="2670">
                  <c:v>31.855322000000001</c:v>
                </c:pt>
                <c:pt idx="2671">
                  <c:v>31.234974999999999</c:v>
                </c:pt>
                <c:pt idx="2672">
                  <c:v>35.475363000000002</c:v>
                </c:pt>
                <c:pt idx="2673">
                  <c:v>31.654267999999998</c:v>
                </c:pt>
                <c:pt idx="2674">
                  <c:v>32.119152999999997</c:v>
                </c:pt>
                <c:pt idx="2675">
                  <c:v>35.831952000000001</c:v>
                </c:pt>
                <c:pt idx="2676">
                  <c:v>32.382224000000001</c:v>
                </c:pt>
                <c:pt idx="2677">
                  <c:v>31.505825000000002</c:v>
                </c:pt>
                <c:pt idx="2678">
                  <c:v>35.318511999999998</c:v>
                </c:pt>
                <c:pt idx="2679">
                  <c:v>32.495815999999998</c:v>
                </c:pt>
                <c:pt idx="2680">
                  <c:v>31.359807</c:v>
                </c:pt>
                <c:pt idx="2681">
                  <c:v>36.223931</c:v>
                </c:pt>
                <c:pt idx="2682">
                  <c:v>31.638342000000002</c:v>
                </c:pt>
                <c:pt idx="2683">
                  <c:v>32.052245999999997</c:v>
                </c:pt>
                <c:pt idx="2684">
                  <c:v>36.216411999999998</c:v>
                </c:pt>
                <c:pt idx="2685">
                  <c:v>31.891784000000001</c:v>
                </c:pt>
                <c:pt idx="2686">
                  <c:v>32.057209</c:v>
                </c:pt>
                <c:pt idx="2687">
                  <c:v>35.592306999999998</c:v>
                </c:pt>
                <c:pt idx="2688">
                  <c:v>31.289474999999999</c:v>
                </c:pt>
                <c:pt idx="2689">
                  <c:v>32.278151000000001</c:v>
                </c:pt>
                <c:pt idx="2690">
                  <c:v>35.758305</c:v>
                </c:pt>
                <c:pt idx="2691">
                  <c:v>31.724675000000001</c:v>
                </c:pt>
                <c:pt idx="2692">
                  <c:v>31.831415</c:v>
                </c:pt>
                <c:pt idx="2693">
                  <c:v>35.877840999999997</c:v>
                </c:pt>
                <c:pt idx="2694">
                  <c:v>31.652805000000001</c:v>
                </c:pt>
                <c:pt idx="2695">
                  <c:v>31.848562999999999</c:v>
                </c:pt>
                <c:pt idx="2696">
                  <c:v>36.177819999999997</c:v>
                </c:pt>
                <c:pt idx="2697">
                  <c:v>31.932746999999999</c:v>
                </c:pt>
                <c:pt idx="2698">
                  <c:v>31.72786</c:v>
                </c:pt>
                <c:pt idx="2699">
                  <c:v>36.707129999999999</c:v>
                </c:pt>
                <c:pt idx="2700">
                  <c:v>31.716989000000002</c:v>
                </c:pt>
                <c:pt idx="2701">
                  <c:v>31.030014999999999</c:v>
                </c:pt>
                <c:pt idx="2702">
                  <c:v>35.624344000000001</c:v>
                </c:pt>
                <c:pt idx="2703">
                  <c:v>32.586647999999997</c:v>
                </c:pt>
                <c:pt idx="2704">
                  <c:v>31.299308</c:v>
                </c:pt>
                <c:pt idx="2705">
                  <c:v>35.634880000000003</c:v>
                </c:pt>
                <c:pt idx="2706">
                  <c:v>32.756036000000002</c:v>
                </c:pt>
                <c:pt idx="2707">
                  <c:v>31.362141999999999</c:v>
                </c:pt>
                <c:pt idx="2708">
                  <c:v>36.017024999999997</c:v>
                </c:pt>
                <c:pt idx="2709">
                  <c:v>31.819562999999999</c:v>
                </c:pt>
                <c:pt idx="2710">
                  <c:v>31.693619999999999</c:v>
                </c:pt>
                <c:pt idx="2711">
                  <c:v>35.591786999999997</c:v>
                </c:pt>
                <c:pt idx="2712">
                  <c:v>33.095477000000002</c:v>
                </c:pt>
                <c:pt idx="2713">
                  <c:v>31.531381</c:v>
                </c:pt>
                <c:pt idx="2714">
                  <c:v>34.981699999999996</c:v>
                </c:pt>
                <c:pt idx="2715">
                  <c:v>31.678118999999999</c:v>
                </c:pt>
                <c:pt idx="2716">
                  <c:v>32.105356</c:v>
                </c:pt>
                <c:pt idx="2717">
                  <c:v>35.154218</c:v>
                </c:pt>
                <c:pt idx="2718">
                  <c:v>32.398316000000001</c:v>
                </c:pt>
                <c:pt idx="2719">
                  <c:v>32.683629000000003</c:v>
                </c:pt>
                <c:pt idx="2720">
                  <c:v>35.413530999999999</c:v>
                </c:pt>
                <c:pt idx="2721">
                  <c:v>31.073810000000002</c:v>
                </c:pt>
                <c:pt idx="2722">
                  <c:v>31.676527</c:v>
                </c:pt>
                <c:pt idx="2723">
                  <c:v>36.106265</c:v>
                </c:pt>
                <c:pt idx="2724">
                  <c:v>31.459029000000001</c:v>
                </c:pt>
                <c:pt idx="2725">
                  <c:v>32.644869999999997</c:v>
                </c:pt>
                <c:pt idx="2726">
                  <c:v>35.307290000000002</c:v>
                </c:pt>
                <c:pt idx="2727">
                  <c:v>32.024079</c:v>
                </c:pt>
                <c:pt idx="2728">
                  <c:v>31.275956999999998</c:v>
                </c:pt>
                <c:pt idx="2729">
                  <c:v>35.840378000000001</c:v>
                </c:pt>
                <c:pt idx="2730">
                  <c:v>32.267724999999999</c:v>
                </c:pt>
                <c:pt idx="2731">
                  <c:v>31.959451000000001</c:v>
                </c:pt>
                <c:pt idx="2732">
                  <c:v>35.644897999999998</c:v>
                </c:pt>
                <c:pt idx="2733">
                  <c:v>31.888339999999999</c:v>
                </c:pt>
                <c:pt idx="2734">
                  <c:v>31.879581000000002</c:v>
                </c:pt>
                <c:pt idx="2735">
                  <c:v>36.863888000000003</c:v>
                </c:pt>
                <c:pt idx="2736">
                  <c:v>31.208161</c:v>
                </c:pt>
                <c:pt idx="2737">
                  <c:v>30.907571000000001</c:v>
                </c:pt>
                <c:pt idx="2738">
                  <c:v>36.456575999999998</c:v>
                </c:pt>
                <c:pt idx="2739">
                  <c:v>31.125143999999999</c:v>
                </c:pt>
                <c:pt idx="2740">
                  <c:v>32.593888999999997</c:v>
                </c:pt>
                <c:pt idx="2741">
                  <c:v>35.385123999999998</c:v>
                </c:pt>
                <c:pt idx="2742">
                  <c:v>32.313651</c:v>
                </c:pt>
                <c:pt idx="2743">
                  <c:v>32.865720000000003</c:v>
                </c:pt>
                <c:pt idx="2744">
                  <c:v>34.712221999999997</c:v>
                </c:pt>
                <c:pt idx="2745">
                  <c:v>32.713351000000003</c:v>
                </c:pt>
                <c:pt idx="2746">
                  <c:v>31.601268000000001</c:v>
                </c:pt>
                <c:pt idx="2747">
                  <c:v>34.723185000000001</c:v>
                </c:pt>
                <c:pt idx="2748">
                  <c:v>31.561658000000001</c:v>
                </c:pt>
                <c:pt idx="2749">
                  <c:v>32.433298000000001</c:v>
                </c:pt>
                <c:pt idx="2750">
                  <c:v>35.656139000000003</c:v>
                </c:pt>
                <c:pt idx="2751">
                  <c:v>31.804693</c:v>
                </c:pt>
                <c:pt idx="2752">
                  <c:v>31.724803999999999</c:v>
                </c:pt>
                <c:pt idx="2753">
                  <c:v>35.933674000000003</c:v>
                </c:pt>
                <c:pt idx="2754">
                  <c:v>31.959802</c:v>
                </c:pt>
                <c:pt idx="2755">
                  <c:v>31.657435</c:v>
                </c:pt>
                <c:pt idx="2756">
                  <c:v>35.352846</c:v>
                </c:pt>
                <c:pt idx="2757">
                  <c:v>32.007320999999997</c:v>
                </c:pt>
                <c:pt idx="2758">
                  <c:v>31.762767</c:v>
                </c:pt>
                <c:pt idx="2759">
                  <c:v>36.396687999999997</c:v>
                </c:pt>
                <c:pt idx="2760">
                  <c:v>31.333825999999998</c:v>
                </c:pt>
                <c:pt idx="2761">
                  <c:v>32.116394</c:v>
                </c:pt>
                <c:pt idx="2762">
                  <c:v>35.963524999999997</c:v>
                </c:pt>
                <c:pt idx="2763">
                  <c:v>31.661231000000001</c:v>
                </c:pt>
                <c:pt idx="2764">
                  <c:v>32.374614000000001</c:v>
                </c:pt>
                <c:pt idx="2765">
                  <c:v>35.875006999999997</c:v>
                </c:pt>
                <c:pt idx="2766">
                  <c:v>32.665185000000001</c:v>
                </c:pt>
                <c:pt idx="2767">
                  <c:v>31.375826</c:v>
                </c:pt>
                <c:pt idx="2768">
                  <c:v>34.852516999999999</c:v>
                </c:pt>
                <c:pt idx="2769">
                  <c:v>31.719304999999999</c:v>
                </c:pt>
                <c:pt idx="2770">
                  <c:v>32.187578000000002</c:v>
                </c:pt>
                <c:pt idx="2771">
                  <c:v>35.378160000000001</c:v>
                </c:pt>
                <c:pt idx="2772">
                  <c:v>31.712971</c:v>
                </c:pt>
                <c:pt idx="2773">
                  <c:v>32.516964000000002</c:v>
                </c:pt>
                <c:pt idx="2774">
                  <c:v>35.419623000000001</c:v>
                </c:pt>
                <c:pt idx="2775">
                  <c:v>31.728712000000002</c:v>
                </c:pt>
                <c:pt idx="2776">
                  <c:v>32.021210000000004</c:v>
                </c:pt>
                <c:pt idx="2777">
                  <c:v>35.907119000000002</c:v>
                </c:pt>
                <c:pt idx="2778">
                  <c:v>31.792007000000002</c:v>
                </c:pt>
                <c:pt idx="2779">
                  <c:v>31.650472000000001</c:v>
                </c:pt>
                <c:pt idx="2780">
                  <c:v>36.214596999999998</c:v>
                </c:pt>
                <c:pt idx="2781">
                  <c:v>31.744952000000001</c:v>
                </c:pt>
                <c:pt idx="2782">
                  <c:v>31.584416999999998</c:v>
                </c:pt>
                <c:pt idx="2783">
                  <c:v>36.907850000000003</c:v>
                </c:pt>
                <c:pt idx="2784">
                  <c:v>30.536408000000002</c:v>
                </c:pt>
                <c:pt idx="2785">
                  <c:v>31.777452</c:v>
                </c:pt>
                <c:pt idx="2786">
                  <c:v>36.175060000000002</c:v>
                </c:pt>
                <c:pt idx="2787">
                  <c:v>31.850674000000001</c:v>
                </c:pt>
                <c:pt idx="2788">
                  <c:v>31.837637000000001</c:v>
                </c:pt>
                <c:pt idx="2789">
                  <c:v>35.67512</c:v>
                </c:pt>
                <c:pt idx="2790">
                  <c:v>32.299021000000003</c:v>
                </c:pt>
                <c:pt idx="2791">
                  <c:v>31.575213999999999</c:v>
                </c:pt>
                <c:pt idx="2792">
                  <c:v>35.703231000000002</c:v>
                </c:pt>
                <c:pt idx="2793">
                  <c:v>32.088819999999998</c:v>
                </c:pt>
                <c:pt idx="2794">
                  <c:v>31.724212000000001</c:v>
                </c:pt>
                <c:pt idx="2795">
                  <c:v>35.393641000000002</c:v>
                </c:pt>
                <c:pt idx="2796">
                  <c:v>31.771397</c:v>
                </c:pt>
                <c:pt idx="2797">
                  <c:v>32.201745000000003</c:v>
                </c:pt>
                <c:pt idx="2798">
                  <c:v>36.319485</c:v>
                </c:pt>
                <c:pt idx="2799">
                  <c:v>31.593509999999998</c:v>
                </c:pt>
                <c:pt idx="2800">
                  <c:v>31.714064</c:v>
                </c:pt>
                <c:pt idx="2801">
                  <c:v>35.614528</c:v>
                </c:pt>
                <c:pt idx="2802">
                  <c:v>32.583241000000001</c:v>
                </c:pt>
                <c:pt idx="2803">
                  <c:v>32.236429000000001</c:v>
                </c:pt>
                <c:pt idx="2804">
                  <c:v>34.768073000000001</c:v>
                </c:pt>
                <c:pt idx="2805">
                  <c:v>31.788488999999998</c:v>
                </c:pt>
                <c:pt idx="2806">
                  <c:v>32.038784</c:v>
                </c:pt>
                <c:pt idx="2807">
                  <c:v>35.934469999999997</c:v>
                </c:pt>
                <c:pt idx="2808">
                  <c:v>32.570112000000002</c:v>
                </c:pt>
                <c:pt idx="2809">
                  <c:v>30.241337000000001</c:v>
                </c:pt>
                <c:pt idx="2810">
                  <c:v>36.412132</c:v>
                </c:pt>
                <c:pt idx="2811">
                  <c:v>31.558899</c:v>
                </c:pt>
                <c:pt idx="2812">
                  <c:v>31.746267</c:v>
                </c:pt>
                <c:pt idx="2813">
                  <c:v>35.779508</c:v>
                </c:pt>
                <c:pt idx="2814">
                  <c:v>31.901672999999999</c:v>
                </c:pt>
                <c:pt idx="2815">
                  <c:v>32.256447999999999</c:v>
                </c:pt>
                <c:pt idx="2816">
                  <c:v>35.656509999999997</c:v>
                </c:pt>
                <c:pt idx="2817">
                  <c:v>31.490991000000001</c:v>
                </c:pt>
                <c:pt idx="2818">
                  <c:v>32.601722000000002</c:v>
                </c:pt>
                <c:pt idx="2819">
                  <c:v>35.916322000000001</c:v>
                </c:pt>
                <c:pt idx="2820">
                  <c:v>31.167401999999999</c:v>
                </c:pt>
                <c:pt idx="2821">
                  <c:v>31.581009000000002</c:v>
                </c:pt>
                <c:pt idx="2822">
                  <c:v>36.082116999999997</c:v>
                </c:pt>
                <c:pt idx="2823">
                  <c:v>31.388604000000001</c:v>
                </c:pt>
                <c:pt idx="2824">
                  <c:v>32.328225000000003</c:v>
                </c:pt>
                <c:pt idx="2825">
                  <c:v>35.309235000000001</c:v>
                </c:pt>
                <c:pt idx="2826">
                  <c:v>31.785803999999999</c:v>
                </c:pt>
                <c:pt idx="2827">
                  <c:v>32.148207999999997</c:v>
                </c:pt>
                <c:pt idx="2828">
                  <c:v>35.406345000000002</c:v>
                </c:pt>
                <c:pt idx="2829">
                  <c:v>32.673870000000001</c:v>
                </c:pt>
                <c:pt idx="2830">
                  <c:v>30.670389</c:v>
                </c:pt>
                <c:pt idx="2831">
                  <c:v>36.201763999999997</c:v>
                </c:pt>
                <c:pt idx="2832">
                  <c:v>31.980561000000002</c:v>
                </c:pt>
                <c:pt idx="2833">
                  <c:v>31.740749000000001</c:v>
                </c:pt>
                <c:pt idx="2834">
                  <c:v>35.946914</c:v>
                </c:pt>
                <c:pt idx="2835">
                  <c:v>32.319817999999998</c:v>
                </c:pt>
                <c:pt idx="2836">
                  <c:v>31.517157999999998</c:v>
                </c:pt>
                <c:pt idx="2837">
                  <c:v>35.789546000000001</c:v>
                </c:pt>
                <c:pt idx="2838">
                  <c:v>31.743489</c:v>
                </c:pt>
                <c:pt idx="2839">
                  <c:v>31.432974000000002</c:v>
                </c:pt>
                <c:pt idx="2840">
                  <c:v>35.914971000000001</c:v>
                </c:pt>
                <c:pt idx="2841">
                  <c:v>31.773304</c:v>
                </c:pt>
                <c:pt idx="2842">
                  <c:v>32.499223999999998</c:v>
                </c:pt>
                <c:pt idx="2843">
                  <c:v>35.316215999999997</c:v>
                </c:pt>
                <c:pt idx="2844">
                  <c:v>32.865349999999999</c:v>
                </c:pt>
                <c:pt idx="2845">
                  <c:v>31.092088</c:v>
                </c:pt>
                <c:pt idx="2846">
                  <c:v>35.903061999999998</c:v>
                </c:pt>
                <c:pt idx="2847">
                  <c:v>31.874285</c:v>
                </c:pt>
                <c:pt idx="2848">
                  <c:v>31.144438999999998</c:v>
                </c:pt>
                <c:pt idx="2849">
                  <c:v>36.087857999999997</c:v>
                </c:pt>
                <c:pt idx="2850">
                  <c:v>32.165652000000001</c:v>
                </c:pt>
                <c:pt idx="2851">
                  <c:v>31.32629</c:v>
                </c:pt>
                <c:pt idx="2852">
                  <c:v>35.862175000000001</c:v>
                </c:pt>
                <c:pt idx="2853">
                  <c:v>32.105060000000002</c:v>
                </c:pt>
                <c:pt idx="2854">
                  <c:v>31.935692</c:v>
                </c:pt>
                <c:pt idx="2855">
                  <c:v>36.160949000000002</c:v>
                </c:pt>
                <c:pt idx="2856">
                  <c:v>32.016654000000003</c:v>
                </c:pt>
                <c:pt idx="2857">
                  <c:v>31.001089</c:v>
                </c:pt>
                <c:pt idx="2858">
                  <c:v>35.948692000000001</c:v>
                </c:pt>
                <c:pt idx="2859">
                  <c:v>32.432113000000001</c:v>
                </c:pt>
                <c:pt idx="2860">
                  <c:v>32.269984999999998</c:v>
                </c:pt>
                <c:pt idx="2861">
                  <c:v>34.782350999999998</c:v>
                </c:pt>
                <c:pt idx="2862">
                  <c:v>32.178356000000001</c:v>
                </c:pt>
                <c:pt idx="2863">
                  <c:v>31.661991</c:v>
                </c:pt>
                <c:pt idx="2864">
                  <c:v>35.520029000000001</c:v>
                </c:pt>
                <c:pt idx="2865">
                  <c:v>32.159412000000003</c:v>
                </c:pt>
                <c:pt idx="2866">
                  <c:v>31.364715</c:v>
                </c:pt>
                <c:pt idx="2867">
                  <c:v>37.107756000000002</c:v>
                </c:pt>
                <c:pt idx="2868">
                  <c:v>31.835470999999998</c:v>
                </c:pt>
                <c:pt idx="2869">
                  <c:v>30.626037</c:v>
                </c:pt>
                <c:pt idx="2870">
                  <c:v>35.661121000000001</c:v>
                </c:pt>
                <c:pt idx="2871">
                  <c:v>31.612138000000002</c:v>
                </c:pt>
                <c:pt idx="2872">
                  <c:v>32.342835999999998</c:v>
                </c:pt>
                <c:pt idx="2873">
                  <c:v>35.924765999999998</c:v>
                </c:pt>
                <c:pt idx="2874">
                  <c:v>31.741230000000002</c:v>
                </c:pt>
                <c:pt idx="2875">
                  <c:v>32.006858000000001</c:v>
                </c:pt>
                <c:pt idx="2876">
                  <c:v>35.159717000000001</c:v>
                </c:pt>
                <c:pt idx="2877">
                  <c:v>31.786618000000001</c:v>
                </c:pt>
                <c:pt idx="2878">
                  <c:v>32.135911999999998</c:v>
                </c:pt>
                <c:pt idx="2879">
                  <c:v>35.896006999999997</c:v>
                </c:pt>
                <c:pt idx="2880">
                  <c:v>31.811619</c:v>
                </c:pt>
                <c:pt idx="2881">
                  <c:v>31.960006</c:v>
                </c:pt>
                <c:pt idx="2882">
                  <c:v>36.531002000000001</c:v>
                </c:pt>
                <c:pt idx="2883">
                  <c:v>31.645861</c:v>
                </c:pt>
                <c:pt idx="2884">
                  <c:v>30.787479000000001</c:v>
                </c:pt>
                <c:pt idx="2885">
                  <c:v>36.217559999999999</c:v>
                </c:pt>
                <c:pt idx="2886">
                  <c:v>31.854803</c:v>
                </c:pt>
                <c:pt idx="2887">
                  <c:v>31.703972</c:v>
                </c:pt>
                <c:pt idx="2888">
                  <c:v>35.754435000000001</c:v>
                </c:pt>
                <c:pt idx="2889">
                  <c:v>31.824285</c:v>
                </c:pt>
                <c:pt idx="2890">
                  <c:v>31.889617999999999</c:v>
                </c:pt>
                <c:pt idx="2891">
                  <c:v>35.388492999999997</c:v>
                </c:pt>
                <c:pt idx="2892">
                  <c:v>31.982395</c:v>
                </c:pt>
                <c:pt idx="2893">
                  <c:v>31.738842000000002</c:v>
                </c:pt>
                <c:pt idx="2894">
                  <c:v>32.45402</c:v>
                </c:pt>
                <c:pt idx="2895">
                  <c:v>35.683990999999999</c:v>
                </c:pt>
                <c:pt idx="2896">
                  <c:v>31.840211</c:v>
                </c:pt>
                <c:pt idx="2897">
                  <c:v>32.022320000000001</c:v>
                </c:pt>
                <c:pt idx="2898">
                  <c:v>35.192475999999999</c:v>
                </c:pt>
                <c:pt idx="2899">
                  <c:v>31.817471000000001</c:v>
                </c:pt>
                <c:pt idx="2900">
                  <c:v>32.304076999999999</c:v>
                </c:pt>
                <c:pt idx="2901">
                  <c:v>36.971572000000002</c:v>
                </c:pt>
                <c:pt idx="2902">
                  <c:v>31.507491999999999</c:v>
                </c:pt>
                <c:pt idx="2903">
                  <c:v>30.731183999999999</c:v>
                </c:pt>
                <c:pt idx="2904">
                  <c:v>35.993654999999997</c:v>
                </c:pt>
                <c:pt idx="2905">
                  <c:v>31.380512</c:v>
                </c:pt>
                <c:pt idx="2906">
                  <c:v>32.054357000000003</c:v>
                </c:pt>
                <c:pt idx="2907">
                  <c:v>36.061616999999998</c:v>
                </c:pt>
                <c:pt idx="2908">
                  <c:v>31.894507000000001</c:v>
                </c:pt>
                <c:pt idx="2909">
                  <c:v>31.955079999999999</c:v>
                </c:pt>
                <c:pt idx="2910">
                  <c:v>36.781368999999998</c:v>
                </c:pt>
                <c:pt idx="2911">
                  <c:v>30.706406000000001</c:v>
                </c:pt>
                <c:pt idx="2912">
                  <c:v>32.179115000000003</c:v>
                </c:pt>
                <c:pt idx="2913">
                  <c:v>35.563009999999998</c:v>
                </c:pt>
                <c:pt idx="2914">
                  <c:v>31.9056</c:v>
                </c:pt>
                <c:pt idx="2915">
                  <c:v>31.798711000000001</c:v>
                </c:pt>
                <c:pt idx="2916">
                  <c:v>36.040320999999999</c:v>
                </c:pt>
                <c:pt idx="2917">
                  <c:v>31.439122000000001</c:v>
                </c:pt>
                <c:pt idx="2918">
                  <c:v>31.762969999999999</c:v>
                </c:pt>
                <c:pt idx="2919">
                  <c:v>36.656573999999999</c:v>
                </c:pt>
                <c:pt idx="2920">
                  <c:v>30.454446000000001</c:v>
                </c:pt>
                <c:pt idx="2921">
                  <c:v>32.008561</c:v>
                </c:pt>
                <c:pt idx="2922">
                  <c:v>36.03058</c:v>
                </c:pt>
                <c:pt idx="2923">
                  <c:v>31.601915999999999</c:v>
                </c:pt>
                <c:pt idx="2924">
                  <c:v>32.315095999999997</c:v>
                </c:pt>
                <c:pt idx="2925">
                  <c:v>36.590074999999999</c:v>
                </c:pt>
                <c:pt idx="2926">
                  <c:v>31.405529000000001</c:v>
                </c:pt>
                <c:pt idx="2927">
                  <c:v>30.503353000000001</c:v>
                </c:pt>
                <c:pt idx="2928">
                  <c:v>36.289152000000001</c:v>
                </c:pt>
                <c:pt idx="2929">
                  <c:v>31.890747000000001</c:v>
                </c:pt>
                <c:pt idx="2930">
                  <c:v>32.356670000000001</c:v>
                </c:pt>
                <c:pt idx="2931">
                  <c:v>36.358485000000002</c:v>
                </c:pt>
                <c:pt idx="2932">
                  <c:v>30.492426999999999</c:v>
                </c:pt>
                <c:pt idx="2933">
                  <c:v>31.813212</c:v>
                </c:pt>
                <c:pt idx="2934">
                  <c:v>36.080246000000002</c:v>
                </c:pt>
                <c:pt idx="2935">
                  <c:v>31.184642</c:v>
                </c:pt>
                <c:pt idx="2936">
                  <c:v>32.042819999999999</c:v>
                </c:pt>
                <c:pt idx="2937">
                  <c:v>36.172172000000003</c:v>
                </c:pt>
                <c:pt idx="2938">
                  <c:v>32.915534000000001</c:v>
                </c:pt>
                <c:pt idx="2939">
                  <c:v>32.019616999999997</c:v>
                </c:pt>
                <c:pt idx="2940">
                  <c:v>33.89134</c:v>
                </c:pt>
                <c:pt idx="2941">
                  <c:v>31.758970000000001</c:v>
                </c:pt>
                <c:pt idx="2942">
                  <c:v>32.498446000000001</c:v>
                </c:pt>
                <c:pt idx="2943">
                  <c:v>35.761119999999998</c:v>
                </c:pt>
                <c:pt idx="2944">
                  <c:v>32.185485</c:v>
                </c:pt>
                <c:pt idx="2945">
                  <c:v>31.515788000000001</c:v>
                </c:pt>
                <c:pt idx="2946">
                  <c:v>35.252920000000003</c:v>
                </c:pt>
                <c:pt idx="2947">
                  <c:v>32.903238000000002</c:v>
                </c:pt>
                <c:pt idx="2948">
                  <c:v>30.932497000000001</c:v>
                </c:pt>
                <c:pt idx="2949">
                  <c:v>36.854461999999998</c:v>
                </c:pt>
                <c:pt idx="2950">
                  <c:v>31.691545000000001</c:v>
                </c:pt>
                <c:pt idx="2951">
                  <c:v>30.855868000000001</c:v>
                </c:pt>
                <c:pt idx="2952">
                  <c:v>36.136097999999997</c:v>
                </c:pt>
                <c:pt idx="2953">
                  <c:v>31.837322</c:v>
                </c:pt>
                <c:pt idx="2954">
                  <c:v>32.014561</c:v>
                </c:pt>
                <c:pt idx="2955">
                  <c:v>35.254995000000001</c:v>
                </c:pt>
                <c:pt idx="2956">
                  <c:v>31.926580000000001</c:v>
                </c:pt>
                <c:pt idx="2957">
                  <c:v>31.972266000000001</c:v>
                </c:pt>
                <c:pt idx="2958">
                  <c:v>35.833266999999999</c:v>
                </c:pt>
                <c:pt idx="2959">
                  <c:v>31.337882</c:v>
                </c:pt>
                <c:pt idx="2960">
                  <c:v>32.056764999999999</c:v>
                </c:pt>
                <c:pt idx="2961">
                  <c:v>35.833008</c:v>
                </c:pt>
                <c:pt idx="2962">
                  <c:v>32.147523</c:v>
                </c:pt>
                <c:pt idx="2963">
                  <c:v>31.840154999999999</c:v>
                </c:pt>
                <c:pt idx="2964">
                  <c:v>35.851323000000001</c:v>
                </c:pt>
                <c:pt idx="2965">
                  <c:v>31.388012</c:v>
                </c:pt>
                <c:pt idx="2966">
                  <c:v>32.316744</c:v>
                </c:pt>
                <c:pt idx="2967">
                  <c:v>35.343086999999997</c:v>
                </c:pt>
                <c:pt idx="2968">
                  <c:v>31.980136000000002</c:v>
                </c:pt>
                <c:pt idx="2969">
                  <c:v>32.560130999999998</c:v>
                </c:pt>
                <c:pt idx="2970">
                  <c:v>35.209698000000003</c:v>
                </c:pt>
                <c:pt idx="2971">
                  <c:v>31.582491000000001</c:v>
                </c:pt>
                <c:pt idx="2972">
                  <c:v>32.380614000000001</c:v>
                </c:pt>
                <c:pt idx="2973">
                  <c:v>35.555604000000002</c:v>
                </c:pt>
                <c:pt idx="2974">
                  <c:v>31.859414999999998</c:v>
                </c:pt>
                <c:pt idx="2975">
                  <c:v>31.817654999999998</c:v>
                </c:pt>
                <c:pt idx="2976">
                  <c:v>36.413316999999999</c:v>
                </c:pt>
                <c:pt idx="2977">
                  <c:v>31.423345000000001</c:v>
                </c:pt>
                <c:pt idx="2978">
                  <c:v>31.477066000000001</c:v>
                </c:pt>
                <c:pt idx="2979">
                  <c:v>35.608936</c:v>
                </c:pt>
                <c:pt idx="2980">
                  <c:v>31.898302999999999</c:v>
                </c:pt>
                <c:pt idx="2981">
                  <c:v>32.394056999999997</c:v>
                </c:pt>
                <c:pt idx="2982">
                  <c:v>35.904674</c:v>
                </c:pt>
                <c:pt idx="2983">
                  <c:v>31.669898</c:v>
                </c:pt>
                <c:pt idx="2984">
                  <c:v>31.380807000000001</c:v>
                </c:pt>
                <c:pt idx="2985">
                  <c:v>35.593214000000003</c:v>
                </c:pt>
                <c:pt idx="2986">
                  <c:v>32.284928999999998</c:v>
                </c:pt>
                <c:pt idx="2987">
                  <c:v>31.286567999999999</c:v>
                </c:pt>
                <c:pt idx="2988">
                  <c:v>36.164338999999998</c:v>
                </c:pt>
                <c:pt idx="2989">
                  <c:v>31.855877</c:v>
                </c:pt>
                <c:pt idx="2990">
                  <c:v>32.215096000000003</c:v>
                </c:pt>
                <c:pt idx="2991">
                  <c:v>36.156134999999999</c:v>
                </c:pt>
                <c:pt idx="2992">
                  <c:v>31.290568</c:v>
                </c:pt>
                <c:pt idx="2993">
                  <c:v>31.636509</c:v>
                </c:pt>
                <c:pt idx="2994">
                  <c:v>35.473084999999998</c:v>
                </c:pt>
                <c:pt idx="2995">
                  <c:v>32.399650999999999</c:v>
                </c:pt>
                <c:pt idx="2996">
                  <c:v>31.340641000000002</c:v>
                </c:pt>
                <c:pt idx="2997">
                  <c:v>35.857619</c:v>
                </c:pt>
                <c:pt idx="2998">
                  <c:v>32.058911999999999</c:v>
                </c:pt>
                <c:pt idx="2999">
                  <c:v>31.900451</c:v>
                </c:pt>
                <c:pt idx="3000">
                  <c:v>36.100653999999999</c:v>
                </c:pt>
                <c:pt idx="3001">
                  <c:v>31.820452</c:v>
                </c:pt>
                <c:pt idx="3002">
                  <c:v>31.585417</c:v>
                </c:pt>
                <c:pt idx="3003">
                  <c:v>36.416744000000001</c:v>
                </c:pt>
                <c:pt idx="3004">
                  <c:v>31.493379999999998</c:v>
                </c:pt>
                <c:pt idx="3005">
                  <c:v>31.787970999999999</c:v>
                </c:pt>
                <c:pt idx="3006">
                  <c:v>36.175209000000002</c:v>
                </c:pt>
                <c:pt idx="3007">
                  <c:v>31.821915000000001</c:v>
                </c:pt>
                <c:pt idx="3008">
                  <c:v>31.528343</c:v>
                </c:pt>
                <c:pt idx="3009">
                  <c:v>35.037311000000003</c:v>
                </c:pt>
                <c:pt idx="3010">
                  <c:v>32.355224</c:v>
                </c:pt>
                <c:pt idx="3011">
                  <c:v>31.508935999999999</c:v>
                </c:pt>
                <c:pt idx="3012">
                  <c:v>36.304966</c:v>
                </c:pt>
                <c:pt idx="3013">
                  <c:v>31.956636</c:v>
                </c:pt>
                <c:pt idx="3014">
                  <c:v>31.556825</c:v>
                </c:pt>
                <c:pt idx="3015">
                  <c:v>35.660676000000002</c:v>
                </c:pt>
                <c:pt idx="3016">
                  <c:v>31.75873</c:v>
                </c:pt>
                <c:pt idx="3017">
                  <c:v>32.405501999999998</c:v>
                </c:pt>
                <c:pt idx="3018">
                  <c:v>35.388770999999998</c:v>
                </c:pt>
                <c:pt idx="3019">
                  <c:v>31.965284</c:v>
                </c:pt>
                <c:pt idx="3020">
                  <c:v>32.035857</c:v>
                </c:pt>
                <c:pt idx="3021">
                  <c:v>35.398994000000002</c:v>
                </c:pt>
                <c:pt idx="3022">
                  <c:v>31.935894999999999</c:v>
                </c:pt>
                <c:pt idx="3023">
                  <c:v>31.877635999999999</c:v>
                </c:pt>
                <c:pt idx="3024">
                  <c:v>35.922341000000003</c:v>
                </c:pt>
                <c:pt idx="3025">
                  <c:v>31.728472</c:v>
                </c:pt>
                <c:pt idx="3026">
                  <c:v>32.492759999999997</c:v>
                </c:pt>
                <c:pt idx="3027">
                  <c:v>35.336734999999997</c:v>
                </c:pt>
                <c:pt idx="3028">
                  <c:v>31.684360000000002</c:v>
                </c:pt>
                <c:pt idx="3029">
                  <c:v>31.762471000000001</c:v>
                </c:pt>
                <c:pt idx="3030">
                  <c:v>35.295810000000003</c:v>
                </c:pt>
                <c:pt idx="3031">
                  <c:v>32.189337000000002</c:v>
                </c:pt>
                <c:pt idx="3032">
                  <c:v>32.615870000000001</c:v>
                </c:pt>
                <c:pt idx="3033">
                  <c:v>35.244717000000001</c:v>
                </c:pt>
                <c:pt idx="3034">
                  <c:v>31.516492</c:v>
                </c:pt>
                <c:pt idx="3035">
                  <c:v>32.658445</c:v>
                </c:pt>
                <c:pt idx="3036">
                  <c:v>35.164070000000002</c:v>
                </c:pt>
                <c:pt idx="3037">
                  <c:v>31.992487000000001</c:v>
                </c:pt>
                <c:pt idx="3038">
                  <c:v>32.046264999999998</c:v>
                </c:pt>
                <c:pt idx="3039">
                  <c:v>35.281883000000001</c:v>
                </c:pt>
                <c:pt idx="3040">
                  <c:v>32.006394</c:v>
                </c:pt>
                <c:pt idx="3041">
                  <c:v>32.137579000000002</c:v>
                </c:pt>
                <c:pt idx="3042">
                  <c:v>35.710138999999998</c:v>
                </c:pt>
                <c:pt idx="3043">
                  <c:v>31.672823999999999</c:v>
                </c:pt>
                <c:pt idx="3044">
                  <c:v>32.326613999999999</c:v>
                </c:pt>
                <c:pt idx="3045">
                  <c:v>35.378974999999997</c:v>
                </c:pt>
                <c:pt idx="3046">
                  <c:v>32.113003999999997</c:v>
                </c:pt>
                <c:pt idx="3047">
                  <c:v>31.909821999999998</c:v>
                </c:pt>
                <c:pt idx="3048">
                  <c:v>36.046098999999998</c:v>
                </c:pt>
                <c:pt idx="3049">
                  <c:v>31.734266999999999</c:v>
                </c:pt>
                <c:pt idx="3050">
                  <c:v>31.352029999999999</c:v>
                </c:pt>
                <c:pt idx="3051">
                  <c:v>35.862358999999998</c:v>
                </c:pt>
                <c:pt idx="3052">
                  <c:v>32.157615</c:v>
                </c:pt>
                <c:pt idx="3053">
                  <c:v>31.744564</c:v>
                </c:pt>
                <c:pt idx="3054">
                  <c:v>36.198152999999998</c:v>
                </c:pt>
                <c:pt idx="3055">
                  <c:v>31.779119000000001</c:v>
                </c:pt>
                <c:pt idx="3056">
                  <c:v>31.639602</c:v>
                </c:pt>
                <c:pt idx="3057">
                  <c:v>35.539529000000002</c:v>
                </c:pt>
                <c:pt idx="3058">
                  <c:v>32.293984000000002</c:v>
                </c:pt>
                <c:pt idx="3059">
                  <c:v>31.303901</c:v>
                </c:pt>
                <c:pt idx="3060">
                  <c:v>36.589260000000003</c:v>
                </c:pt>
                <c:pt idx="3061">
                  <c:v>32.041876000000002</c:v>
                </c:pt>
                <c:pt idx="3062">
                  <c:v>31.120180999999999</c:v>
                </c:pt>
                <c:pt idx="3063">
                  <c:v>35.734583000000001</c:v>
                </c:pt>
                <c:pt idx="3064">
                  <c:v>32.629204000000001</c:v>
                </c:pt>
                <c:pt idx="3065">
                  <c:v>31.237161</c:v>
                </c:pt>
                <c:pt idx="3066">
                  <c:v>35.709546000000003</c:v>
                </c:pt>
                <c:pt idx="3067">
                  <c:v>32.146819999999998</c:v>
                </c:pt>
                <c:pt idx="3068">
                  <c:v>31.866933</c:v>
                </c:pt>
                <c:pt idx="3069">
                  <c:v>35.452030000000001</c:v>
                </c:pt>
                <c:pt idx="3070">
                  <c:v>31.815377999999999</c:v>
                </c:pt>
                <c:pt idx="3071">
                  <c:v>31.848322</c:v>
                </c:pt>
                <c:pt idx="3072">
                  <c:v>36.354483999999999</c:v>
                </c:pt>
                <c:pt idx="3073">
                  <c:v>31.767471</c:v>
                </c:pt>
                <c:pt idx="3074">
                  <c:v>31.988043000000001</c:v>
                </c:pt>
                <c:pt idx="3075">
                  <c:v>36.797998999999997</c:v>
                </c:pt>
                <c:pt idx="3076">
                  <c:v>29.978876</c:v>
                </c:pt>
                <c:pt idx="3077">
                  <c:v>31.959488</c:v>
                </c:pt>
                <c:pt idx="3078">
                  <c:v>37.356994</c:v>
                </c:pt>
                <c:pt idx="3079">
                  <c:v>30.485927</c:v>
                </c:pt>
                <c:pt idx="3080">
                  <c:v>32.019283000000001</c:v>
                </c:pt>
                <c:pt idx="3081">
                  <c:v>35.539344</c:v>
                </c:pt>
                <c:pt idx="3082">
                  <c:v>32.060578999999997</c:v>
                </c:pt>
                <c:pt idx="3083">
                  <c:v>31.560565</c:v>
                </c:pt>
                <c:pt idx="3084">
                  <c:v>35.872711000000002</c:v>
                </c:pt>
                <c:pt idx="3085">
                  <c:v>31.891266000000002</c:v>
                </c:pt>
                <c:pt idx="3086">
                  <c:v>31.650879</c:v>
                </c:pt>
                <c:pt idx="3087">
                  <c:v>36.293911000000001</c:v>
                </c:pt>
                <c:pt idx="3088">
                  <c:v>32.725906000000002</c:v>
                </c:pt>
                <c:pt idx="3089">
                  <c:v>30.203780999999999</c:v>
                </c:pt>
                <c:pt idx="3090">
                  <c:v>36.587668000000001</c:v>
                </c:pt>
                <c:pt idx="3091">
                  <c:v>31.552547000000001</c:v>
                </c:pt>
                <c:pt idx="3092">
                  <c:v>32.599778000000001</c:v>
                </c:pt>
                <c:pt idx="3093">
                  <c:v>34.786647000000002</c:v>
                </c:pt>
                <c:pt idx="3094">
                  <c:v>32.047524000000003</c:v>
                </c:pt>
                <c:pt idx="3095">
                  <c:v>32.744016999999999</c:v>
                </c:pt>
                <c:pt idx="3096">
                  <c:v>35.541713999999999</c:v>
                </c:pt>
                <c:pt idx="3097">
                  <c:v>31.936987999999999</c:v>
                </c:pt>
                <c:pt idx="3098">
                  <c:v>30.698518</c:v>
                </c:pt>
                <c:pt idx="3099">
                  <c:v>35.899284999999999</c:v>
                </c:pt>
                <c:pt idx="3100">
                  <c:v>31.929784000000001</c:v>
                </c:pt>
                <c:pt idx="3101">
                  <c:v>31.967358000000001</c:v>
                </c:pt>
                <c:pt idx="3102">
                  <c:v>35.384549</c:v>
                </c:pt>
                <c:pt idx="3103">
                  <c:v>32.592333000000004</c:v>
                </c:pt>
                <c:pt idx="3104">
                  <c:v>31.667120000000001</c:v>
                </c:pt>
                <c:pt idx="3105">
                  <c:v>35.335365000000003</c:v>
                </c:pt>
                <c:pt idx="3106">
                  <c:v>32.026802000000004</c:v>
                </c:pt>
                <c:pt idx="3107">
                  <c:v>32.079431</c:v>
                </c:pt>
                <c:pt idx="3108">
                  <c:v>35.355291000000001</c:v>
                </c:pt>
                <c:pt idx="3109">
                  <c:v>31.583231999999999</c:v>
                </c:pt>
                <c:pt idx="3110">
                  <c:v>33.126570000000001</c:v>
                </c:pt>
                <c:pt idx="3111">
                  <c:v>35.297919999999998</c:v>
                </c:pt>
                <c:pt idx="3112">
                  <c:v>31.456918000000002</c:v>
                </c:pt>
                <c:pt idx="3113">
                  <c:v>31.821895999999999</c:v>
                </c:pt>
                <c:pt idx="3114">
                  <c:v>35.758305</c:v>
                </c:pt>
                <c:pt idx="3115">
                  <c:v>31.483066000000001</c:v>
                </c:pt>
                <c:pt idx="3116">
                  <c:v>33.382511999999998</c:v>
                </c:pt>
                <c:pt idx="3117">
                  <c:v>34.366706000000001</c:v>
                </c:pt>
                <c:pt idx="3118">
                  <c:v>32.085059999999999</c:v>
                </c:pt>
                <c:pt idx="3119">
                  <c:v>31.817969999999999</c:v>
                </c:pt>
                <c:pt idx="3120">
                  <c:v>35.997691000000003</c:v>
                </c:pt>
                <c:pt idx="3121">
                  <c:v>31.573972999999999</c:v>
                </c:pt>
                <c:pt idx="3122">
                  <c:v>32.125670999999997</c:v>
                </c:pt>
                <c:pt idx="3123">
                  <c:v>35.570177000000001</c:v>
                </c:pt>
                <c:pt idx="3124">
                  <c:v>32.763370000000002</c:v>
                </c:pt>
                <c:pt idx="3125">
                  <c:v>31.278364</c:v>
                </c:pt>
                <c:pt idx="3126">
                  <c:v>35.132959</c:v>
                </c:pt>
                <c:pt idx="3127">
                  <c:v>32.017321000000003</c:v>
                </c:pt>
                <c:pt idx="3128">
                  <c:v>31.727081999999999</c:v>
                </c:pt>
                <c:pt idx="3129">
                  <c:v>36.202634000000003</c:v>
                </c:pt>
                <c:pt idx="3130">
                  <c:v>31.820896999999999</c:v>
                </c:pt>
                <c:pt idx="3131">
                  <c:v>31.196808999999998</c:v>
                </c:pt>
                <c:pt idx="3132">
                  <c:v>35.812674999999999</c:v>
                </c:pt>
                <c:pt idx="3133">
                  <c:v>32.151153000000001</c:v>
                </c:pt>
                <c:pt idx="3134">
                  <c:v>32.070413000000002</c:v>
                </c:pt>
                <c:pt idx="3135">
                  <c:v>35.571176999999999</c:v>
                </c:pt>
                <c:pt idx="3136">
                  <c:v>31.895265999999999</c:v>
                </c:pt>
                <c:pt idx="3137">
                  <c:v>31.710063999999999</c:v>
                </c:pt>
                <c:pt idx="3138">
                  <c:v>35.839711999999999</c:v>
                </c:pt>
                <c:pt idx="3139">
                  <c:v>31.948080000000001</c:v>
                </c:pt>
                <c:pt idx="3140">
                  <c:v>31.775397000000002</c:v>
                </c:pt>
                <c:pt idx="3141">
                  <c:v>35.482880999999999</c:v>
                </c:pt>
                <c:pt idx="3142">
                  <c:v>32.935645999999998</c:v>
                </c:pt>
                <c:pt idx="3143">
                  <c:v>31.654064000000002</c:v>
                </c:pt>
                <c:pt idx="3144">
                  <c:v>35.007126999999997</c:v>
                </c:pt>
                <c:pt idx="3145">
                  <c:v>31.711304999999999</c:v>
                </c:pt>
                <c:pt idx="3146">
                  <c:v>32.246226</c:v>
                </c:pt>
                <c:pt idx="3147">
                  <c:v>35.601992000000003</c:v>
                </c:pt>
                <c:pt idx="3148">
                  <c:v>32.024265</c:v>
                </c:pt>
                <c:pt idx="3149">
                  <c:v>31.419955999999999</c:v>
                </c:pt>
                <c:pt idx="3150">
                  <c:v>36.015858000000001</c:v>
                </c:pt>
                <c:pt idx="3151">
                  <c:v>31.874026000000001</c:v>
                </c:pt>
                <c:pt idx="3152">
                  <c:v>31.859378</c:v>
                </c:pt>
                <c:pt idx="3153">
                  <c:v>35.511844000000004</c:v>
                </c:pt>
                <c:pt idx="3154">
                  <c:v>32.319225000000003</c:v>
                </c:pt>
                <c:pt idx="3155">
                  <c:v>31.786749</c:v>
                </c:pt>
                <c:pt idx="3156">
                  <c:v>35.806156000000001</c:v>
                </c:pt>
                <c:pt idx="3157">
                  <c:v>31.401622</c:v>
                </c:pt>
                <c:pt idx="3158">
                  <c:v>32.378835000000002</c:v>
                </c:pt>
                <c:pt idx="3159">
                  <c:v>35.938932999999999</c:v>
                </c:pt>
                <c:pt idx="3160">
                  <c:v>31.798638</c:v>
                </c:pt>
                <c:pt idx="3161">
                  <c:v>32.600889000000002</c:v>
                </c:pt>
                <c:pt idx="3162">
                  <c:v>35.810581999999997</c:v>
                </c:pt>
                <c:pt idx="3163">
                  <c:v>30.513407999999998</c:v>
                </c:pt>
                <c:pt idx="3164">
                  <c:v>31.953433</c:v>
                </c:pt>
                <c:pt idx="3165">
                  <c:v>35.764007999999997</c:v>
                </c:pt>
                <c:pt idx="3166">
                  <c:v>31.983691</c:v>
                </c:pt>
                <c:pt idx="3167">
                  <c:v>31.782767</c:v>
                </c:pt>
                <c:pt idx="3168">
                  <c:v>35.319346000000003</c:v>
                </c:pt>
                <c:pt idx="3169">
                  <c:v>32.532260000000001</c:v>
                </c:pt>
                <c:pt idx="3170">
                  <c:v>31.444510999999999</c:v>
                </c:pt>
                <c:pt idx="3171">
                  <c:v>35.680917000000001</c:v>
                </c:pt>
                <c:pt idx="3172">
                  <c:v>32.128059999999998</c:v>
                </c:pt>
                <c:pt idx="3173">
                  <c:v>31.776008000000001</c:v>
                </c:pt>
                <c:pt idx="3174">
                  <c:v>35.274698999999998</c:v>
                </c:pt>
                <c:pt idx="3175">
                  <c:v>31.989578999999999</c:v>
                </c:pt>
                <c:pt idx="3176">
                  <c:v>32.109059999999999</c:v>
                </c:pt>
                <c:pt idx="3177">
                  <c:v>35.984135999999999</c:v>
                </c:pt>
                <c:pt idx="3178">
                  <c:v>31.693731</c:v>
                </c:pt>
                <c:pt idx="3179">
                  <c:v>32.096893999999999</c:v>
                </c:pt>
                <c:pt idx="3180">
                  <c:v>35.909692999999997</c:v>
                </c:pt>
                <c:pt idx="3181">
                  <c:v>31.990431000000001</c:v>
                </c:pt>
                <c:pt idx="3182">
                  <c:v>30.961089000000001</c:v>
                </c:pt>
                <c:pt idx="3183">
                  <c:v>36.166801</c:v>
                </c:pt>
                <c:pt idx="3184">
                  <c:v>32.065987</c:v>
                </c:pt>
                <c:pt idx="3185">
                  <c:v>32.908830999999999</c:v>
                </c:pt>
                <c:pt idx="3186">
                  <c:v>34.828719999999997</c:v>
                </c:pt>
                <c:pt idx="3187">
                  <c:v>31.220994999999998</c:v>
                </c:pt>
                <c:pt idx="3188">
                  <c:v>31.903635999999999</c:v>
                </c:pt>
                <c:pt idx="3189">
                  <c:v>36.299059</c:v>
                </c:pt>
                <c:pt idx="3190">
                  <c:v>31.972265</c:v>
                </c:pt>
                <c:pt idx="3191">
                  <c:v>31.684916000000001</c:v>
                </c:pt>
                <c:pt idx="3192">
                  <c:v>35.304124000000002</c:v>
                </c:pt>
                <c:pt idx="3193">
                  <c:v>32.087282999999999</c:v>
                </c:pt>
                <c:pt idx="3194">
                  <c:v>32.079134000000003</c:v>
                </c:pt>
                <c:pt idx="3195">
                  <c:v>32.08869</c:v>
                </c:pt>
                <c:pt idx="3196">
                  <c:v>35.701712999999998</c:v>
                </c:pt>
                <c:pt idx="3197">
                  <c:v>32.221708</c:v>
                </c:pt>
                <c:pt idx="3198">
                  <c:v>30.934792999999999</c:v>
                </c:pt>
                <c:pt idx="3199">
                  <c:v>36.048023999999998</c:v>
                </c:pt>
                <c:pt idx="3200">
                  <c:v>31.732655999999999</c:v>
                </c:pt>
                <c:pt idx="3201">
                  <c:v>31.984245999999999</c:v>
                </c:pt>
                <c:pt idx="3202">
                  <c:v>35.695213000000003</c:v>
                </c:pt>
                <c:pt idx="3203">
                  <c:v>32.201540999999999</c:v>
                </c:pt>
                <c:pt idx="3204">
                  <c:v>32.145651999999998</c:v>
                </c:pt>
                <c:pt idx="3205">
                  <c:v>35.235531999999999</c:v>
                </c:pt>
                <c:pt idx="3206">
                  <c:v>32.543703999999998</c:v>
                </c:pt>
                <c:pt idx="3207">
                  <c:v>31.303937999999999</c:v>
                </c:pt>
                <c:pt idx="3208">
                  <c:v>35.954841000000002</c:v>
                </c:pt>
                <c:pt idx="3209">
                  <c:v>32.027987000000003</c:v>
                </c:pt>
                <c:pt idx="3210">
                  <c:v>31.889303000000002</c:v>
                </c:pt>
                <c:pt idx="3211">
                  <c:v>35.736601999999998</c:v>
                </c:pt>
                <c:pt idx="3212">
                  <c:v>31.578232</c:v>
                </c:pt>
                <c:pt idx="3213">
                  <c:v>31.887302999999999</c:v>
                </c:pt>
                <c:pt idx="3214">
                  <c:v>36.380243999999998</c:v>
                </c:pt>
                <c:pt idx="3215">
                  <c:v>31.22092</c:v>
                </c:pt>
                <c:pt idx="3216">
                  <c:v>31.906303000000001</c:v>
                </c:pt>
                <c:pt idx="3217">
                  <c:v>36.261522999999997</c:v>
                </c:pt>
                <c:pt idx="3218">
                  <c:v>31.824210999999998</c:v>
                </c:pt>
                <c:pt idx="3219">
                  <c:v>32.131504</c:v>
                </c:pt>
                <c:pt idx="3220">
                  <c:v>35.377845000000001</c:v>
                </c:pt>
                <c:pt idx="3221">
                  <c:v>31.444196000000002</c:v>
                </c:pt>
                <c:pt idx="3222">
                  <c:v>31.728508000000001</c:v>
                </c:pt>
                <c:pt idx="3223">
                  <c:v>36.469983999999997</c:v>
                </c:pt>
                <c:pt idx="3224">
                  <c:v>32.047209000000002</c:v>
                </c:pt>
                <c:pt idx="3225">
                  <c:v>31.501954000000001</c:v>
                </c:pt>
                <c:pt idx="3226">
                  <c:v>35.714916000000002</c:v>
                </c:pt>
                <c:pt idx="3227">
                  <c:v>31.649342000000001</c:v>
                </c:pt>
                <c:pt idx="3228">
                  <c:v>32.344558999999997</c:v>
                </c:pt>
                <c:pt idx="3229">
                  <c:v>35.827599999999997</c:v>
                </c:pt>
                <c:pt idx="3230">
                  <c:v>31.881506999999999</c:v>
                </c:pt>
                <c:pt idx="3231">
                  <c:v>31.624787000000001</c:v>
                </c:pt>
                <c:pt idx="3232">
                  <c:v>35.604807000000001</c:v>
                </c:pt>
                <c:pt idx="3233">
                  <c:v>32.230781999999998</c:v>
                </c:pt>
                <c:pt idx="3234">
                  <c:v>31.382141000000001</c:v>
                </c:pt>
                <c:pt idx="3235">
                  <c:v>36.212690000000002</c:v>
                </c:pt>
                <c:pt idx="3236">
                  <c:v>31.600268</c:v>
                </c:pt>
                <c:pt idx="3237">
                  <c:v>31.967358000000001</c:v>
                </c:pt>
                <c:pt idx="3238">
                  <c:v>35.743119999999998</c:v>
                </c:pt>
                <c:pt idx="3239">
                  <c:v>31.915118</c:v>
                </c:pt>
                <c:pt idx="3240">
                  <c:v>32.227984999999997</c:v>
                </c:pt>
                <c:pt idx="3241">
                  <c:v>35.665731000000001</c:v>
                </c:pt>
                <c:pt idx="3242">
                  <c:v>31.531139</c:v>
                </c:pt>
                <c:pt idx="3243">
                  <c:v>32.696962999999997</c:v>
                </c:pt>
                <c:pt idx="3244">
                  <c:v>35.277420999999997</c:v>
                </c:pt>
                <c:pt idx="3245">
                  <c:v>32.046152999999997</c:v>
                </c:pt>
                <c:pt idx="3246">
                  <c:v>32.369298999999998</c:v>
                </c:pt>
                <c:pt idx="3247">
                  <c:v>34.927757</c:v>
                </c:pt>
                <c:pt idx="3248">
                  <c:v>32.162633999999997</c:v>
                </c:pt>
                <c:pt idx="3249">
                  <c:v>32.154559999999996</c:v>
                </c:pt>
                <c:pt idx="3250">
                  <c:v>35.502307000000002</c:v>
                </c:pt>
                <c:pt idx="3251">
                  <c:v>31.574971999999999</c:v>
                </c:pt>
                <c:pt idx="3252">
                  <c:v>32.355446999999998</c:v>
                </c:pt>
                <c:pt idx="3253">
                  <c:v>35.626769000000003</c:v>
                </c:pt>
                <c:pt idx="3254">
                  <c:v>31.752562999999999</c:v>
                </c:pt>
                <c:pt idx="3255">
                  <c:v>32.535797000000002</c:v>
                </c:pt>
                <c:pt idx="3256">
                  <c:v>35.216847000000001</c:v>
                </c:pt>
                <c:pt idx="3257">
                  <c:v>31.611416999999999</c:v>
                </c:pt>
                <c:pt idx="3258">
                  <c:v>32.005209999999998</c:v>
                </c:pt>
                <c:pt idx="3259">
                  <c:v>36.070858000000001</c:v>
                </c:pt>
                <c:pt idx="3260">
                  <c:v>31.865081</c:v>
                </c:pt>
                <c:pt idx="3261">
                  <c:v>31.971506000000002</c:v>
                </c:pt>
                <c:pt idx="3262">
                  <c:v>35.488399999999999</c:v>
                </c:pt>
                <c:pt idx="3263">
                  <c:v>31.710082</c:v>
                </c:pt>
                <c:pt idx="3264">
                  <c:v>32.086727000000003</c:v>
                </c:pt>
                <c:pt idx="3265">
                  <c:v>36.016154999999998</c:v>
                </c:pt>
                <c:pt idx="3266">
                  <c:v>31.850377999999999</c:v>
                </c:pt>
                <c:pt idx="3267">
                  <c:v>32.105949000000003</c:v>
                </c:pt>
                <c:pt idx="3268">
                  <c:v>35.140422000000001</c:v>
                </c:pt>
                <c:pt idx="3269">
                  <c:v>31.974098999999999</c:v>
                </c:pt>
                <c:pt idx="3270">
                  <c:v>32.346688</c:v>
                </c:pt>
                <c:pt idx="3271">
                  <c:v>35.842841</c:v>
                </c:pt>
                <c:pt idx="3272">
                  <c:v>31.635528000000001</c:v>
                </c:pt>
                <c:pt idx="3273">
                  <c:v>32.091245999999998</c:v>
                </c:pt>
                <c:pt idx="3274">
                  <c:v>35.030366999999998</c:v>
                </c:pt>
                <c:pt idx="3275">
                  <c:v>33.362327000000001</c:v>
                </c:pt>
                <c:pt idx="3276">
                  <c:v>31.21529</c:v>
                </c:pt>
                <c:pt idx="3277">
                  <c:v>35.661805999999999</c:v>
                </c:pt>
                <c:pt idx="3278">
                  <c:v>30.947868</c:v>
                </c:pt>
                <c:pt idx="3279">
                  <c:v>32.417890999999997</c:v>
                </c:pt>
                <c:pt idx="3280">
                  <c:v>35.419882000000001</c:v>
                </c:pt>
                <c:pt idx="3281">
                  <c:v>31.998394000000001</c:v>
                </c:pt>
                <c:pt idx="3282">
                  <c:v>31.447714000000001</c:v>
                </c:pt>
                <c:pt idx="3283">
                  <c:v>36.194763999999999</c:v>
                </c:pt>
                <c:pt idx="3284">
                  <c:v>31.935303000000001</c:v>
                </c:pt>
                <c:pt idx="3285">
                  <c:v>32.031506</c:v>
                </c:pt>
                <c:pt idx="3286">
                  <c:v>35.492362999999997</c:v>
                </c:pt>
                <c:pt idx="3287">
                  <c:v>31.794915</c:v>
                </c:pt>
                <c:pt idx="3288">
                  <c:v>32.072431000000002</c:v>
                </c:pt>
                <c:pt idx="3289">
                  <c:v>36.002062000000002</c:v>
                </c:pt>
                <c:pt idx="3290">
                  <c:v>31.777193</c:v>
                </c:pt>
                <c:pt idx="3291">
                  <c:v>31.773655999999999</c:v>
                </c:pt>
                <c:pt idx="3292">
                  <c:v>36.145468000000001</c:v>
                </c:pt>
                <c:pt idx="3293">
                  <c:v>31.785267000000001</c:v>
                </c:pt>
                <c:pt idx="3294">
                  <c:v>32.093079000000003</c:v>
                </c:pt>
                <c:pt idx="3295">
                  <c:v>35.694121000000003</c:v>
                </c:pt>
                <c:pt idx="3296">
                  <c:v>31.455659000000001</c:v>
                </c:pt>
                <c:pt idx="3297">
                  <c:v>31.96321</c:v>
                </c:pt>
                <c:pt idx="3298">
                  <c:v>35.686489999999999</c:v>
                </c:pt>
                <c:pt idx="3299">
                  <c:v>31.844766</c:v>
                </c:pt>
                <c:pt idx="3300">
                  <c:v>32.082912</c:v>
                </c:pt>
                <c:pt idx="3301">
                  <c:v>36.240355999999998</c:v>
                </c:pt>
                <c:pt idx="3302">
                  <c:v>31.420548</c:v>
                </c:pt>
                <c:pt idx="3303">
                  <c:v>32.027431999999997</c:v>
                </c:pt>
                <c:pt idx="3304">
                  <c:v>35.234735999999998</c:v>
                </c:pt>
                <c:pt idx="3305">
                  <c:v>31.936654000000001</c:v>
                </c:pt>
                <c:pt idx="3306">
                  <c:v>32.267003000000003</c:v>
                </c:pt>
                <c:pt idx="3307">
                  <c:v>35.701528000000003</c:v>
                </c:pt>
                <c:pt idx="3308">
                  <c:v>31.923617</c:v>
                </c:pt>
                <c:pt idx="3309">
                  <c:v>31.440918</c:v>
                </c:pt>
                <c:pt idx="3310">
                  <c:v>36.302208</c:v>
                </c:pt>
                <c:pt idx="3311">
                  <c:v>31.570212999999999</c:v>
                </c:pt>
                <c:pt idx="3312">
                  <c:v>32.466982999999999</c:v>
                </c:pt>
                <c:pt idx="3313">
                  <c:v>35.221939999999996</c:v>
                </c:pt>
                <c:pt idx="3314">
                  <c:v>32.247225999999998</c:v>
                </c:pt>
                <c:pt idx="3315">
                  <c:v>31.333919000000002</c:v>
                </c:pt>
                <c:pt idx="3316">
                  <c:v>36.126894999999998</c:v>
                </c:pt>
                <c:pt idx="3317">
                  <c:v>31.632083000000002</c:v>
                </c:pt>
                <c:pt idx="3318">
                  <c:v>32.252336</c:v>
                </c:pt>
                <c:pt idx="3319">
                  <c:v>35.783397000000001</c:v>
                </c:pt>
                <c:pt idx="3320">
                  <c:v>31.610638999999999</c:v>
                </c:pt>
                <c:pt idx="3321">
                  <c:v>32.153542000000002</c:v>
                </c:pt>
                <c:pt idx="3322">
                  <c:v>35.676546000000002</c:v>
                </c:pt>
                <c:pt idx="3323">
                  <c:v>31.690749</c:v>
                </c:pt>
                <c:pt idx="3324">
                  <c:v>31.966709999999999</c:v>
                </c:pt>
                <c:pt idx="3325">
                  <c:v>36.121802000000002</c:v>
                </c:pt>
                <c:pt idx="3326">
                  <c:v>31.548324999999998</c:v>
                </c:pt>
                <c:pt idx="3327">
                  <c:v>31.490029</c:v>
                </c:pt>
                <c:pt idx="3328">
                  <c:v>36.001505999999999</c:v>
                </c:pt>
                <c:pt idx="3329">
                  <c:v>32.012450000000001</c:v>
                </c:pt>
                <c:pt idx="3330">
                  <c:v>31.717027000000002</c:v>
                </c:pt>
                <c:pt idx="3331">
                  <c:v>36.024118000000001</c:v>
                </c:pt>
                <c:pt idx="3332">
                  <c:v>31.953340000000001</c:v>
                </c:pt>
                <c:pt idx="3333">
                  <c:v>31.707471999999999</c:v>
                </c:pt>
                <c:pt idx="3334">
                  <c:v>35.404364000000001</c:v>
                </c:pt>
                <c:pt idx="3335">
                  <c:v>32.529907999999999</c:v>
                </c:pt>
                <c:pt idx="3336">
                  <c:v>31.619028</c:v>
                </c:pt>
                <c:pt idx="3337">
                  <c:v>35.706100999999997</c:v>
                </c:pt>
                <c:pt idx="3338">
                  <c:v>31.670490000000001</c:v>
                </c:pt>
                <c:pt idx="3339">
                  <c:v>32.471724000000002</c:v>
                </c:pt>
                <c:pt idx="3340">
                  <c:v>35.608417000000003</c:v>
                </c:pt>
                <c:pt idx="3341">
                  <c:v>31.541492000000002</c:v>
                </c:pt>
                <c:pt idx="3342">
                  <c:v>32.429965000000003</c:v>
                </c:pt>
                <c:pt idx="3343">
                  <c:v>35.655842999999997</c:v>
                </c:pt>
                <c:pt idx="3344">
                  <c:v>31.666083</c:v>
                </c:pt>
                <c:pt idx="3345">
                  <c:v>32.067301999999998</c:v>
                </c:pt>
                <c:pt idx="3346">
                  <c:v>35.106589</c:v>
                </c:pt>
                <c:pt idx="3347">
                  <c:v>31.909803</c:v>
                </c:pt>
                <c:pt idx="3348">
                  <c:v>32.182727</c:v>
                </c:pt>
                <c:pt idx="3349">
                  <c:v>35.645788000000003</c:v>
                </c:pt>
                <c:pt idx="3350">
                  <c:v>32.211911000000001</c:v>
                </c:pt>
                <c:pt idx="3351">
                  <c:v>32.045763999999998</c:v>
                </c:pt>
                <c:pt idx="3352">
                  <c:v>35.087699999999998</c:v>
                </c:pt>
                <c:pt idx="3353">
                  <c:v>32.260503999999997</c:v>
                </c:pt>
                <c:pt idx="3354">
                  <c:v>31.838598999999999</c:v>
                </c:pt>
                <c:pt idx="3355">
                  <c:v>36.386873999999999</c:v>
                </c:pt>
                <c:pt idx="3356">
                  <c:v>30.939831000000002</c:v>
                </c:pt>
                <c:pt idx="3357">
                  <c:v>32.352260999999999</c:v>
                </c:pt>
                <c:pt idx="3358">
                  <c:v>35.747694000000003</c:v>
                </c:pt>
                <c:pt idx="3359">
                  <c:v>31.872063000000001</c:v>
                </c:pt>
                <c:pt idx="3360">
                  <c:v>32.087245000000003</c:v>
                </c:pt>
                <c:pt idx="3361">
                  <c:v>35.354585999999998</c:v>
                </c:pt>
                <c:pt idx="3362">
                  <c:v>32.259262999999997</c:v>
                </c:pt>
                <c:pt idx="3363">
                  <c:v>32.173670000000001</c:v>
                </c:pt>
                <c:pt idx="3364">
                  <c:v>35.273698000000003</c:v>
                </c:pt>
                <c:pt idx="3365">
                  <c:v>32.323076999999998</c:v>
                </c:pt>
                <c:pt idx="3366">
                  <c:v>31.150865</c:v>
                </c:pt>
                <c:pt idx="3367">
                  <c:v>36.070690999999997</c:v>
                </c:pt>
                <c:pt idx="3368">
                  <c:v>31.969840000000001</c:v>
                </c:pt>
                <c:pt idx="3369">
                  <c:v>32.056265000000003</c:v>
                </c:pt>
                <c:pt idx="3370">
                  <c:v>35.382623000000002</c:v>
                </c:pt>
                <c:pt idx="3371">
                  <c:v>31.838877</c:v>
                </c:pt>
                <c:pt idx="3372">
                  <c:v>32.115875000000003</c:v>
                </c:pt>
                <c:pt idx="3373">
                  <c:v>36.047414000000003</c:v>
                </c:pt>
                <c:pt idx="3374">
                  <c:v>31.764119000000001</c:v>
                </c:pt>
                <c:pt idx="3375">
                  <c:v>32.208170000000003</c:v>
                </c:pt>
                <c:pt idx="3376">
                  <c:v>35.083495999999997</c:v>
                </c:pt>
                <c:pt idx="3377">
                  <c:v>31.948727999999999</c:v>
                </c:pt>
                <c:pt idx="3378">
                  <c:v>31.706434000000002</c:v>
                </c:pt>
                <c:pt idx="3379">
                  <c:v>36.592241999999999</c:v>
                </c:pt>
                <c:pt idx="3380">
                  <c:v>31.520731999999999</c:v>
                </c:pt>
                <c:pt idx="3381">
                  <c:v>32.142189000000002</c:v>
                </c:pt>
                <c:pt idx="3382">
                  <c:v>35.237884000000001</c:v>
                </c:pt>
                <c:pt idx="3383">
                  <c:v>31.780266999999998</c:v>
                </c:pt>
                <c:pt idx="3384">
                  <c:v>31.824859</c:v>
                </c:pt>
                <c:pt idx="3385">
                  <c:v>36.167023999999998</c:v>
                </c:pt>
                <c:pt idx="3386">
                  <c:v>31.616343000000001</c:v>
                </c:pt>
                <c:pt idx="3387">
                  <c:v>31.845804000000001</c:v>
                </c:pt>
                <c:pt idx="3388">
                  <c:v>35.286845999999997</c:v>
                </c:pt>
                <c:pt idx="3389">
                  <c:v>32.178911999999997</c:v>
                </c:pt>
                <c:pt idx="3390">
                  <c:v>32.330855</c:v>
                </c:pt>
                <c:pt idx="3391">
                  <c:v>35.449919000000001</c:v>
                </c:pt>
                <c:pt idx="3392">
                  <c:v>31.917988000000001</c:v>
                </c:pt>
                <c:pt idx="3393">
                  <c:v>32.323872999999999</c:v>
                </c:pt>
                <c:pt idx="3394">
                  <c:v>35.006089000000003</c:v>
                </c:pt>
                <c:pt idx="3395">
                  <c:v>32.314557999999998</c:v>
                </c:pt>
                <c:pt idx="3396">
                  <c:v>31.720711999999999</c:v>
                </c:pt>
                <c:pt idx="3397">
                  <c:v>35.590899</c:v>
                </c:pt>
                <c:pt idx="3398">
                  <c:v>32.026060999999999</c:v>
                </c:pt>
                <c:pt idx="3399">
                  <c:v>32.247281000000001</c:v>
                </c:pt>
                <c:pt idx="3400">
                  <c:v>35.290864999999997</c:v>
                </c:pt>
                <c:pt idx="3401">
                  <c:v>31.954784</c:v>
                </c:pt>
                <c:pt idx="3402">
                  <c:v>32.320020999999997</c:v>
                </c:pt>
                <c:pt idx="3403">
                  <c:v>35.280253999999999</c:v>
                </c:pt>
                <c:pt idx="3404">
                  <c:v>31.853840000000002</c:v>
                </c:pt>
                <c:pt idx="3405">
                  <c:v>32.054690999999998</c:v>
                </c:pt>
                <c:pt idx="3406">
                  <c:v>35.667490999999998</c:v>
                </c:pt>
                <c:pt idx="3407">
                  <c:v>32.243856000000001</c:v>
                </c:pt>
                <c:pt idx="3408">
                  <c:v>31.475954999999999</c:v>
                </c:pt>
                <c:pt idx="3409">
                  <c:v>35.626584000000001</c:v>
                </c:pt>
                <c:pt idx="3410">
                  <c:v>32.233170999999999</c:v>
                </c:pt>
                <c:pt idx="3411">
                  <c:v>31.967746999999999</c:v>
                </c:pt>
                <c:pt idx="3412">
                  <c:v>35.567973000000002</c:v>
                </c:pt>
                <c:pt idx="3413">
                  <c:v>31.786525999999999</c:v>
                </c:pt>
                <c:pt idx="3414">
                  <c:v>32.420020999999998</c:v>
                </c:pt>
                <c:pt idx="3415">
                  <c:v>35.466734000000002</c:v>
                </c:pt>
                <c:pt idx="3416">
                  <c:v>32.210726000000001</c:v>
                </c:pt>
                <c:pt idx="3417">
                  <c:v>31.641656999999999</c:v>
                </c:pt>
                <c:pt idx="3418">
                  <c:v>35.217790999999998</c:v>
                </c:pt>
                <c:pt idx="3419">
                  <c:v>32.071820000000002</c:v>
                </c:pt>
                <c:pt idx="3420">
                  <c:v>32.069653000000002</c:v>
                </c:pt>
                <c:pt idx="3421">
                  <c:v>36.312207000000001</c:v>
                </c:pt>
                <c:pt idx="3422">
                  <c:v>31.731840999999999</c:v>
                </c:pt>
                <c:pt idx="3423">
                  <c:v>31.920635999999998</c:v>
                </c:pt>
                <c:pt idx="3424">
                  <c:v>35.142107000000003</c:v>
                </c:pt>
                <c:pt idx="3425">
                  <c:v>32.392428000000002</c:v>
                </c:pt>
                <c:pt idx="3426">
                  <c:v>31.446807</c:v>
                </c:pt>
                <c:pt idx="3427">
                  <c:v>36.327133000000003</c:v>
                </c:pt>
                <c:pt idx="3428">
                  <c:v>31.733916000000001</c:v>
                </c:pt>
                <c:pt idx="3429">
                  <c:v>31.987784000000001</c:v>
                </c:pt>
                <c:pt idx="3430">
                  <c:v>35.079014000000001</c:v>
                </c:pt>
                <c:pt idx="3431">
                  <c:v>31.94745</c:v>
                </c:pt>
                <c:pt idx="3432">
                  <c:v>32.225003999999998</c:v>
                </c:pt>
                <c:pt idx="3433">
                  <c:v>35.780546000000001</c:v>
                </c:pt>
                <c:pt idx="3434">
                  <c:v>31.723970999999999</c:v>
                </c:pt>
                <c:pt idx="3435">
                  <c:v>31.935524999999998</c:v>
                </c:pt>
                <c:pt idx="3436">
                  <c:v>35.618343000000003</c:v>
                </c:pt>
                <c:pt idx="3437">
                  <c:v>31.663916</c:v>
                </c:pt>
                <c:pt idx="3438">
                  <c:v>32.6</c:v>
                </c:pt>
                <c:pt idx="3439">
                  <c:v>35.449086000000001</c:v>
                </c:pt>
                <c:pt idx="3440">
                  <c:v>31.560510000000001</c:v>
                </c:pt>
                <c:pt idx="3441">
                  <c:v>32.373520999999997</c:v>
                </c:pt>
                <c:pt idx="3442">
                  <c:v>35.744287</c:v>
                </c:pt>
                <c:pt idx="3443">
                  <c:v>32.072634999999998</c:v>
                </c:pt>
                <c:pt idx="3444">
                  <c:v>31.350919000000001</c:v>
                </c:pt>
                <c:pt idx="3445">
                  <c:v>35.780526999999999</c:v>
                </c:pt>
                <c:pt idx="3446">
                  <c:v>32.210189999999997</c:v>
                </c:pt>
                <c:pt idx="3447">
                  <c:v>31.686305000000001</c:v>
                </c:pt>
                <c:pt idx="3448">
                  <c:v>35.745083000000001</c:v>
                </c:pt>
                <c:pt idx="3449">
                  <c:v>31.794879000000002</c:v>
                </c:pt>
                <c:pt idx="3450">
                  <c:v>32.350743000000001</c:v>
                </c:pt>
                <c:pt idx="3451">
                  <c:v>35.147736999999999</c:v>
                </c:pt>
                <c:pt idx="3452">
                  <c:v>32.172615</c:v>
                </c:pt>
                <c:pt idx="3453">
                  <c:v>31.810675</c:v>
                </c:pt>
                <c:pt idx="3454">
                  <c:v>35.950729000000003</c:v>
                </c:pt>
                <c:pt idx="3455">
                  <c:v>31.696712000000002</c:v>
                </c:pt>
                <c:pt idx="3456">
                  <c:v>32.254781000000001</c:v>
                </c:pt>
                <c:pt idx="3457">
                  <c:v>35.594307000000001</c:v>
                </c:pt>
                <c:pt idx="3458">
                  <c:v>31.402418999999998</c:v>
                </c:pt>
                <c:pt idx="3459">
                  <c:v>32.067135</c:v>
                </c:pt>
                <c:pt idx="3460">
                  <c:v>35.849359999999997</c:v>
                </c:pt>
                <c:pt idx="3461">
                  <c:v>31.870266999999998</c:v>
                </c:pt>
                <c:pt idx="3462">
                  <c:v>32.291224999999997</c:v>
                </c:pt>
                <c:pt idx="3463">
                  <c:v>35.196311000000001</c:v>
                </c:pt>
                <c:pt idx="3464">
                  <c:v>32.036912999999998</c:v>
                </c:pt>
                <c:pt idx="3465">
                  <c:v>31.634212999999999</c:v>
                </c:pt>
                <c:pt idx="3466">
                  <c:v>36.170912999999999</c:v>
                </c:pt>
                <c:pt idx="3467">
                  <c:v>31.948302999999999</c:v>
                </c:pt>
                <c:pt idx="3468">
                  <c:v>31.477622</c:v>
                </c:pt>
                <c:pt idx="3469">
                  <c:v>36.439816999999998</c:v>
                </c:pt>
                <c:pt idx="3470">
                  <c:v>31.117588000000001</c:v>
                </c:pt>
                <c:pt idx="3471">
                  <c:v>32.379095</c:v>
                </c:pt>
                <c:pt idx="3472">
                  <c:v>35.522807</c:v>
                </c:pt>
                <c:pt idx="3473">
                  <c:v>32.119078000000002</c:v>
                </c:pt>
                <c:pt idx="3474">
                  <c:v>31.298030000000001</c:v>
                </c:pt>
                <c:pt idx="3475">
                  <c:v>36.117838999999996</c:v>
                </c:pt>
                <c:pt idx="3476">
                  <c:v>32.185040999999998</c:v>
                </c:pt>
                <c:pt idx="3477">
                  <c:v>32.057172000000001</c:v>
                </c:pt>
                <c:pt idx="3478">
                  <c:v>35.053311999999998</c:v>
                </c:pt>
                <c:pt idx="3479">
                  <c:v>32.306669999999997</c:v>
                </c:pt>
                <c:pt idx="3480">
                  <c:v>32.166763000000003</c:v>
                </c:pt>
                <c:pt idx="3481">
                  <c:v>35.288161000000002</c:v>
                </c:pt>
                <c:pt idx="3482">
                  <c:v>31.836841</c:v>
                </c:pt>
                <c:pt idx="3483">
                  <c:v>32.190855999999997</c:v>
                </c:pt>
                <c:pt idx="3484">
                  <c:v>35.723545999999999</c:v>
                </c:pt>
                <c:pt idx="3485">
                  <c:v>31.993765</c:v>
                </c:pt>
                <c:pt idx="3486">
                  <c:v>31.860488</c:v>
                </c:pt>
                <c:pt idx="3487">
                  <c:v>35.881543999999998</c:v>
                </c:pt>
                <c:pt idx="3488">
                  <c:v>31.481546999999999</c:v>
                </c:pt>
                <c:pt idx="3489">
                  <c:v>32.367021000000001</c:v>
                </c:pt>
                <c:pt idx="3490">
                  <c:v>35.576048</c:v>
                </c:pt>
                <c:pt idx="3491">
                  <c:v>31.510548</c:v>
                </c:pt>
                <c:pt idx="3492">
                  <c:v>32.140079</c:v>
                </c:pt>
                <c:pt idx="3493">
                  <c:v>35.826712000000001</c:v>
                </c:pt>
                <c:pt idx="3494">
                  <c:v>31.362010999999999</c:v>
                </c:pt>
                <c:pt idx="3495">
                  <c:v>32.198393000000003</c:v>
                </c:pt>
                <c:pt idx="3496">
                  <c:v>36.007266000000001</c:v>
                </c:pt>
                <c:pt idx="3497">
                  <c:v>32.005099000000001</c:v>
                </c:pt>
                <c:pt idx="3498">
                  <c:v>31.810321999999999</c:v>
                </c:pt>
                <c:pt idx="3499">
                  <c:v>31.488417999999999</c:v>
                </c:pt>
                <c:pt idx="3500">
                  <c:v>35.928821999999997</c:v>
                </c:pt>
                <c:pt idx="3501">
                  <c:v>32.167634</c:v>
                </c:pt>
                <c:pt idx="3502">
                  <c:v>31.767710999999998</c:v>
                </c:pt>
                <c:pt idx="3503">
                  <c:v>35.927970000000002</c:v>
                </c:pt>
                <c:pt idx="3504">
                  <c:v>32.095115999999997</c:v>
                </c:pt>
                <c:pt idx="3505">
                  <c:v>31.396252</c:v>
                </c:pt>
                <c:pt idx="3506">
                  <c:v>36.189449000000003</c:v>
                </c:pt>
                <c:pt idx="3507">
                  <c:v>31.931266000000001</c:v>
                </c:pt>
                <c:pt idx="3508">
                  <c:v>32.017412999999998</c:v>
                </c:pt>
                <c:pt idx="3509">
                  <c:v>35.592306000000001</c:v>
                </c:pt>
                <c:pt idx="3510">
                  <c:v>32.233671000000001</c:v>
                </c:pt>
                <c:pt idx="3511">
                  <c:v>31.190550000000002</c:v>
                </c:pt>
                <c:pt idx="3512">
                  <c:v>36.452297999999999</c:v>
                </c:pt>
                <c:pt idx="3513">
                  <c:v>31.538862000000002</c:v>
                </c:pt>
                <c:pt idx="3514">
                  <c:v>31.850729000000001</c:v>
                </c:pt>
                <c:pt idx="3515">
                  <c:v>35.992320999999997</c:v>
                </c:pt>
                <c:pt idx="3516">
                  <c:v>31.481659000000001</c:v>
                </c:pt>
                <c:pt idx="3517">
                  <c:v>31.750693999999999</c:v>
                </c:pt>
                <c:pt idx="3518">
                  <c:v>36.269151999999998</c:v>
                </c:pt>
                <c:pt idx="3519">
                  <c:v>31.753322000000001</c:v>
                </c:pt>
                <c:pt idx="3520">
                  <c:v>32.196874999999999</c:v>
                </c:pt>
                <c:pt idx="3521">
                  <c:v>35.397660000000002</c:v>
                </c:pt>
                <c:pt idx="3522">
                  <c:v>32.569056000000003</c:v>
                </c:pt>
                <c:pt idx="3523">
                  <c:v>31.452936999999999</c:v>
                </c:pt>
                <c:pt idx="3524">
                  <c:v>35.416252</c:v>
                </c:pt>
                <c:pt idx="3525">
                  <c:v>31.853137</c:v>
                </c:pt>
                <c:pt idx="3526">
                  <c:v>32.092596999999998</c:v>
                </c:pt>
                <c:pt idx="3527">
                  <c:v>35.896304000000001</c:v>
                </c:pt>
                <c:pt idx="3528">
                  <c:v>31.936136000000001</c:v>
                </c:pt>
                <c:pt idx="3529">
                  <c:v>31.496528999999999</c:v>
                </c:pt>
                <c:pt idx="3530">
                  <c:v>35.937693000000003</c:v>
                </c:pt>
                <c:pt idx="3531">
                  <c:v>31.894265999999998</c:v>
                </c:pt>
                <c:pt idx="3532">
                  <c:v>31.979098</c:v>
                </c:pt>
                <c:pt idx="3533">
                  <c:v>36.266652000000001</c:v>
                </c:pt>
                <c:pt idx="3534">
                  <c:v>31.254161</c:v>
                </c:pt>
                <c:pt idx="3535">
                  <c:v>32.020764999999997</c:v>
                </c:pt>
                <c:pt idx="3536">
                  <c:v>36.137376000000003</c:v>
                </c:pt>
                <c:pt idx="3537">
                  <c:v>31.500713999999999</c:v>
                </c:pt>
                <c:pt idx="3538">
                  <c:v>32.261318000000003</c:v>
                </c:pt>
                <c:pt idx="3539">
                  <c:v>35.592250999999997</c:v>
                </c:pt>
                <c:pt idx="3540">
                  <c:v>31.944375999999998</c:v>
                </c:pt>
                <c:pt idx="3541">
                  <c:v>31.697823</c:v>
                </c:pt>
                <c:pt idx="3542">
                  <c:v>35.470567000000003</c:v>
                </c:pt>
                <c:pt idx="3543">
                  <c:v>32.167023</c:v>
                </c:pt>
                <c:pt idx="3544">
                  <c:v>31.873840000000001</c:v>
                </c:pt>
                <c:pt idx="3545">
                  <c:v>36.005858000000003</c:v>
                </c:pt>
                <c:pt idx="3546">
                  <c:v>31.507491999999999</c:v>
                </c:pt>
                <c:pt idx="3547">
                  <c:v>32.169226000000002</c:v>
                </c:pt>
                <c:pt idx="3548">
                  <c:v>36.376151999999998</c:v>
                </c:pt>
                <c:pt idx="3549">
                  <c:v>31.112199</c:v>
                </c:pt>
                <c:pt idx="3550">
                  <c:v>32.140597</c:v>
                </c:pt>
                <c:pt idx="3551">
                  <c:v>35.650861999999996</c:v>
                </c:pt>
                <c:pt idx="3552">
                  <c:v>32.009987000000002</c:v>
                </c:pt>
                <c:pt idx="3553">
                  <c:v>31.844729000000001</c:v>
                </c:pt>
                <c:pt idx="3554">
                  <c:v>36.040284</c:v>
                </c:pt>
                <c:pt idx="3555">
                  <c:v>31.880524999999999</c:v>
                </c:pt>
                <c:pt idx="3556">
                  <c:v>32.060616000000003</c:v>
                </c:pt>
                <c:pt idx="3557">
                  <c:v>35.479438000000002</c:v>
                </c:pt>
                <c:pt idx="3558">
                  <c:v>32.088394000000001</c:v>
                </c:pt>
                <c:pt idx="3559">
                  <c:v>31.52327</c:v>
                </c:pt>
                <c:pt idx="3560">
                  <c:v>35.735694000000002</c:v>
                </c:pt>
                <c:pt idx="3561">
                  <c:v>32.069116000000001</c:v>
                </c:pt>
                <c:pt idx="3562">
                  <c:v>31.69049</c:v>
                </c:pt>
                <c:pt idx="3563">
                  <c:v>36.275207999999999</c:v>
                </c:pt>
                <c:pt idx="3564">
                  <c:v>31.675768000000001</c:v>
                </c:pt>
                <c:pt idx="3565">
                  <c:v>32.255892000000003</c:v>
                </c:pt>
                <c:pt idx="3566">
                  <c:v>35.169625000000003</c:v>
                </c:pt>
                <c:pt idx="3567">
                  <c:v>32.201892999999998</c:v>
                </c:pt>
                <c:pt idx="3568">
                  <c:v>32.052264999999998</c:v>
                </c:pt>
                <c:pt idx="3569">
                  <c:v>35.713509000000002</c:v>
                </c:pt>
                <c:pt idx="3570">
                  <c:v>31.752396000000001</c:v>
                </c:pt>
                <c:pt idx="3571">
                  <c:v>31.379826000000001</c:v>
                </c:pt>
                <c:pt idx="3572">
                  <c:v>36.151263999999998</c:v>
                </c:pt>
                <c:pt idx="3573">
                  <c:v>31.741174999999998</c:v>
                </c:pt>
                <c:pt idx="3574">
                  <c:v>32.213985999999998</c:v>
                </c:pt>
                <c:pt idx="3575">
                  <c:v>35.641621000000001</c:v>
                </c:pt>
                <c:pt idx="3576">
                  <c:v>31.612082999999998</c:v>
                </c:pt>
                <c:pt idx="3577">
                  <c:v>32.252428999999999</c:v>
                </c:pt>
                <c:pt idx="3578">
                  <c:v>35.925840000000001</c:v>
                </c:pt>
                <c:pt idx="3579">
                  <c:v>31.431806999999999</c:v>
                </c:pt>
                <c:pt idx="3580">
                  <c:v>32.103208000000002</c:v>
                </c:pt>
                <c:pt idx="3581">
                  <c:v>35.416677999999997</c:v>
                </c:pt>
                <c:pt idx="3582">
                  <c:v>31.896618</c:v>
                </c:pt>
                <c:pt idx="3583">
                  <c:v>32.158819000000001</c:v>
                </c:pt>
                <c:pt idx="3584">
                  <c:v>36.056877</c:v>
                </c:pt>
                <c:pt idx="3585">
                  <c:v>31.671102000000001</c:v>
                </c:pt>
                <c:pt idx="3586">
                  <c:v>31.635490999999998</c:v>
                </c:pt>
                <c:pt idx="3587">
                  <c:v>36.057876</c:v>
                </c:pt>
                <c:pt idx="3588">
                  <c:v>31.480362</c:v>
                </c:pt>
                <c:pt idx="3589">
                  <c:v>32.505724000000001</c:v>
                </c:pt>
                <c:pt idx="3590">
                  <c:v>35.198568999999999</c:v>
                </c:pt>
                <c:pt idx="3591">
                  <c:v>32.545611999999998</c:v>
                </c:pt>
                <c:pt idx="3592">
                  <c:v>31.108681000000001</c:v>
                </c:pt>
                <c:pt idx="3593">
                  <c:v>36.168633999999997</c:v>
                </c:pt>
                <c:pt idx="3594">
                  <c:v>32.005116999999998</c:v>
                </c:pt>
                <c:pt idx="3595">
                  <c:v>31.457899999999999</c:v>
                </c:pt>
                <c:pt idx="3596">
                  <c:v>36.035062000000003</c:v>
                </c:pt>
                <c:pt idx="3597">
                  <c:v>31.405695999999999</c:v>
                </c:pt>
                <c:pt idx="3598">
                  <c:v>31.988486999999999</c:v>
                </c:pt>
                <c:pt idx="3599">
                  <c:v>36.129579999999997</c:v>
                </c:pt>
                <c:pt idx="3600">
                  <c:v>31.907211</c:v>
                </c:pt>
                <c:pt idx="3601">
                  <c:v>32.067504999999997</c:v>
                </c:pt>
                <c:pt idx="3602">
                  <c:v>35.593788000000004</c:v>
                </c:pt>
                <c:pt idx="3603">
                  <c:v>31.819099999999999</c:v>
                </c:pt>
                <c:pt idx="3604">
                  <c:v>31.416399999999999</c:v>
                </c:pt>
                <c:pt idx="3605">
                  <c:v>36.017896</c:v>
                </c:pt>
                <c:pt idx="3606">
                  <c:v>32.168097000000003</c:v>
                </c:pt>
                <c:pt idx="3607">
                  <c:v>31.887913999999999</c:v>
                </c:pt>
                <c:pt idx="3608">
                  <c:v>35.663398000000001</c:v>
                </c:pt>
                <c:pt idx="3609">
                  <c:v>31.807378</c:v>
                </c:pt>
                <c:pt idx="3610">
                  <c:v>31.892413999999999</c:v>
                </c:pt>
                <c:pt idx="3611">
                  <c:v>35.975228999999999</c:v>
                </c:pt>
                <c:pt idx="3612">
                  <c:v>32.239410999999997</c:v>
                </c:pt>
                <c:pt idx="3613">
                  <c:v>31.293531000000002</c:v>
                </c:pt>
                <c:pt idx="3614">
                  <c:v>35.884766999999997</c:v>
                </c:pt>
                <c:pt idx="3615">
                  <c:v>32.166597000000003</c:v>
                </c:pt>
                <c:pt idx="3616">
                  <c:v>31.028922000000001</c:v>
                </c:pt>
                <c:pt idx="3617">
                  <c:v>36.226799999999997</c:v>
                </c:pt>
                <c:pt idx="3618">
                  <c:v>32.088245999999998</c:v>
                </c:pt>
                <c:pt idx="3619">
                  <c:v>31.773989</c:v>
                </c:pt>
                <c:pt idx="3620">
                  <c:v>35.951358999999997</c:v>
                </c:pt>
                <c:pt idx="3621">
                  <c:v>31.183402000000001</c:v>
                </c:pt>
                <c:pt idx="3622">
                  <c:v>31.961006000000001</c:v>
                </c:pt>
                <c:pt idx="3623">
                  <c:v>35.799861</c:v>
                </c:pt>
                <c:pt idx="3624">
                  <c:v>31.779471000000001</c:v>
                </c:pt>
                <c:pt idx="3625">
                  <c:v>32.540149</c:v>
                </c:pt>
                <c:pt idx="3626">
                  <c:v>35.325493999999999</c:v>
                </c:pt>
                <c:pt idx="3627">
                  <c:v>31.899951000000001</c:v>
                </c:pt>
                <c:pt idx="3628">
                  <c:v>32.231670999999999</c:v>
                </c:pt>
                <c:pt idx="3629">
                  <c:v>35.620139999999999</c:v>
                </c:pt>
                <c:pt idx="3630">
                  <c:v>31.960968999999999</c:v>
                </c:pt>
                <c:pt idx="3631">
                  <c:v>32.210504</c:v>
                </c:pt>
                <c:pt idx="3632">
                  <c:v>36.340800000000002</c:v>
                </c:pt>
                <c:pt idx="3633">
                  <c:v>31.003107</c:v>
                </c:pt>
                <c:pt idx="3634">
                  <c:v>32.032764999999998</c:v>
                </c:pt>
                <c:pt idx="3635">
                  <c:v>36.042617999999997</c:v>
                </c:pt>
                <c:pt idx="3636">
                  <c:v>31.371158999999999</c:v>
                </c:pt>
                <c:pt idx="3637">
                  <c:v>31.620528</c:v>
                </c:pt>
                <c:pt idx="3638">
                  <c:v>36.287225999999997</c:v>
                </c:pt>
                <c:pt idx="3639">
                  <c:v>31.573768999999999</c:v>
                </c:pt>
                <c:pt idx="3640">
                  <c:v>32.281872999999997</c:v>
                </c:pt>
                <c:pt idx="3641">
                  <c:v>35.545603</c:v>
                </c:pt>
                <c:pt idx="3642">
                  <c:v>32.022208999999997</c:v>
                </c:pt>
                <c:pt idx="3643">
                  <c:v>31.415510999999999</c:v>
                </c:pt>
                <c:pt idx="3644">
                  <c:v>35.695732</c:v>
                </c:pt>
                <c:pt idx="3645">
                  <c:v>32.09619</c:v>
                </c:pt>
                <c:pt idx="3646">
                  <c:v>31.997876000000002</c:v>
                </c:pt>
                <c:pt idx="3647">
                  <c:v>36.171134000000002</c:v>
                </c:pt>
                <c:pt idx="3648">
                  <c:v>31.544362</c:v>
                </c:pt>
                <c:pt idx="3649">
                  <c:v>31.965636</c:v>
                </c:pt>
                <c:pt idx="3650">
                  <c:v>35.358161000000003</c:v>
                </c:pt>
                <c:pt idx="3651">
                  <c:v>32.191929999999999</c:v>
                </c:pt>
                <c:pt idx="3652">
                  <c:v>31.763860000000001</c:v>
                </c:pt>
                <c:pt idx="3653">
                  <c:v>35.897154999999998</c:v>
                </c:pt>
                <c:pt idx="3654">
                  <c:v>31.861988</c:v>
                </c:pt>
                <c:pt idx="3655">
                  <c:v>31.533176999999998</c:v>
                </c:pt>
                <c:pt idx="3656">
                  <c:v>35.763452999999998</c:v>
                </c:pt>
                <c:pt idx="3657">
                  <c:v>32.460242999999998</c:v>
                </c:pt>
                <c:pt idx="3658">
                  <c:v>31.965636</c:v>
                </c:pt>
                <c:pt idx="3659">
                  <c:v>35.355735000000003</c:v>
                </c:pt>
                <c:pt idx="3660">
                  <c:v>31.631843</c:v>
                </c:pt>
                <c:pt idx="3661">
                  <c:v>31.801082000000001</c:v>
                </c:pt>
                <c:pt idx="3662">
                  <c:v>36.144078999999998</c:v>
                </c:pt>
                <c:pt idx="3663">
                  <c:v>31.850673</c:v>
                </c:pt>
                <c:pt idx="3664">
                  <c:v>32.141857000000002</c:v>
                </c:pt>
                <c:pt idx="3665">
                  <c:v>35.478121999999999</c:v>
                </c:pt>
                <c:pt idx="3666">
                  <c:v>31.690193000000001</c:v>
                </c:pt>
                <c:pt idx="3667">
                  <c:v>32.042968999999999</c:v>
                </c:pt>
                <c:pt idx="3668">
                  <c:v>35.786563999999998</c:v>
                </c:pt>
                <c:pt idx="3669">
                  <c:v>31.607545999999999</c:v>
                </c:pt>
                <c:pt idx="3670">
                  <c:v>31.794284999999999</c:v>
                </c:pt>
                <c:pt idx="3671">
                  <c:v>35.979674000000003</c:v>
                </c:pt>
                <c:pt idx="3672">
                  <c:v>32.395446999999997</c:v>
                </c:pt>
                <c:pt idx="3673">
                  <c:v>31.87097</c:v>
                </c:pt>
                <c:pt idx="3674">
                  <c:v>35.613843000000003</c:v>
                </c:pt>
                <c:pt idx="3675">
                  <c:v>31.79073</c:v>
                </c:pt>
                <c:pt idx="3676">
                  <c:v>31.950043000000001</c:v>
                </c:pt>
                <c:pt idx="3677">
                  <c:v>35.270938999999998</c:v>
                </c:pt>
                <c:pt idx="3678">
                  <c:v>32.219430000000003</c:v>
                </c:pt>
                <c:pt idx="3679">
                  <c:v>31.774804</c:v>
                </c:pt>
                <c:pt idx="3680">
                  <c:v>35.607436</c:v>
                </c:pt>
                <c:pt idx="3681">
                  <c:v>31.517787999999999</c:v>
                </c:pt>
                <c:pt idx="3682">
                  <c:v>32.056838999999997</c:v>
                </c:pt>
                <c:pt idx="3683">
                  <c:v>36.035266</c:v>
                </c:pt>
                <c:pt idx="3684">
                  <c:v>31.820118999999998</c:v>
                </c:pt>
                <c:pt idx="3685">
                  <c:v>32.095041999999999</c:v>
                </c:pt>
                <c:pt idx="3686">
                  <c:v>35.039606999999997</c:v>
                </c:pt>
                <c:pt idx="3687">
                  <c:v>31.926803</c:v>
                </c:pt>
                <c:pt idx="3688">
                  <c:v>32.232059</c:v>
                </c:pt>
                <c:pt idx="3689">
                  <c:v>35.658935</c:v>
                </c:pt>
                <c:pt idx="3690">
                  <c:v>31.855450999999999</c:v>
                </c:pt>
                <c:pt idx="3691">
                  <c:v>31.472695999999999</c:v>
                </c:pt>
                <c:pt idx="3692">
                  <c:v>36.073413000000002</c:v>
                </c:pt>
                <c:pt idx="3693">
                  <c:v>32.127504000000002</c:v>
                </c:pt>
                <c:pt idx="3694">
                  <c:v>31.660212999999999</c:v>
                </c:pt>
                <c:pt idx="3695">
                  <c:v>35.914507999999998</c:v>
                </c:pt>
                <c:pt idx="3696">
                  <c:v>31.464362000000001</c:v>
                </c:pt>
                <c:pt idx="3697">
                  <c:v>31.874896</c:v>
                </c:pt>
                <c:pt idx="3698">
                  <c:v>36.446466000000001</c:v>
                </c:pt>
                <c:pt idx="3699">
                  <c:v>31.378381999999998</c:v>
                </c:pt>
                <c:pt idx="3700">
                  <c:v>32.254170000000002</c:v>
                </c:pt>
                <c:pt idx="3701">
                  <c:v>35.245662000000003</c:v>
                </c:pt>
                <c:pt idx="3702">
                  <c:v>32.080635000000001</c:v>
                </c:pt>
                <c:pt idx="3703">
                  <c:v>32.015301999999998</c:v>
                </c:pt>
                <c:pt idx="3704">
                  <c:v>36.227930000000001</c:v>
                </c:pt>
                <c:pt idx="3705">
                  <c:v>31.383789</c:v>
                </c:pt>
                <c:pt idx="3706">
                  <c:v>31.487307000000001</c:v>
                </c:pt>
                <c:pt idx="3707">
                  <c:v>36.447077</c:v>
                </c:pt>
                <c:pt idx="3708">
                  <c:v>31.476122</c:v>
                </c:pt>
                <c:pt idx="3709">
                  <c:v>31.524028000000001</c:v>
                </c:pt>
                <c:pt idx="3710">
                  <c:v>35.908673999999998</c:v>
                </c:pt>
                <c:pt idx="3711">
                  <c:v>32.276522</c:v>
                </c:pt>
                <c:pt idx="3712">
                  <c:v>32.044060999999999</c:v>
                </c:pt>
                <c:pt idx="3713">
                  <c:v>35.381771999999998</c:v>
                </c:pt>
                <c:pt idx="3714">
                  <c:v>31.793230000000001</c:v>
                </c:pt>
                <c:pt idx="3715">
                  <c:v>32.625593000000002</c:v>
                </c:pt>
                <c:pt idx="3716">
                  <c:v>35.754119000000003</c:v>
                </c:pt>
                <c:pt idx="3717">
                  <c:v>31.538084999999999</c:v>
                </c:pt>
                <c:pt idx="3718">
                  <c:v>31.327770999999998</c:v>
                </c:pt>
                <c:pt idx="3719">
                  <c:v>36.472594999999998</c:v>
                </c:pt>
                <c:pt idx="3720">
                  <c:v>31.656509</c:v>
                </c:pt>
                <c:pt idx="3721">
                  <c:v>31.908359000000001</c:v>
                </c:pt>
                <c:pt idx="3722">
                  <c:v>35.443010999999998</c:v>
                </c:pt>
                <c:pt idx="3723">
                  <c:v>31.76436</c:v>
                </c:pt>
                <c:pt idx="3724">
                  <c:v>31.861193</c:v>
                </c:pt>
                <c:pt idx="3725">
                  <c:v>36.191485999999998</c:v>
                </c:pt>
                <c:pt idx="3726">
                  <c:v>32.303429000000001</c:v>
                </c:pt>
                <c:pt idx="3727">
                  <c:v>31.212734999999999</c:v>
                </c:pt>
                <c:pt idx="3728">
                  <c:v>36.272855999999997</c:v>
                </c:pt>
                <c:pt idx="3729">
                  <c:v>31.244402000000001</c:v>
                </c:pt>
                <c:pt idx="3730">
                  <c:v>31.801414999999999</c:v>
                </c:pt>
                <c:pt idx="3731">
                  <c:v>36.426188000000003</c:v>
                </c:pt>
                <c:pt idx="3732">
                  <c:v>31.431380999999998</c:v>
                </c:pt>
                <c:pt idx="3733">
                  <c:v>32.019024000000002</c:v>
                </c:pt>
                <c:pt idx="3734">
                  <c:v>36.069431000000002</c:v>
                </c:pt>
                <c:pt idx="3735">
                  <c:v>31.309123</c:v>
                </c:pt>
                <c:pt idx="3736">
                  <c:v>32.138540999999996</c:v>
                </c:pt>
                <c:pt idx="3737">
                  <c:v>35.483901000000003</c:v>
                </c:pt>
                <c:pt idx="3738">
                  <c:v>31.683323999999999</c:v>
                </c:pt>
                <c:pt idx="3739">
                  <c:v>32.309373000000001</c:v>
                </c:pt>
                <c:pt idx="3740">
                  <c:v>35.843119000000002</c:v>
                </c:pt>
                <c:pt idx="3741">
                  <c:v>31.621676000000001</c:v>
                </c:pt>
                <c:pt idx="3742">
                  <c:v>32.502724000000001</c:v>
                </c:pt>
                <c:pt idx="3743">
                  <c:v>34.871460999999996</c:v>
                </c:pt>
                <c:pt idx="3744">
                  <c:v>31.820581000000001</c:v>
                </c:pt>
                <c:pt idx="3745">
                  <c:v>31.865303000000001</c:v>
                </c:pt>
                <c:pt idx="3746">
                  <c:v>36.047766000000003</c:v>
                </c:pt>
                <c:pt idx="3747">
                  <c:v>32.054116</c:v>
                </c:pt>
                <c:pt idx="3748">
                  <c:v>32.026615999999997</c:v>
                </c:pt>
                <c:pt idx="3749">
                  <c:v>36.179541999999998</c:v>
                </c:pt>
                <c:pt idx="3750">
                  <c:v>31.811823</c:v>
                </c:pt>
                <c:pt idx="3751">
                  <c:v>32.097968000000002</c:v>
                </c:pt>
                <c:pt idx="3752">
                  <c:v>35.500715</c:v>
                </c:pt>
                <c:pt idx="3753">
                  <c:v>31.935376999999999</c:v>
                </c:pt>
                <c:pt idx="3754">
                  <c:v>31.894580999999999</c:v>
                </c:pt>
                <c:pt idx="3755">
                  <c:v>35.589973999999998</c:v>
                </c:pt>
                <c:pt idx="3756">
                  <c:v>32.118893999999997</c:v>
                </c:pt>
                <c:pt idx="3757">
                  <c:v>31.620768999999999</c:v>
                </c:pt>
                <c:pt idx="3758">
                  <c:v>35.603991999999998</c:v>
                </c:pt>
                <c:pt idx="3759">
                  <c:v>31.752323000000001</c:v>
                </c:pt>
                <c:pt idx="3760">
                  <c:v>32.490909000000002</c:v>
                </c:pt>
                <c:pt idx="3761">
                  <c:v>35.272753000000002</c:v>
                </c:pt>
                <c:pt idx="3762">
                  <c:v>31.944783999999999</c:v>
                </c:pt>
                <c:pt idx="3763">
                  <c:v>31.810582</c:v>
                </c:pt>
                <c:pt idx="3764">
                  <c:v>36.049599000000001</c:v>
                </c:pt>
                <c:pt idx="3765">
                  <c:v>32.153615000000002</c:v>
                </c:pt>
                <c:pt idx="3766">
                  <c:v>31.242623999999999</c:v>
                </c:pt>
                <c:pt idx="3767">
                  <c:v>36.238542000000002</c:v>
                </c:pt>
                <c:pt idx="3768">
                  <c:v>31.290271000000001</c:v>
                </c:pt>
                <c:pt idx="3769">
                  <c:v>31.981394999999999</c:v>
                </c:pt>
                <c:pt idx="3770">
                  <c:v>36.183985999999997</c:v>
                </c:pt>
                <c:pt idx="3771">
                  <c:v>31.725268</c:v>
                </c:pt>
                <c:pt idx="3772">
                  <c:v>31.986469</c:v>
                </c:pt>
                <c:pt idx="3773">
                  <c:v>35.554139999999997</c:v>
                </c:pt>
                <c:pt idx="3774">
                  <c:v>31.807396000000001</c:v>
                </c:pt>
                <c:pt idx="3775">
                  <c:v>32.060912000000002</c:v>
                </c:pt>
                <c:pt idx="3776">
                  <c:v>36.122357999999998</c:v>
                </c:pt>
                <c:pt idx="3777">
                  <c:v>31.531714000000001</c:v>
                </c:pt>
                <c:pt idx="3778">
                  <c:v>31.98771</c:v>
                </c:pt>
                <c:pt idx="3779">
                  <c:v>35.548029999999997</c:v>
                </c:pt>
                <c:pt idx="3780">
                  <c:v>31.852951999999998</c:v>
                </c:pt>
                <c:pt idx="3781">
                  <c:v>31.801600000000001</c:v>
                </c:pt>
                <c:pt idx="3782">
                  <c:v>35.872580999999997</c:v>
                </c:pt>
                <c:pt idx="3783">
                  <c:v>31.713526999999999</c:v>
                </c:pt>
                <c:pt idx="3784">
                  <c:v>32.303761999999999</c:v>
                </c:pt>
                <c:pt idx="3785">
                  <c:v>35.343494</c:v>
                </c:pt>
                <c:pt idx="3786">
                  <c:v>32.057653000000002</c:v>
                </c:pt>
                <c:pt idx="3787">
                  <c:v>31.598120000000002</c:v>
                </c:pt>
                <c:pt idx="3788">
                  <c:v>35.741379000000002</c:v>
                </c:pt>
                <c:pt idx="3789">
                  <c:v>31.864933000000001</c:v>
                </c:pt>
                <c:pt idx="3790">
                  <c:v>32.178134</c:v>
                </c:pt>
                <c:pt idx="3791">
                  <c:v>35.818361000000003</c:v>
                </c:pt>
                <c:pt idx="3792">
                  <c:v>32.008802000000003</c:v>
                </c:pt>
                <c:pt idx="3793">
                  <c:v>31.988579999999999</c:v>
                </c:pt>
                <c:pt idx="3794">
                  <c:v>35.839767000000002</c:v>
                </c:pt>
                <c:pt idx="3795">
                  <c:v>31.438641000000001</c:v>
                </c:pt>
                <c:pt idx="3796">
                  <c:v>32.100819999999999</c:v>
                </c:pt>
                <c:pt idx="3797">
                  <c:v>35.254309999999997</c:v>
                </c:pt>
                <c:pt idx="3798">
                  <c:v>32.275207000000002</c:v>
                </c:pt>
                <c:pt idx="3799">
                  <c:v>31.894822000000001</c:v>
                </c:pt>
                <c:pt idx="3800">
                  <c:v>31.924690999999999</c:v>
                </c:pt>
                <c:pt idx="3801">
                  <c:v>35.836970999999998</c:v>
                </c:pt>
                <c:pt idx="3802">
                  <c:v>31.909172999999999</c:v>
                </c:pt>
                <c:pt idx="3803">
                  <c:v>31.749212</c:v>
                </c:pt>
                <c:pt idx="3804">
                  <c:v>35.602085000000002</c:v>
                </c:pt>
                <c:pt idx="3805">
                  <c:v>32.081764999999997</c:v>
                </c:pt>
                <c:pt idx="3806">
                  <c:v>31.556768999999999</c:v>
                </c:pt>
                <c:pt idx="3807">
                  <c:v>35.855044999999997</c:v>
                </c:pt>
                <c:pt idx="3808">
                  <c:v>32.169634000000002</c:v>
                </c:pt>
                <c:pt idx="3809">
                  <c:v>31.403752000000001</c:v>
                </c:pt>
                <c:pt idx="3810">
                  <c:v>35.796861</c:v>
                </c:pt>
                <c:pt idx="3811">
                  <c:v>31.965692000000001</c:v>
                </c:pt>
                <c:pt idx="3812">
                  <c:v>32.161078000000003</c:v>
                </c:pt>
                <c:pt idx="3813">
                  <c:v>35.918581000000003</c:v>
                </c:pt>
                <c:pt idx="3814">
                  <c:v>31.515011000000001</c:v>
                </c:pt>
                <c:pt idx="3815">
                  <c:v>32.207003999999998</c:v>
                </c:pt>
                <c:pt idx="3816">
                  <c:v>35.853099999999998</c:v>
                </c:pt>
                <c:pt idx="3817">
                  <c:v>31.687415999999999</c:v>
                </c:pt>
                <c:pt idx="3818">
                  <c:v>31.571121000000002</c:v>
                </c:pt>
                <c:pt idx="3819">
                  <c:v>35.830620000000003</c:v>
                </c:pt>
                <c:pt idx="3820">
                  <c:v>31.908747000000002</c:v>
                </c:pt>
                <c:pt idx="3821">
                  <c:v>32.287281</c:v>
                </c:pt>
                <c:pt idx="3822">
                  <c:v>35.830359999999999</c:v>
                </c:pt>
                <c:pt idx="3823">
                  <c:v>31.635565</c:v>
                </c:pt>
                <c:pt idx="3824">
                  <c:v>31.248161</c:v>
                </c:pt>
                <c:pt idx="3825">
                  <c:v>36.426985000000002</c:v>
                </c:pt>
                <c:pt idx="3826">
                  <c:v>31.311882000000001</c:v>
                </c:pt>
                <c:pt idx="3827">
                  <c:v>32.725425000000001</c:v>
                </c:pt>
                <c:pt idx="3828">
                  <c:v>35.523955000000001</c:v>
                </c:pt>
                <c:pt idx="3829">
                  <c:v>32.785665999999999</c:v>
                </c:pt>
                <c:pt idx="3830">
                  <c:v>31.139125</c:v>
                </c:pt>
                <c:pt idx="3831">
                  <c:v>35.745713000000002</c:v>
                </c:pt>
                <c:pt idx="3832">
                  <c:v>31.592806</c:v>
                </c:pt>
                <c:pt idx="3833">
                  <c:v>32.087820000000001</c:v>
                </c:pt>
                <c:pt idx="3834">
                  <c:v>35.304957999999999</c:v>
                </c:pt>
                <c:pt idx="3835">
                  <c:v>32.157375000000002</c:v>
                </c:pt>
                <c:pt idx="3836">
                  <c:v>31.891173999999999</c:v>
                </c:pt>
                <c:pt idx="3837">
                  <c:v>35.855749000000003</c:v>
                </c:pt>
                <c:pt idx="3838">
                  <c:v>31.682009000000001</c:v>
                </c:pt>
                <c:pt idx="3839">
                  <c:v>32.050190999999998</c:v>
                </c:pt>
                <c:pt idx="3840">
                  <c:v>35.365920000000003</c:v>
                </c:pt>
                <c:pt idx="3841">
                  <c:v>32.055191000000001</c:v>
                </c:pt>
                <c:pt idx="3842">
                  <c:v>32.147373999999999</c:v>
                </c:pt>
                <c:pt idx="3843">
                  <c:v>35.802748999999999</c:v>
                </c:pt>
                <c:pt idx="3844">
                  <c:v>32.007190999999999</c:v>
                </c:pt>
                <c:pt idx="3845">
                  <c:v>31.434121999999999</c:v>
                </c:pt>
                <c:pt idx="3846">
                  <c:v>36.163912000000003</c:v>
                </c:pt>
                <c:pt idx="3847">
                  <c:v>32.138838</c:v>
                </c:pt>
                <c:pt idx="3848">
                  <c:v>31.564713999999999</c:v>
                </c:pt>
                <c:pt idx="3849">
                  <c:v>35.743490000000001</c:v>
                </c:pt>
                <c:pt idx="3850">
                  <c:v>31.684878999999999</c:v>
                </c:pt>
                <c:pt idx="3851">
                  <c:v>32.178837999999999</c:v>
                </c:pt>
                <c:pt idx="3852">
                  <c:v>35.777101000000002</c:v>
                </c:pt>
                <c:pt idx="3853">
                  <c:v>31.756489999999999</c:v>
                </c:pt>
                <c:pt idx="3854">
                  <c:v>32.223725999999999</c:v>
                </c:pt>
                <c:pt idx="3855">
                  <c:v>35.467455999999999</c:v>
                </c:pt>
                <c:pt idx="3856">
                  <c:v>31.897061999999998</c:v>
                </c:pt>
                <c:pt idx="3857">
                  <c:v>31.979543</c:v>
                </c:pt>
                <c:pt idx="3858">
                  <c:v>35.462936999999997</c:v>
                </c:pt>
                <c:pt idx="3859">
                  <c:v>31.764415</c:v>
                </c:pt>
                <c:pt idx="3860">
                  <c:v>31.999265000000001</c:v>
                </c:pt>
                <c:pt idx="3861">
                  <c:v>36.130485999999998</c:v>
                </c:pt>
                <c:pt idx="3862">
                  <c:v>32.080616999999997</c:v>
                </c:pt>
                <c:pt idx="3863">
                  <c:v>31.447047999999999</c:v>
                </c:pt>
                <c:pt idx="3864">
                  <c:v>36.181097000000001</c:v>
                </c:pt>
                <c:pt idx="3865">
                  <c:v>31.750323000000002</c:v>
                </c:pt>
                <c:pt idx="3866">
                  <c:v>31.914914</c:v>
                </c:pt>
                <c:pt idx="3867">
                  <c:v>35.861600000000003</c:v>
                </c:pt>
                <c:pt idx="3868">
                  <c:v>31.503288000000001</c:v>
                </c:pt>
                <c:pt idx="3869">
                  <c:v>32.193874000000001</c:v>
                </c:pt>
                <c:pt idx="3870">
                  <c:v>35.924340999999998</c:v>
                </c:pt>
                <c:pt idx="3871">
                  <c:v>31.687453000000001</c:v>
                </c:pt>
                <c:pt idx="3872">
                  <c:v>31.110199000000001</c:v>
                </c:pt>
                <c:pt idx="3873">
                  <c:v>36.170504999999999</c:v>
                </c:pt>
                <c:pt idx="3874">
                  <c:v>32.099449</c:v>
                </c:pt>
                <c:pt idx="3875">
                  <c:v>31.479621999999999</c:v>
                </c:pt>
                <c:pt idx="3876">
                  <c:v>36.216152999999998</c:v>
                </c:pt>
                <c:pt idx="3877">
                  <c:v>31.507491999999999</c:v>
                </c:pt>
                <c:pt idx="3878">
                  <c:v>31.557342999999999</c:v>
                </c:pt>
                <c:pt idx="3879">
                  <c:v>36.037654000000003</c:v>
                </c:pt>
                <c:pt idx="3880">
                  <c:v>32.353983999999997</c:v>
                </c:pt>
                <c:pt idx="3881">
                  <c:v>32.070690999999997</c:v>
                </c:pt>
                <c:pt idx="3882">
                  <c:v>34.981015999999997</c:v>
                </c:pt>
                <c:pt idx="3883">
                  <c:v>32.253503000000002</c:v>
                </c:pt>
                <c:pt idx="3884">
                  <c:v>32.074764999999999</c:v>
                </c:pt>
                <c:pt idx="3885">
                  <c:v>35.467196000000001</c:v>
                </c:pt>
                <c:pt idx="3886">
                  <c:v>31.942525</c:v>
                </c:pt>
                <c:pt idx="3887">
                  <c:v>31.908840000000001</c:v>
                </c:pt>
                <c:pt idx="3888">
                  <c:v>35.977099000000003</c:v>
                </c:pt>
                <c:pt idx="3889">
                  <c:v>31.517009999999999</c:v>
                </c:pt>
                <c:pt idx="3890">
                  <c:v>31.446491999999999</c:v>
                </c:pt>
                <c:pt idx="3891">
                  <c:v>38.259355999999997</c:v>
                </c:pt>
                <c:pt idx="3892">
                  <c:v>29.679323</c:v>
                </c:pt>
                <c:pt idx="3893">
                  <c:v>31.855304</c:v>
                </c:pt>
                <c:pt idx="3894">
                  <c:v>36.079839</c:v>
                </c:pt>
                <c:pt idx="3895">
                  <c:v>31.867933000000001</c:v>
                </c:pt>
                <c:pt idx="3896">
                  <c:v>31.587064999999999</c:v>
                </c:pt>
                <c:pt idx="3897">
                  <c:v>35.895043999999999</c:v>
                </c:pt>
                <c:pt idx="3898">
                  <c:v>31.814285999999999</c:v>
                </c:pt>
                <c:pt idx="3899">
                  <c:v>31.802969999999998</c:v>
                </c:pt>
                <c:pt idx="3900">
                  <c:v>35.645862000000001</c:v>
                </c:pt>
                <c:pt idx="3901">
                  <c:v>31.911451</c:v>
                </c:pt>
                <c:pt idx="3902">
                  <c:v>31.654582999999999</c:v>
                </c:pt>
                <c:pt idx="3903">
                  <c:v>35.898339999999997</c:v>
                </c:pt>
                <c:pt idx="3904">
                  <c:v>31.920358</c:v>
                </c:pt>
                <c:pt idx="3905">
                  <c:v>31.847062999999999</c:v>
                </c:pt>
                <c:pt idx="3906">
                  <c:v>35.941007999999997</c:v>
                </c:pt>
                <c:pt idx="3907">
                  <c:v>31.916543999999998</c:v>
                </c:pt>
                <c:pt idx="3908">
                  <c:v>31.907266</c:v>
                </c:pt>
                <c:pt idx="3909">
                  <c:v>35.937007000000001</c:v>
                </c:pt>
                <c:pt idx="3910">
                  <c:v>31.953320999999999</c:v>
                </c:pt>
                <c:pt idx="3911">
                  <c:v>31.911636000000001</c:v>
                </c:pt>
                <c:pt idx="3912">
                  <c:v>35.890303000000003</c:v>
                </c:pt>
                <c:pt idx="3913">
                  <c:v>31.893377000000001</c:v>
                </c:pt>
                <c:pt idx="3914">
                  <c:v>31.921136000000001</c:v>
                </c:pt>
                <c:pt idx="3915">
                  <c:v>35.925747999999999</c:v>
                </c:pt>
                <c:pt idx="3916">
                  <c:v>31.925802000000001</c:v>
                </c:pt>
                <c:pt idx="3917">
                  <c:v>31.890246999999999</c:v>
                </c:pt>
                <c:pt idx="3918">
                  <c:v>35.956322</c:v>
                </c:pt>
                <c:pt idx="3919">
                  <c:v>31.923358</c:v>
                </c:pt>
                <c:pt idx="3920">
                  <c:v>31.900431999999999</c:v>
                </c:pt>
                <c:pt idx="3921">
                  <c:v>36.038061999999996</c:v>
                </c:pt>
                <c:pt idx="3922">
                  <c:v>31.926136</c:v>
                </c:pt>
                <c:pt idx="3923">
                  <c:v>31.954968999999998</c:v>
                </c:pt>
                <c:pt idx="3924">
                  <c:v>36.176949999999998</c:v>
                </c:pt>
                <c:pt idx="3925">
                  <c:v>31.826747999999998</c:v>
                </c:pt>
                <c:pt idx="3926">
                  <c:v>31.573788</c:v>
                </c:pt>
                <c:pt idx="3927">
                  <c:v>36.183059999999998</c:v>
                </c:pt>
                <c:pt idx="3928">
                  <c:v>31.598324000000002</c:v>
                </c:pt>
                <c:pt idx="3929">
                  <c:v>32.043320000000001</c:v>
                </c:pt>
                <c:pt idx="3930">
                  <c:v>35.728805000000001</c:v>
                </c:pt>
                <c:pt idx="3931">
                  <c:v>32.307540000000003</c:v>
                </c:pt>
                <c:pt idx="3932">
                  <c:v>31.473437000000001</c:v>
                </c:pt>
                <c:pt idx="3933">
                  <c:v>35.634177000000001</c:v>
                </c:pt>
                <c:pt idx="3934">
                  <c:v>31.955006000000001</c:v>
                </c:pt>
                <c:pt idx="3935">
                  <c:v>31.813582</c:v>
                </c:pt>
                <c:pt idx="3936">
                  <c:v>36.639685999999998</c:v>
                </c:pt>
                <c:pt idx="3937">
                  <c:v>31.524436000000001</c:v>
                </c:pt>
                <c:pt idx="3938">
                  <c:v>32.019339000000002</c:v>
                </c:pt>
                <c:pt idx="3939">
                  <c:v>35.405011999999999</c:v>
                </c:pt>
                <c:pt idx="3940">
                  <c:v>31.991413000000001</c:v>
                </c:pt>
                <c:pt idx="3941">
                  <c:v>31.674842000000002</c:v>
                </c:pt>
                <c:pt idx="3942">
                  <c:v>36.086208999999997</c:v>
                </c:pt>
                <c:pt idx="3943">
                  <c:v>31.765452</c:v>
                </c:pt>
                <c:pt idx="3944">
                  <c:v>31.766268</c:v>
                </c:pt>
                <c:pt idx="3945">
                  <c:v>36.417909999999999</c:v>
                </c:pt>
                <c:pt idx="3946">
                  <c:v>31.453325</c:v>
                </c:pt>
                <c:pt idx="3947">
                  <c:v>32.545797</c:v>
                </c:pt>
                <c:pt idx="3948">
                  <c:v>34.848184000000003</c:v>
                </c:pt>
                <c:pt idx="3949">
                  <c:v>32.439853999999997</c:v>
                </c:pt>
                <c:pt idx="3950">
                  <c:v>31.684638</c:v>
                </c:pt>
                <c:pt idx="3951">
                  <c:v>35.707231999999998</c:v>
                </c:pt>
                <c:pt idx="3952">
                  <c:v>31.445751999999999</c:v>
                </c:pt>
                <c:pt idx="3953">
                  <c:v>32.735405999999998</c:v>
                </c:pt>
                <c:pt idx="3954">
                  <c:v>35.357419</c:v>
                </c:pt>
                <c:pt idx="3955">
                  <c:v>31.857952000000001</c:v>
                </c:pt>
                <c:pt idx="3956">
                  <c:v>31.708231000000001</c:v>
                </c:pt>
                <c:pt idx="3957">
                  <c:v>35.656120999999999</c:v>
                </c:pt>
                <c:pt idx="3958">
                  <c:v>31.999506</c:v>
                </c:pt>
                <c:pt idx="3959">
                  <c:v>32.116059999999997</c:v>
                </c:pt>
                <c:pt idx="3960">
                  <c:v>35.363401000000003</c:v>
                </c:pt>
                <c:pt idx="3961">
                  <c:v>32.229467</c:v>
                </c:pt>
                <c:pt idx="3962">
                  <c:v>32.114060000000002</c:v>
                </c:pt>
                <c:pt idx="3963">
                  <c:v>35.642823999999997</c:v>
                </c:pt>
                <c:pt idx="3964">
                  <c:v>31.504047</c:v>
                </c:pt>
                <c:pt idx="3965">
                  <c:v>31.931080000000001</c:v>
                </c:pt>
                <c:pt idx="3966">
                  <c:v>35.852044999999997</c:v>
                </c:pt>
                <c:pt idx="3967">
                  <c:v>32.127524000000001</c:v>
                </c:pt>
                <c:pt idx="3968">
                  <c:v>31.252253</c:v>
                </c:pt>
                <c:pt idx="3969">
                  <c:v>36.079599000000002</c:v>
                </c:pt>
                <c:pt idx="3970">
                  <c:v>32.174762999999999</c:v>
                </c:pt>
                <c:pt idx="3971">
                  <c:v>31.830839999999998</c:v>
                </c:pt>
                <c:pt idx="3972">
                  <c:v>35.867212000000002</c:v>
                </c:pt>
                <c:pt idx="3973">
                  <c:v>31.09507</c:v>
                </c:pt>
                <c:pt idx="3974">
                  <c:v>32.380113999999999</c:v>
                </c:pt>
                <c:pt idx="3975">
                  <c:v>36.180875</c:v>
                </c:pt>
                <c:pt idx="3976">
                  <c:v>31.356511999999999</c:v>
                </c:pt>
                <c:pt idx="3977">
                  <c:v>32.175744999999999</c:v>
                </c:pt>
                <c:pt idx="3978">
                  <c:v>35.024867999999998</c:v>
                </c:pt>
                <c:pt idx="3979">
                  <c:v>32.078172000000002</c:v>
                </c:pt>
                <c:pt idx="3980">
                  <c:v>32.099300999999997</c:v>
                </c:pt>
                <c:pt idx="3981">
                  <c:v>35.514141000000002</c:v>
                </c:pt>
                <c:pt idx="3982">
                  <c:v>32.379446999999999</c:v>
                </c:pt>
                <c:pt idx="3983">
                  <c:v>31.685471</c:v>
                </c:pt>
                <c:pt idx="3984">
                  <c:v>35.455492999999997</c:v>
                </c:pt>
                <c:pt idx="3985">
                  <c:v>32.294910000000002</c:v>
                </c:pt>
                <c:pt idx="3986">
                  <c:v>31.535955000000001</c:v>
                </c:pt>
                <c:pt idx="3987">
                  <c:v>35.858970999999997</c:v>
                </c:pt>
                <c:pt idx="3988">
                  <c:v>32.462558000000001</c:v>
                </c:pt>
                <c:pt idx="3989">
                  <c:v>30.857016000000002</c:v>
                </c:pt>
                <c:pt idx="3990">
                  <c:v>36.494947000000003</c:v>
                </c:pt>
                <c:pt idx="3991">
                  <c:v>31.466251</c:v>
                </c:pt>
                <c:pt idx="3992">
                  <c:v>32.032209000000002</c:v>
                </c:pt>
                <c:pt idx="3993">
                  <c:v>35.769305000000003</c:v>
                </c:pt>
                <c:pt idx="3994">
                  <c:v>32.025393999999999</c:v>
                </c:pt>
                <c:pt idx="3995">
                  <c:v>31.632712999999999</c:v>
                </c:pt>
                <c:pt idx="3996">
                  <c:v>36.285356</c:v>
                </c:pt>
                <c:pt idx="3997">
                  <c:v>31.650213000000001</c:v>
                </c:pt>
                <c:pt idx="3998">
                  <c:v>32.330224999999999</c:v>
                </c:pt>
                <c:pt idx="3999">
                  <c:v>35.193421000000001</c:v>
                </c:pt>
                <c:pt idx="4000">
                  <c:v>32.000543</c:v>
                </c:pt>
                <c:pt idx="4001">
                  <c:v>32.080486000000001</c:v>
                </c:pt>
                <c:pt idx="4002">
                  <c:v>36.097636000000001</c:v>
                </c:pt>
                <c:pt idx="4003">
                  <c:v>31.429010999999999</c:v>
                </c:pt>
                <c:pt idx="4004">
                  <c:v>31.453437000000001</c:v>
                </c:pt>
                <c:pt idx="4005">
                  <c:v>36.252856000000001</c:v>
                </c:pt>
                <c:pt idx="4006">
                  <c:v>31.665230999999999</c:v>
                </c:pt>
                <c:pt idx="4007">
                  <c:v>32.196337</c:v>
                </c:pt>
                <c:pt idx="4008">
                  <c:v>35.343549000000003</c:v>
                </c:pt>
                <c:pt idx="4009">
                  <c:v>31.859693</c:v>
                </c:pt>
                <c:pt idx="4010">
                  <c:v>32.238318</c:v>
                </c:pt>
                <c:pt idx="4011">
                  <c:v>35.621972999999997</c:v>
                </c:pt>
                <c:pt idx="4012">
                  <c:v>31.925469</c:v>
                </c:pt>
                <c:pt idx="4013">
                  <c:v>31.950970000000002</c:v>
                </c:pt>
                <c:pt idx="4014">
                  <c:v>35.549992000000003</c:v>
                </c:pt>
                <c:pt idx="4015">
                  <c:v>32.010617000000003</c:v>
                </c:pt>
                <c:pt idx="4016">
                  <c:v>31.876840000000001</c:v>
                </c:pt>
                <c:pt idx="4017">
                  <c:v>36.012839999999997</c:v>
                </c:pt>
                <c:pt idx="4018">
                  <c:v>31.924302999999998</c:v>
                </c:pt>
                <c:pt idx="4019">
                  <c:v>31.740767000000002</c:v>
                </c:pt>
                <c:pt idx="4020">
                  <c:v>35.669620999999999</c:v>
                </c:pt>
                <c:pt idx="4021">
                  <c:v>32.046320999999999</c:v>
                </c:pt>
                <c:pt idx="4022">
                  <c:v>31.957006</c:v>
                </c:pt>
                <c:pt idx="4023">
                  <c:v>35.305087</c:v>
                </c:pt>
                <c:pt idx="4024">
                  <c:v>31.976913</c:v>
                </c:pt>
                <c:pt idx="4025">
                  <c:v>32.208615000000002</c:v>
                </c:pt>
                <c:pt idx="4026">
                  <c:v>35.480862999999999</c:v>
                </c:pt>
                <c:pt idx="4027">
                  <c:v>32.364688000000001</c:v>
                </c:pt>
                <c:pt idx="4028">
                  <c:v>31.422288999999999</c:v>
                </c:pt>
                <c:pt idx="4029">
                  <c:v>36.022173000000002</c:v>
                </c:pt>
                <c:pt idx="4030">
                  <c:v>31.328771</c:v>
                </c:pt>
                <c:pt idx="4031">
                  <c:v>32.134838000000002</c:v>
                </c:pt>
                <c:pt idx="4032">
                  <c:v>35.295569</c:v>
                </c:pt>
                <c:pt idx="4033">
                  <c:v>32.251263000000002</c:v>
                </c:pt>
                <c:pt idx="4034">
                  <c:v>32.084041999999997</c:v>
                </c:pt>
                <c:pt idx="4035">
                  <c:v>35.344717000000003</c:v>
                </c:pt>
                <c:pt idx="4036">
                  <c:v>32.256207000000003</c:v>
                </c:pt>
                <c:pt idx="4037">
                  <c:v>32.019838999999997</c:v>
                </c:pt>
                <c:pt idx="4038">
                  <c:v>35.620435999999998</c:v>
                </c:pt>
                <c:pt idx="4039">
                  <c:v>31.829211000000001</c:v>
                </c:pt>
                <c:pt idx="4040">
                  <c:v>31.995117</c:v>
                </c:pt>
                <c:pt idx="4041">
                  <c:v>35.856990000000003</c:v>
                </c:pt>
                <c:pt idx="4042">
                  <c:v>32.029913000000001</c:v>
                </c:pt>
                <c:pt idx="4043">
                  <c:v>31.455085</c:v>
                </c:pt>
                <c:pt idx="4044">
                  <c:v>36.105930999999998</c:v>
                </c:pt>
                <c:pt idx="4045">
                  <c:v>31.561250000000001</c:v>
                </c:pt>
                <c:pt idx="4046">
                  <c:v>32.231541</c:v>
                </c:pt>
                <c:pt idx="4047">
                  <c:v>35.281717</c:v>
                </c:pt>
                <c:pt idx="4048">
                  <c:v>32.136800999999998</c:v>
                </c:pt>
                <c:pt idx="4049">
                  <c:v>31.993247</c:v>
                </c:pt>
                <c:pt idx="4050">
                  <c:v>35.423993000000003</c:v>
                </c:pt>
                <c:pt idx="4051">
                  <c:v>32.071134000000001</c:v>
                </c:pt>
                <c:pt idx="4052">
                  <c:v>31.923542999999999</c:v>
                </c:pt>
                <c:pt idx="4053">
                  <c:v>35.529881000000003</c:v>
                </c:pt>
                <c:pt idx="4054">
                  <c:v>31.920857999999999</c:v>
                </c:pt>
                <c:pt idx="4055">
                  <c:v>31.693379</c:v>
                </c:pt>
                <c:pt idx="4056">
                  <c:v>35.919786000000002</c:v>
                </c:pt>
                <c:pt idx="4057">
                  <c:v>32.095449000000002</c:v>
                </c:pt>
                <c:pt idx="4058">
                  <c:v>31.844118000000002</c:v>
                </c:pt>
                <c:pt idx="4059">
                  <c:v>35.643768999999999</c:v>
                </c:pt>
                <c:pt idx="4060">
                  <c:v>31.728581999999999</c:v>
                </c:pt>
                <c:pt idx="4061">
                  <c:v>31.883414999999999</c:v>
                </c:pt>
                <c:pt idx="4062">
                  <c:v>36.029766000000002</c:v>
                </c:pt>
                <c:pt idx="4063">
                  <c:v>31.566362000000002</c:v>
                </c:pt>
                <c:pt idx="4064">
                  <c:v>32.225819000000001</c:v>
                </c:pt>
                <c:pt idx="4065">
                  <c:v>35.695360999999998</c:v>
                </c:pt>
                <c:pt idx="4066">
                  <c:v>31.864191999999999</c:v>
                </c:pt>
                <c:pt idx="4067">
                  <c:v>31.635528000000001</c:v>
                </c:pt>
                <c:pt idx="4068">
                  <c:v>37.402104999999999</c:v>
                </c:pt>
                <c:pt idx="4069">
                  <c:v>30.174060000000001</c:v>
                </c:pt>
                <c:pt idx="4070">
                  <c:v>32.097357000000002</c:v>
                </c:pt>
                <c:pt idx="4071">
                  <c:v>36.036821000000003</c:v>
                </c:pt>
                <c:pt idx="4072">
                  <c:v>32.165523</c:v>
                </c:pt>
                <c:pt idx="4073">
                  <c:v>31.747896999999998</c:v>
                </c:pt>
                <c:pt idx="4074">
                  <c:v>35.453623</c:v>
                </c:pt>
                <c:pt idx="4075">
                  <c:v>31.904858000000001</c:v>
                </c:pt>
                <c:pt idx="4076">
                  <c:v>31.538972999999999</c:v>
                </c:pt>
                <c:pt idx="4077">
                  <c:v>36.272060000000003</c:v>
                </c:pt>
                <c:pt idx="4078">
                  <c:v>31.583490999999999</c:v>
                </c:pt>
                <c:pt idx="4079">
                  <c:v>31.952469000000001</c:v>
                </c:pt>
                <c:pt idx="4080">
                  <c:v>36.433149999999998</c:v>
                </c:pt>
                <c:pt idx="4081">
                  <c:v>31.405733999999999</c:v>
                </c:pt>
                <c:pt idx="4082">
                  <c:v>31.909322</c:v>
                </c:pt>
                <c:pt idx="4083">
                  <c:v>35.890878000000001</c:v>
                </c:pt>
                <c:pt idx="4084">
                  <c:v>31.916933</c:v>
                </c:pt>
                <c:pt idx="4085">
                  <c:v>31.553659</c:v>
                </c:pt>
                <c:pt idx="4086">
                  <c:v>36.057431999999999</c:v>
                </c:pt>
                <c:pt idx="4087">
                  <c:v>31.432715000000002</c:v>
                </c:pt>
                <c:pt idx="4088">
                  <c:v>32.145893999999998</c:v>
                </c:pt>
                <c:pt idx="4089">
                  <c:v>35.586066000000002</c:v>
                </c:pt>
                <c:pt idx="4090">
                  <c:v>31.826007000000001</c:v>
                </c:pt>
                <c:pt idx="4091">
                  <c:v>32.177244999999999</c:v>
                </c:pt>
                <c:pt idx="4092">
                  <c:v>35.965007</c:v>
                </c:pt>
                <c:pt idx="4093">
                  <c:v>31.799562999999999</c:v>
                </c:pt>
                <c:pt idx="4094">
                  <c:v>32.016043000000003</c:v>
                </c:pt>
                <c:pt idx="4095">
                  <c:v>35.554603</c:v>
                </c:pt>
                <c:pt idx="4096">
                  <c:v>31.838025999999999</c:v>
                </c:pt>
                <c:pt idx="4097">
                  <c:v>31.965525</c:v>
                </c:pt>
                <c:pt idx="4098">
                  <c:v>35.129717999999997</c:v>
                </c:pt>
                <c:pt idx="4099">
                  <c:v>31.951191000000001</c:v>
                </c:pt>
                <c:pt idx="4100">
                  <c:v>32.423538999999998</c:v>
                </c:pt>
                <c:pt idx="4101">
                  <c:v>35.433382000000002</c:v>
                </c:pt>
                <c:pt idx="4102">
                  <c:v>31.793267</c:v>
                </c:pt>
                <c:pt idx="4103">
                  <c:v>31.980543000000001</c:v>
                </c:pt>
                <c:pt idx="4104">
                  <c:v>32.644074000000003</c:v>
                </c:pt>
                <c:pt idx="4105">
                  <c:v>35.383605000000003</c:v>
                </c:pt>
                <c:pt idx="4106">
                  <c:v>31.559103</c:v>
                </c:pt>
                <c:pt idx="4107">
                  <c:v>32.188893</c:v>
                </c:pt>
                <c:pt idx="4108">
                  <c:v>35.546788999999997</c:v>
                </c:pt>
                <c:pt idx="4109">
                  <c:v>32.325854999999997</c:v>
                </c:pt>
                <c:pt idx="4110">
                  <c:v>31.376289</c:v>
                </c:pt>
                <c:pt idx="4111">
                  <c:v>35.710527999999996</c:v>
                </c:pt>
                <c:pt idx="4112">
                  <c:v>33.200329000000004</c:v>
                </c:pt>
                <c:pt idx="4113">
                  <c:v>31.555695</c:v>
                </c:pt>
                <c:pt idx="4114">
                  <c:v>35.409511999999999</c:v>
                </c:pt>
                <c:pt idx="4115">
                  <c:v>30.649463000000001</c:v>
                </c:pt>
                <c:pt idx="4116">
                  <c:v>31.826193</c:v>
                </c:pt>
                <c:pt idx="4117">
                  <c:v>35.802211999999997</c:v>
                </c:pt>
                <c:pt idx="4118">
                  <c:v>31.963117</c:v>
                </c:pt>
                <c:pt idx="4119">
                  <c:v>32.242226000000002</c:v>
                </c:pt>
                <c:pt idx="4120">
                  <c:v>35.811248999999997</c:v>
                </c:pt>
                <c:pt idx="4121">
                  <c:v>31.574603</c:v>
                </c:pt>
                <c:pt idx="4122">
                  <c:v>31.744564</c:v>
                </c:pt>
                <c:pt idx="4123">
                  <c:v>35.926006999999998</c:v>
                </c:pt>
                <c:pt idx="4124">
                  <c:v>31.813859999999998</c:v>
                </c:pt>
                <c:pt idx="4125">
                  <c:v>31.996376000000001</c:v>
                </c:pt>
                <c:pt idx="4126">
                  <c:v>35.886026000000001</c:v>
                </c:pt>
                <c:pt idx="4127">
                  <c:v>31.650231999999999</c:v>
                </c:pt>
                <c:pt idx="4128">
                  <c:v>32.174059999999997</c:v>
                </c:pt>
                <c:pt idx="4129">
                  <c:v>35.558214999999997</c:v>
                </c:pt>
                <c:pt idx="4130">
                  <c:v>31.827451</c:v>
                </c:pt>
                <c:pt idx="4131">
                  <c:v>31.728749000000001</c:v>
                </c:pt>
                <c:pt idx="4132">
                  <c:v>36.223838000000001</c:v>
                </c:pt>
                <c:pt idx="4133">
                  <c:v>31.709934000000001</c:v>
                </c:pt>
                <c:pt idx="4134">
                  <c:v>32.383724999999998</c:v>
                </c:pt>
                <c:pt idx="4135">
                  <c:v>35.730898000000003</c:v>
                </c:pt>
                <c:pt idx="4136">
                  <c:v>31.432659000000001</c:v>
                </c:pt>
                <c:pt idx="4137">
                  <c:v>32.480594000000004</c:v>
                </c:pt>
                <c:pt idx="4138">
                  <c:v>35.010162999999999</c:v>
                </c:pt>
                <c:pt idx="4139">
                  <c:v>31.978062000000001</c:v>
                </c:pt>
                <c:pt idx="4140">
                  <c:v>32.274818000000003</c:v>
                </c:pt>
                <c:pt idx="4141">
                  <c:v>35.616805999999997</c:v>
                </c:pt>
                <c:pt idx="4142">
                  <c:v>31.573343000000001</c:v>
                </c:pt>
                <c:pt idx="4143">
                  <c:v>31.992709999999999</c:v>
                </c:pt>
                <c:pt idx="4144">
                  <c:v>36.262411999999998</c:v>
                </c:pt>
                <c:pt idx="4145">
                  <c:v>31.477399999999999</c:v>
                </c:pt>
                <c:pt idx="4146">
                  <c:v>32.193280999999999</c:v>
                </c:pt>
                <c:pt idx="4147">
                  <c:v>35.831026999999999</c:v>
                </c:pt>
                <c:pt idx="4148">
                  <c:v>31.587693999999999</c:v>
                </c:pt>
                <c:pt idx="4149">
                  <c:v>32.302244000000002</c:v>
                </c:pt>
                <c:pt idx="4150">
                  <c:v>35.913581999999998</c:v>
                </c:pt>
                <c:pt idx="4151">
                  <c:v>31.223382999999998</c:v>
                </c:pt>
                <c:pt idx="4152">
                  <c:v>32.493223999999998</c:v>
                </c:pt>
                <c:pt idx="4153">
                  <c:v>35.615084000000003</c:v>
                </c:pt>
                <c:pt idx="4154">
                  <c:v>31.422640999999999</c:v>
                </c:pt>
                <c:pt idx="4155">
                  <c:v>32.366909999999997</c:v>
                </c:pt>
                <c:pt idx="4156">
                  <c:v>35.160587999999997</c:v>
                </c:pt>
                <c:pt idx="4157">
                  <c:v>32.311577</c:v>
                </c:pt>
                <c:pt idx="4158">
                  <c:v>32.449798000000001</c:v>
                </c:pt>
                <c:pt idx="4159">
                  <c:v>35.005885999999997</c:v>
                </c:pt>
                <c:pt idx="4160">
                  <c:v>32.171689999999998</c:v>
                </c:pt>
                <c:pt idx="4161">
                  <c:v>31.461326</c:v>
                </c:pt>
                <c:pt idx="4162">
                  <c:v>35.703989999999997</c:v>
                </c:pt>
                <c:pt idx="4163">
                  <c:v>31.771322999999999</c:v>
                </c:pt>
                <c:pt idx="4164">
                  <c:v>32.156523</c:v>
                </c:pt>
                <c:pt idx="4165">
                  <c:v>35.946618000000001</c:v>
                </c:pt>
                <c:pt idx="4166">
                  <c:v>32.025913000000003</c:v>
                </c:pt>
                <c:pt idx="4167">
                  <c:v>31.621286999999999</c:v>
                </c:pt>
                <c:pt idx="4168">
                  <c:v>35.691952999999998</c:v>
                </c:pt>
                <c:pt idx="4169">
                  <c:v>32.400039</c:v>
                </c:pt>
                <c:pt idx="4170">
                  <c:v>31.933136000000001</c:v>
                </c:pt>
                <c:pt idx="4171">
                  <c:v>35.171087999999997</c:v>
                </c:pt>
                <c:pt idx="4172">
                  <c:v>32.407316999999999</c:v>
                </c:pt>
                <c:pt idx="4173">
                  <c:v>31.586417000000001</c:v>
                </c:pt>
                <c:pt idx="4174">
                  <c:v>35.833119000000003</c:v>
                </c:pt>
                <c:pt idx="4175">
                  <c:v>31.967061999999999</c:v>
                </c:pt>
                <c:pt idx="4176">
                  <c:v>32.000950000000003</c:v>
                </c:pt>
                <c:pt idx="4177">
                  <c:v>35.382049000000002</c:v>
                </c:pt>
                <c:pt idx="4178">
                  <c:v>31.817211</c:v>
                </c:pt>
                <c:pt idx="4179">
                  <c:v>31.734007999999999</c:v>
                </c:pt>
                <c:pt idx="4180">
                  <c:v>36.160172000000003</c:v>
                </c:pt>
                <c:pt idx="4181">
                  <c:v>32.031523999999997</c:v>
                </c:pt>
                <c:pt idx="4182">
                  <c:v>31.903081</c:v>
                </c:pt>
                <c:pt idx="4183">
                  <c:v>35.649788000000001</c:v>
                </c:pt>
                <c:pt idx="4184">
                  <c:v>31.588750999999998</c:v>
                </c:pt>
                <c:pt idx="4185">
                  <c:v>31.838395999999999</c:v>
                </c:pt>
                <c:pt idx="4186">
                  <c:v>35.972230000000003</c:v>
                </c:pt>
                <c:pt idx="4187">
                  <c:v>31.707989999999999</c:v>
                </c:pt>
                <c:pt idx="4188">
                  <c:v>32.188727</c:v>
                </c:pt>
                <c:pt idx="4189">
                  <c:v>36.499391000000003</c:v>
                </c:pt>
                <c:pt idx="4190">
                  <c:v>30.816034999999999</c:v>
                </c:pt>
                <c:pt idx="4191">
                  <c:v>31.900544</c:v>
                </c:pt>
                <c:pt idx="4192">
                  <c:v>36.243614999999998</c:v>
                </c:pt>
                <c:pt idx="4193">
                  <c:v>32.036060999999997</c:v>
                </c:pt>
                <c:pt idx="4194">
                  <c:v>31.996932000000001</c:v>
                </c:pt>
                <c:pt idx="4195">
                  <c:v>36.490316999999997</c:v>
                </c:pt>
                <c:pt idx="4196">
                  <c:v>31.238679999999999</c:v>
                </c:pt>
                <c:pt idx="4197">
                  <c:v>32.733573999999997</c:v>
                </c:pt>
                <c:pt idx="4198">
                  <c:v>34.550778999999999</c:v>
                </c:pt>
                <c:pt idx="4199">
                  <c:v>31.678657000000001</c:v>
                </c:pt>
                <c:pt idx="4200">
                  <c:v>31.560454</c:v>
                </c:pt>
                <c:pt idx="4201">
                  <c:v>36.016950999999999</c:v>
                </c:pt>
                <c:pt idx="4202">
                  <c:v>31.811748999999999</c:v>
                </c:pt>
                <c:pt idx="4203">
                  <c:v>32.361466</c:v>
                </c:pt>
                <c:pt idx="4204">
                  <c:v>34.937311999999999</c:v>
                </c:pt>
                <c:pt idx="4205">
                  <c:v>32.021932</c:v>
                </c:pt>
                <c:pt idx="4206">
                  <c:v>32.025320000000001</c:v>
                </c:pt>
                <c:pt idx="4207">
                  <c:v>35.866692999999998</c:v>
                </c:pt>
                <c:pt idx="4208">
                  <c:v>31.470696</c:v>
                </c:pt>
                <c:pt idx="4209">
                  <c:v>32.080097000000002</c:v>
                </c:pt>
                <c:pt idx="4210">
                  <c:v>36.286782000000002</c:v>
                </c:pt>
                <c:pt idx="4211">
                  <c:v>31.681360999999999</c:v>
                </c:pt>
                <c:pt idx="4212">
                  <c:v>32.364688000000001</c:v>
                </c:pt>
                <c:pt idx="4213">
                  <c:v>35.145589000000001</c:v>
                </c:pt>
                <c:pt idx="4214">
                  <c:v>31.562732</c:v>
                </c:pt>
                <c:pt idx="4215">
                  <c:v>32.042005000000003</c:v>
                </c:pt>
                <c:pt idx="4216">
                  <c:v>36.102857</c:v>
                </c:pt>
                <c:pt idx="4217">
                  <c:v>31.661971999999999</c:v>
                </c:pt>
                <c:pt idx="4218">
                  <c:v>32.220745000000001</c:v>
                </c:pt>
                <c:pt idx="4219">
                  <c:v>35.171033000000001</c:v>
                </c:pt>
                <c:pt idx="4220">
                  <c:v>32.074579999999997</c:v>
                </c:pt>
                <c:pt idx="4221">
                  <c:v>32.313020999999999</c:v>
                </c:pt>
                <c:pt idx="4222">
                  <c:v>35.458530000000003</c:v>
                </c:pt>
                <c:pt idx="4223">
                  <c:v>31.717064000000001</c:v>
                </c:pt>
                <c:pt idx="4224">
                  <c:v>32.065449000000001</c:v>
                </c:pt>
                <c:pt idx="4225">
                  <c:v>35.654620999999999</c:v>
                </c:pt>
                <c:pt idx="4226">
                  <c:v>31.866211</c:v>
                </c:pt>
                <c:pt idx="4227">
                  <c:v>31.807766999999998</c:v>
                </c:pt>
                <c:pt idx="4228">
                  <c:v>35.997081000000001</c:v>
                </c:pt>
                <c:pt idx="4229">
                  <c:v>31.845766999999999</c:v>
                </c:pt>
                <c:pt idx="4230">
                  <c:v>32.080153000000003</c:v>
                </c:pt>
                <c:pt idx="4231">
                  <c:v>35.196477000000002</c:v>
                </c:pt>
                <c:pt idx="4232">
                  <c:v>32.467556999999999</c:v>
                </c:pt>
                <c:pt idx="4233">
                  <c:v>32.093874999999997</c:v>
                </c:pt>
                <c:pt idx="4234">
                  <c:v>35.316975999999997</c:v>
                </c:pt>
                <c:pt idx="4235">
                  <c:v>32.189652000000002</c:v>
                </c:pt>
                <c:pt idx="4236">
                  <c:v>31.297865000000002</c:v>
                </c:pt>
                <c:pt idx="4237">
                  <c:v>36.065950000000001</c:v>
                </c:pt>
                <c:pt idx="4238">
                  <c:v>31.601157000000001</c:v>
                </c:pt>
                <c:pt idx="4239">
                  <c:v>31.904525</c:v>
                </c:pt>
                <c:pt idx="4240">
                  <c:v>35.957155</c:v>
                </c:pt>
                <c:pt idx="4241">
                  <c:v>31.809359000000001</c:v>
                </c:pt>
                <c:pt idx="4242">
                  <c:v>31.944320999999999</c:v>
                </c:pt>
                <c:pt idx="4243">
                  <c:v>35.901229999999998</c:v>
                </c:pt>
                <c:pt idx="4244">
                  <c:v>31.992450000000002</c:v>
                </c:pt>
                <c:pt idx="4245">
                  <c:v>31.910876999999999</c:v>
                </c:pt>
                <c:pt idx="4246">
                  <c:v>35.886637</c:v>
                </c:pt>
                <c:pt idx="4247">
                  <c:v>31.874396000000001</c:v>
                </c:pt>
                <c:pt idx="4248">
                  <c:v>31.997727999999999</c:v>
                </c:pt>
                <c:pt idx="4249">
                  <c:v>35.886136999999998</c:v>
                </c:pt>
                <c:pt idx="4250">
                  <c:v>31.865563000000002</c:v>
                </c:pt>
                <c:pt idx="4251">
                  <c:v>31.971432</c:v>
                </c:pt>
                <c:pt idx="4252">
                  <c:v>36.026173</c:v>
                </c:pt>
                <c:pt idx="4253">
                  <c:v>31.908618000000001</c:v>
                </c:pt>
                <c:pt idx="4254">
                  <c:v>32.078209000000001</c:v>
                </c:pt>
                <c:pt idx="4255">
                  <c:v>35.937803000000002</c:v>
                </c:pt>
                <c:pt idx="4256">
                  <c:v>32.048338999999999</c:v>
                </c:pt>
                <c:pt idx="4257">
                  <c:v>31.888117999999999</c:v>
                </c:pt>
                <c:pt idx="4258">
                  <c:v>35.652527999999997</c:v>
                </c:pt>
                <c:pt idx="4259">
                  <c:v>32.09845</c:v>
                </c:pt>
                <c:pt idx="4260">
                  <c:v>31.717193999999999</c:v>
                </c:pt>
                <c:pt idx="4261">
                  <c:v>35.743194000000003</c:v>
                </c:pt>
                <c:pt idx="4262">
                  <c:v>32.250318</c:v>
                </c:pt>
                <c:pt idx="4263">
                  <c:v>31.670452999999998</c:v>
                </c:pt>
                <c:pt idx="4264">
                  <c:v>36.251060000000003</c:v>
                </c:pt>
                <c:pt idx="4265">
                  <c:v>31.619879999999998</c:v>
                </c:pt>
                <c:pt idx="4266">
                  <c:v>31.959654</c:v>
                </c:pt>
                <c:pt idx="4267">
                  <c:v>35.277493999999997</c:v>
                </c:pt>
                <c:pt idx="4268">
                  <c:v>31.977913000000001</c:v>
                </c:pt>
                <c:pt idx="4269">
                  <c:v>31.9206</c:v>
                </c:pt>
                <c:pt idx="4270">
                  <c:v>35.990951000000003</c:v>
                </c:pt>
                <c:pt idx="4271">
                  <c:v>33.860840000000003</c:v>
                </c:pt>
                <c:pt idx="4272">
                  <c:v>29.741914999999999</c:v>
                </c:pt>
                <c:pt idx="4273">
                  <c:v>36.348188</c:v>
                </c:pt>
                <c:pt idx="4274">
                  <c:v>31.780656</c:v>
                </c:pt>
                <c:pt idx="4275">
                  <c:v>31.941414000000002</c:v>
                </c:pt>
                <c:pt idx="4276">
                  <c:v>35.257067999999997</c:v>
                </c:pt>
                <c:pt idx="4277">
                  <c:v>32.058763999999996</c:v>
                </c:pt>
                <c:pt idx="4278">
                  <c:v>31.786712000000001</c:v>
                </c:pt>
                <c:pt idx="4279">
                  <c:v>35.878673999999997</c:v>
                </c:pt>
                <c:pt idx="4280">
                  <c:v>32.335372999999997</c:v>
                </c:pt>
                <c:pt idx="4281">
                  <c:v>31.854043999999998</c:v>
                </c:pt>
                <c:pt idx="4282">
                  <c:v>35.299031999999997</c:v>
                </c:pt>
                <c:pt idx="4283">
                  <c:v>32.124578999999997</c:v>
                </c:pt>
                <c:pt idx="4284">
                  <c:v>31.866340000000001</c:v>
                </c:pt>
                <c:pt idx="4285">
                  <c:v>36.165782</c:v>
                </c:pt>
                <c:pt idx="4286">
                  <c:v>31.614249999999998</c:v>
                </c:pt>
                <c:pt idx="4287">
                  <c:v>32.043098000000001</c:v>
                </c:pt>
                <c:pt idx="4288">
                  <c:v>35.597861999999999</c:v>
                </c:pt>
                <c:pt idx="4289">
                  <c:v>32.133485999999998</c:v>
                </c:pt>
                <c:pt idx="4290">
                  <c:v>31.654212999999999</c:v>
                </c:pt>
                <c:pt idx="4291">
                  <c:v>36.167245999999999</c:v>
                </c:pt>
                <c:pt idx="4292">
                  <c:v>31.665230999999999</c:v>
                </c:pt>
                <c:pt idx="4293">
                  <c:v>31.945487</c:v>
                </c:pt>
                <c:pt idx="4294">
                  <c:v>35.278179999999999</c:v>
                </c:pt>
                <c:pt idx="4295">
                  <c:v>32.195374999999999</c:v>
                </c:pt>
                <c:pt idx="4296">
                  <c:v>31.806564000000002</c:v>
                </c:pt>
                <c:pt idx="4297">
                  <c:v>35.919063000000001</c:v>
                </c:pt>
                <c:pt idx="4298">
                  <c:v>31.782397</c:v>
                </c:pt>
                <c:pt idx="4299">
                  <c:v>32.089467999999997</c:v>
                </c:pt>
                <c:pt idx="4300">
                  <c:v>35.779082000000002</c:v>
                </c:pt>
                <c:pt idx="4301">
                  <c:v>31.372751999999998</c:v>
                </c:pt>
                <c:pt idx="4302">
                  <c:v>32.135097999999999</c:v>
                </c:pt>
                <c:pt idx="4303">
                  <c:v>35.935932999999999</c:v>
                </c:pt>
                <c:pt idx="4304">
                  <c:v>31.841266999999998</c:v>
                </c:pt>
                <c:pt idx="4305">
                  <c:v>31.483048</c:v>
                </c:pt>
                <c:pt idx="4306">
                  <c:v>35.697695000000003</c:v>
                </c:pt>
                <c:pt idx="4307">
                  <c:v>32.293725999999999</c:v>
                </c:pt>
                <c:pt idx="4308">
                  <c:v>32.433002000000002</c:v>
                </c:pt>
                <c:pt idx="4309">
                  <c:v>35.338994</c:v>
                </c:pt>
                <c:pt idx="4310">
                  <c:v>32.015616999999999</c:v>
                </c:pt>
                <c:pt idx="4311">
                  <c:v>31.486659</c:v>
                </c:pt>
                <c:pt idx="4312">
                  <c:v>36.301040999999998</c:v>
                </c:pt>
                <c:pt idx="4313">
                  <c:v>31.361142000000001</c:v>
                </c:pt>
                <c:pt idx="4314">
                  <c:v>32.340798999999997</c:v>
                </c:pt>
                <c:pt idx="4315">
                  <c:v>35.35042</c:v>
                </c:pt>
                <c:pt idx="4316">
                  <c:v>32.232078000000001</c:v>
                </c:pt>
                <c:pt idx="4317">
                  <c:v>32.043801999999999</c:v>
                </c:pt>
                <c:pt idx="4318">
                  <c:v>35.343975999999998</c:v>
                </c:pt>
                <c:pt idx="4319">
                  <c:v>32.149059999999999</c:v>
                </c:pt>
                <c:pt idx="4320">
                  <c:v>32.204152000000001</c:v>
                </c:pt>
                <c:pt idx="4321">
                  <c:v>35.591140000000003</c:v>
                </c:pt>
                <c:pt idx="4322">
                  <c:v>31.685379000000001</c:v>
                </c:pt>
                <c:pt idx="4323">
                  <c:v>31.836784999999999</c:v>
                </c:pt>
                <c:pt idx="4324">
                  <c:v>35.897711000000001</c:v>
                </c:pt>
                <c:pt idx="4325">
                  <c:v>32.146245</c:v>
                </c:pt>
                <c:pt idx="4326">
                  <c:v>31.870173999999999</c:v>
                </c:pt>
                <c:pt idx="4327">
                  <c:v>35.800027</c:v>
                </c:pt>
                <c:pt idx="4328">
                  <c:v>31.627769000000001</c:v>
                </c:pt>
                <c:pt idx="4329">
                  <c:v>32.541815999999997</c:v>
                </c:pt>
                <c:pt idx="4330">
                  <c:v>35.254125000000002</c:v>
                </c:pt>
                <c:pt idx="4331">
                  <c:v>32.295077999999997</c:v>
                </c:pt>
                <c:pt idx="4332">
                  <c:v>31.849413999999999</c:v>
                </c:pt>
                <c:pt idx="4333">
                  <c:v>35.307217000000001</c:v>
                </c:pt>
                <c:pt idx="4334">
                  <c:v>32.384984000000003</c:v>
                </c:pt>
                <c:pt idx="4335">
                  <c:v>31.682175000000001</c:v>
                </c:pt>
                <c:pt idx="4336">
                  <c:v>35.857415000000003</c:v>
                </c:pt>
                <c:pt idx="4337">
                  <c:v>31.850359000000001</c:v>
                </c:pt>
                <c:pt idx="4338">
                  <c:v>32.014246</c:v>
                </c:pt>
                <c:pt idx="4339">
                  <c:v>35.323253999999999</c:v>
                </c:pt>
                <c:pt idx="4340">
                  <c:v>32.009042999999998</c:v>
                </c:pt>
                <c:pt idx="4341">
                  <c:v>31.926822000000001</c:v>
                </c:pt>
                <c:pt idx="4342">
                  <c:v>35.928173999999999</c:v>
                </c:pt>
                <c:pt idx="4343">
                  <c:v>31.836618000000001</c:v>
                </c:pt>
                <c:pt idx="4344">
                  <c:v>32.254095999999997</c:v>
                </c:pt>
                <c:pt idx="4345">
                  <c:v>35.724601</c:v>
                </c:pt>
                <c:pt idx="4346">
                  <c:v>31.965191999999998</c:v>
                </c:pt>
                <c:pt idx="4347">
                  <c:v>32.534407999999999</c:v>
                </c:pt>
                <c:pt idx="4348">
                  <c:v>34.972515999999999</c:v>
                </c:pt>
                <c:pt idx="4349">
                  <c:v>32.135393999999998</c:v>
                </c:pt>
                <c:pt idx="4350">
                  <c:v>32.028635000000001</c:v>
                </c:pt>
                <c:pt idx="4351">
                  <c:v>35.939804000000002</c:v>
                </c:pt>
                <c:pt idx="4352">
                  <c:v>31.478825000000001</c:v>
                </c:pt>
                <c:pt idx="4353">
                  <c:v>31.649211999999999</c:v>
                </c:pt>
                <c:pt idx="4354">
                  <c:v>35.764989999999997</c:v>
                </c:pt>
                <c:pt idx="4355">
                  <c:v>32.097985999999999</c:v>
                </c:pt>
                <c:pt idx="4356">
                  <c:v>31.885155000000001</c:v>
                </c:pt>
                <c:pt idx="4357">
                  <c:v>36.745573999999998</c:v>
                </c:pt>
                <c:pt idx="4358">
                  <c:v>30.989792999999999</c:v>
                </c:pt>
                <c:pt idx="4359">
                  <c:v>31.731342000000001</c:v>
                </c:pt>
                <c:pt idx="4360">
                  <c:v>36.394576999999998</c:v>
                </c:pt>
                <c:pt idx="4361">
                  <c:v>31.730526999999999</c:v>
                </c:pt>
                <c:pt idx="4362">
                  <c:v>31.565249999999999</c:v>
                </c:pt>
                <c:pt idx="4363">
                  <c:v>35.527807000000003</c:v>
                </c:pt>
                <c:pt idx="4364">
                  <c:v>32.005505999999997</c:v>
                </c:pt>
                <c:pt idx="4365">
                  <c:v>32.861497999999997</c:v>
                </c:pt>
                <c:pt idx="4366">
                  <c:v>35.296421000000002</c:v>
                </c:pt>
                <c:pt idx="4367">
                  <c:v>31.805712</c:v>
                </c:pt>
                <c:pt idx="4368">
                  <c:v>31.679694000000001</c:v>
                </c:pt>
                <c:pt idx="4369">
                  <c:v>36.2258</c:v>
                </c:pt>
                <c:pt idx="4370">
                  <c:v>31.505973000000001</c:v>
                </c:pt>
                <c:pt idx="4371">
                  <c:v>31.748341</c:v>
                </c:pt>
                <c:pt idx="4372">
                  <c:v>36.304744999999997</c:v>
                </c:pt>
                <c:pt idx="4373">
                  <c:v>31.727231</c:v>
                </c:pt>
                <c:pt idx="4374">
                  <c:v>31.50564</c:v>
                </c:pt>
                <c:pt idx="4375">
                  <c:v>35.804360000000003</c:v>
                </c:pt>
                <c:pt idx="4376">
                  <c:v>31.691655999999998</c:v>
                </c:pt>
                <c:pt idx="4377">
                  <c:v>31.970932000000001</c:v>
                </c:pt>
                <c:pt idx="4378">
                  <c:v>36.158394000000001</c:v>
                </c:pt>
                <c:pt idx="4379">
                  <c:v>31.690213</c:v>
                </c:pt>
                <c:pt idx="4380">
                  <c:v>31.763636999999999</c:v>
                </c:pt>
                <c:pt idx="4381">
                  <c:v>36.030914000000003</c:v>
                </c:pt>
                <c:pt idx="4382">
                  <c:v>31.630545999999999</c:v>
                </c:pt>
                <c:pt idx="4383">
                  <c:v>31.944358000000001</c:v>
                </c:pt>
                <c:pt idx="4384">
                  <c:v>36.267355999999999</c:v>
                </c:pt>
                <c:pt idx="4385">
                  <c:v>32.468612999999998</c:v>
                </c:pt>
                <c:pt idx="4386">
                  <c:v>31.002181</c:v>
                </c:pt>
                <c:pt idx="4387">
                  <c:v>35.760879000000003</c:v>
                </c:pt>
                <c:pt idx="4388">
                  <c:v>31.697990000000001</c:v>
                </c:pt>
                <c:pt idx="4389">
                  <c:v>32.200226000000001</c:v>
                </c:pt>
                <c:pt idx="4390">
                  <c:v>35.754322999999999</c:v>
                </c:pt>
                <c:pt idx="4391">
                  <c:v>31.801303999999998</c:v>
                </c:pt>
                <c:pt idx="4392">
                  <c:v>32.450279000000002</c:v>
                </c:pt>
                <c:pt idx="4393">
                  <c:v>35.821841999999997</c:v>
                </c:pt>
                <c:pt idx="4394">
                  <c:v>31.092421999999999</c:v>
                </c:pt>
                <c:pt idx="4395">
                  <c:v>32.269151999999998</c:v>
                </c:pt>
                <c:pt idx="4396">
                  <c:v>35.529955000000001</c:v>
                </c:pt>
                <c:pt idx="4397">
                  <c:v>31.945616999999999</c:v>
                </c:pt>
                <c:pt idx="4398">
                  <c:v>32.187762999999997</c:v>
                </c:pt>
                <c:pt idx="4399">
                  <c:v>35.518602999999999</c:v>
                </c:pt>
                <c:pt idx="4400">
                  <c:v>31.90934</c:v>
                </c:pt>
                <c:pt idx="4401">
                  <c:v>32.121709000000003</c:v>
                </c:pt>
                <c:pt idx="4402">
                  <c:v>35.692843000000003</c:v>
                </c:pt>
                <c:pt idx="4403">
                  <c:v>31.641528000000001</c:v>
                </c:pt>
                <c:pt idx="4404">
                  <c:v>32.141708000000001</c:v>
                </c:pt>
                <c:pt idx="4405">
                  <c:v>31.832136999999999</c:v>
                </c:pt>
                <c:pt idx="4406">
                  <c:v>35.904508</c:v>
                </c:pt>
                <c:pt idx="4407">
                  <c:v>31.616250000000001</c:v>
                </c:pt>
                <c:pt idx="4408">
                  <c:v>32.637962999999999</c:v>
                </c:pt>
                <c:pt idx="4409">
                  <c:v>35.064497000000003</c:v>
                </c:pt>
                <c:pt idx="4410">
                  <c:v>31.944951</c:v>
                </c:pt>
                <c:pt idx="4411">
                  <c:v>32.157412000000001</c:v>
                </c:pt>
                <c:pt idx="4412">
                  <c:v>35.888952000000003</c:v>
                </c:pt>
                <c:pt idx="4413">
                  <c:v>31.549714000000002</c:v>
                </c:pt>
                <c:pt idx="4414">
                  <c:v>32.197319</c:v>
                </c:pt>
                <c:pt idx="4415">
                  <c:v>35.531992000000002</c:v>
                </c:pt>
                <c:pt idx="4416">
                  <c:v>32.171596999999998</c:v>
                </c:pt>
                <c:pt idx="4417">
                  <c:v>31.559045999999999</c:v>
                </c:pt>
                <c:pt idx="4418">
                  <c:v>35.817990000000002</c:v>
                </c:pt>
                <c:pt idx="4419">
                  <c:v>31.964414000000001</c:v>
                </c:pt>
                <c:pt idx="4420">
                  <c:v>32.091172</c:v>
                </c:pt>
                <c:pt idx="4421">
                  <c:v>35.870452</c:v>
                </c:pt>
                <c:pt idx="4422">
                  <c:v>32.416519999999998</c:v>
                </c:pt>
                <c:pt idx="4423">
                  <c:v>31.400289000000001</c:v>
                </c:pt>
                <c:pt idx="4424">
                  <c:v>35.711064999999998</c:v>
                </c:pt>
                <c:pt idx="4425">
                  <c:v>32.226725999999999</c:v>
                </c:pt>
                <c:pt idx="4426">
                  <c:v>31.420214999999999</c:v>
                </c:pt>
                <c:pt idx="4427">
                  <c:v>35.971302999999999</c:v>
                </c:pt>
                <c:pt idx="4428">
                  <c:v>32.077209000000003</c:v>
                </c:pt>
                <c:pt idx="4429">
                  <c:v>31.757397000000001</c:v>
                </c:pt>
                <c:pt idx="4430">
                  <c:v>35.495548999999997</c:v>
                </c:pt>
                <c:pt idx="4431">
                  <c:v>31.910785000000001</c:v>
                </c:pt>
                <c:pt idx="4432">
                  <c:v>32.171190000000003</c:v>
                </c:pt>
                <c:pt idx="4433">
                  <c:v>35.868841000000003</c:v>
                </c:pt>
                <c:pt idx="4434">
                  <c:v>31.729583000000002</c:v>
                </c:pt>
                <c:pt idx="4435">
                  <c:v>31.712342</c:v>
                </c:pt>
                <c:pt idx="4436">
                  <c:v>35.895563000000003</c:v>
                </c:pt>
                <c:pt idx="4437">
                  <c:v>31.940636000000001</c:v>
                </c:pt>
                <c:pt idx="4438">
                  <c:v>31.914062000000001</c:v>
                </c:pt>
                <c:pt idx="4439">
                  <c:v>35.921008</c:v>
                </c:pt>
                <c:pt idx="4440">
                  <c:v>32.378836</c:v>
                </c:pt>
                <c:pt idx="4441">
                  <c:v>31.494288000000001</c:v>
                </c:pt>
                <c:pt idx="4442">
                  <c:v>36.329151000000003</c:v>
                </c:pt>
                <c:pt idx="4443">
                  <c:v>31.463806999999999</c:v>
                </c:pt>
                <c:pt idx="4444">
                  <c:v>32.578760000000003</c:v>
                </c:pt>
                <c:pt idx="4445">
                  <c:v>35.156717999999998</c:v>
                </c:pt>
                <c:pt idx="4446">
                  <c:v>31.900321000000002</c:v>
                </c:pt>
                <c:pt idx="4447">
                  <c:v>32.651963000000002</c:v>
                </c:pt>
                <c:pt idx="4448">
                  <c:v>35.444918999999999</c:v>
                </c:pt>
                <c:pt idx="4449">
                  <c:v>31.636545999999999</c:v>
                </c:pt>
                <c:pt idx="4450">
                  <c:v>31.673971999999999</c:v>
                </c:pt>
                <c:pt idx="4451">
                  <c:v>36.267299999999999</c:v>
                </c:pt>
                <c:pt idx="4452">
                  <c:v>31.450213999999999</c:v>
                </c:pt>
                <c:pt idx="4453">
                  <c:v>31.7591</c:v>
                </c:pt>
                <c:pt idx="4454">
                  <c:v>35.950395999999998</c:v>
                </c:pt>
                <c:pt idx="4455">
                  <c:v>32.131801000000003</c:v>
                </c:pt>
                <c:pt idx="4456">
                  <c:v>31.193994</c:v>
                </c:pt>
                <c:pt idx="4457">
                  <c:v>36.277467000000001</c:v>
                </c:pt>
                <c:pt idx="4458">
                  <c:v>31.731286000000001</c:v>
                </c:pt>
                <c:pt idx="4459">
                  <c:v>32.057319999999997</c:v>
                </c:pt>
                <c:pt idx="4460">
                  <c:v>35.588140000000003</c:v>
                </c:pt>
                <c:pt idx="4461">
                  <c:v>31.942951000000001</c:v>
                </c:pt>
                <c:pt idx="4462">
                  <c:v>31.706396999999999</c:v>
                </c:pt>
                <c:pt idx="4463">
                  <c:v>35.920803999999997</c:v>
                </c:pt>
                <c:pt idx="4464">
                  <c:v>32.022061000000001</c:v>
                </c:pt>
                <c:pt idx="4465">
                  <c:v>31.633638999999999</c:v>
                </c:pt>
                <c:pt idx="4466">
                  <c:v>35.922156000000001</c:v>
                </c:pt>
                <c:pt idx="4467">
                  <c:v>32.432372999999998</c:v>
                </c:pt>
                <c:pt idx="4468">
                  <c:v>31.193216</c:v>
                </c:pt>
                <c:pt idx="4469">
                  <c:v>36.437595999999999</c:v>
                </c:pt>
                <c:pt idx="4470">
                  <c:v>31.539770000000001</c:v>
                </c:pt>
                <c:pt idx="4471">
                  <c:v>32.576464000000001</c:v>
                </c:pt>
                <c:pt idx="4472">
                  <c:v>35.239735000000003</c:v>
                </c:pt>
                <c:pt idx="4473">
                  <c:v>31.777322999999999</c:v>
                </c:pt>
                <c:pt idx="4474">
                  <c:v>31.878433000000001</c:v>
                </c:pt>
                <c:pt idx="4475">
                  <c:v>36.038468999999999</c:v>
                </c:pt>
                <c:pt idx="4476">
                  <c:v>31.767378000000001</c:v>
                </c:pt>
                <c:pt idx="4477">
                  <c:v>32.547981999999998</c:v>
                </c:pt>
                <c:pt idx="4478">
                  <c:v>35.402214999999998</c:v>
                </c:pt>
                <c:pt idx="4479">
                  <c:v>31.67062</c:v>
                </c:pt>
                <c:pt idx="4480">
                  <c:v>31.899525000000001</c:v>
                </c:pt>
                <c:pt idx="4481">
                  <c:v>35.744917000000001</c:v>
                </c:pt>
                <c:pt idx="4482">
                  <c:v>31.894469000000001</c:v>
                </c:pt>
                <c:pt idx="4483">
                  <c:v>32.276150999999999</c:v>
                </c:pt>
                <c:pt idx="4484">
                  <c:v>35.542844000000002</c:v>
                </c:pt>
                <c:pt idx="4485">
                  <c:v>32.302948000000001</c:v>
                </c:pt>
                <c:pt idx="4486">
                  <c:v>31.375789000000001</c:v>
                </c:pt>
                <c:pt idx="4487">
                  <c:v>36.035801999999997</c:v>
                </c:pt>
                <c:pt idx="4488">
                  <c:v>32.339762</c:v>
                </c:pt>
                <c:pt idx="4489">
                  <c:v>31.731009</c:v>
                </c:pt>
                <c:pt idx="4490">
                  <c:v>35.411974999999998</c:v>
                </c:pt>
                <c:pt idx="4491">
                  <c:v>31.892192000000001</c:v>
                </c:pt>
                <c:pt idx="4492">
                  <c:v>31.815080999999999</c:v>
                </c:pt>
                <c:pt idx="4493">
                  <c:v>36.057653999999999</c:v>
                </c:pt>
                <c:pt idx="4494">
                  <c:v>32.414316999999997</c:v>
                </c:pt>
                <c:pt idx="4495">
                  <c:v>31.420826000000002</c:v>
                </c:pt>
                <c:pt idx="4496">
                  <c:v>35.859285999999997</c:v>
                </c:pt>
                <c:pt idx="4497">
                  <c:v>31.693583</c:v>
                </c:pt>
                <c:pt idx="4498">
                  <c:v>32.145578999999998</c:v>
                </c:pt>
                <c:pt idx="4499">
                  <c:v>36.049931999999998</c:v>
                </c:pt>
                <c:pt idx="4500">
                  <c:v>31.814655999999999</c:v>
                </c:pt>
                <c:pt idx="4501">
                  <c:v>32.107318999999997</c:v>
                </c:pt>
                <c:pt idx="4502">
                  <c:v>34.993256000000002</c:v>
                </c:pt>
                <c:pt idx="4503">
                  <c:v>32.390224000000003</c:v>
                </c:pt>
                <c:pt idx="4504">
                  <c:v>31.449159000000002</c:v>
                </c:pt>
                <c:pt idx="4505">
                  <c:v>36.233300999999997</c:v>
                </c:pt>
                <c:pt idx="4506">
                  <c:v>31.967599</c:v>
                </c:pt>
                <c:pt idx="4507">
                  <c:v>31.716360000000002</c:v>
                </c:pt>
                <c:pt idx="4508">
                  <c:v>35.606898999999999</c:v>
                </c:pt>
                <c:pt idx="4509">
                  <c:v>31.879840999999999</c:v>
                </c:pt>
                <c:pt idx="4510">
                  <c:v>32.450428000000002</c:v>
                </c:pt>
                <c:pt idx="4511">
                  <c:v>35.389733999999997</c:v>
                </c:pt>
                <c:pt idx="4512">
                  <c:v>32.396669000000003</c:v>
                </c:pt>
                <c:pt idx="4513">
                  <c:v>31.852803000000002</c:v>
                </c:pt>
                <c:pt idx="4514">
                  <c:v>35.482011999999997</c:v>
                </c:pt>
                <c:pt idx="4515">
                  <c:v>31.671582999999998</c:v>
                </c:pt>
                <c:pt idx="4516">
                  <c:v>31.823248</c:v>
                </c:pt>
                <c:pt idx="4517">
                  <c:v>35.893377999999998</c:v>
                </c:pt>
                <c:pt idx="4518">
                  <c:v>32.176634</c:v>
                </c:pt>
                <c:pt idx="4519">
                  <c:v>32.236263000000001</c:v>
                </c:pt>
                <c:pt idx="4520">
                  <c:v>35.634306000000002</c:v>
                </c:pt>
                <c:pt idx="4521">
                  <c:v>31.558509000000001</c:v>
                </c:pt>
                <c:pt idx="4522">
                  <c:v>32.313485</c:v>
                </c:pt>
                <c:pt idx="4523">
                  <c:v>35.177402999999998</c:v>
                </c:pt>
                <c:pt idx="4524">
                  <c:v>32.162799999999997</c:v>
                </c:pt>
                <c:pt idx="4525">
                  <c:v>31.597009</c:v>
                </c:pt>
                <c:pt idx="4526">
                  <c:v>35.877840999999997</c:v>
                </c:pt>
                <c:pt idx="4527">
                  <c:v>32.202745</c:v>
                </c:pt>
                <c:pt idx="4528">
                  <c:v>31.418178000000001</c:v>
                </c:pt>
                <c:pt idx="4529">
                  <c:v>36.102784</c:v>
                </c:pt>
                <c:pt idx="4530">
                  <c:v>31.979376999999999</c:v>
                </c:pt>
                <c:pt idx="4531">
                  <c:v>31.626176000000001</c:v>
                </c:pt>
                <c:pt idx="4532">
                  <c:v>35.940506999999997</c:v>
                </c:pt>
                <c:pt idx="4533">
                  <c:v>32.093116000000002</c:v>
                </c:pt>
                <c:pt idx="4534">
                  <c:v>31.618342999999999</c:v>
                </c:pt>
                <c:pt idx="4535">
                  <c:v>36.020099000000002</c:v>
                </c:pt>
                <c:pt idx="4536">
                  <c:v>32.017246999999998</c:v>
                </c:pt>
                <c:pt idx="4537">
                  <c:v>31.633991000000002</c:v>
                </c:pt>
                <c:pt idx="4538">
                  <c:v>35.892971000000003</c:v>
                </c:pt>
                <c:pt idx="4539">
                  <c:v>32.182929999999999</c:v>
                </c:pt>
                <c:pt idx="4540">
                  <c:v>32.016061999999998</c:v>
                </c:pt>
                <c:pt idx="4541">
                  <c:v>35.850952999999997</c:v>
                </c:pt>
                <c:pt idx="4542">
                  <c:v>31.660157000000002</c:v>
                </c:pt>
                <c:pt idx="4543">
                  <c:v>31.648434999999999</c:v>
                </c:pt>
                <c:pt idx="4544">
                  <c:v>35.814155999999997</c:v>
                </c:pt>
                <c:pt idx="4545">
                  <c:v>31.812804</c:v>
                </c:pt>
                <c:pt idx="4546">
                  <c:v>32.335799000000002</c:v>
                </c:pt>
                <c:pt idx="4547">
                  <c:v>35.911507999999998</c:v>
                </c:pt>
                <c:pt idx="4548">
                  <c:v>31.870377000000001</c:v>
                </c:pt>
                <c:pt idx="4549">
                  <c:v>31.225809999999999</c:v>
                </c:pt>
                <c:pt idx="4550">
                  <c:v>35.952469999999998</c:v>
                </c:pt>
                <c:pt idx="4551">
                  <c:v>31.865655</c:v>
                </c:pt>
                <c:pt idx="4552">
                  <c:v>32.496502</c:v>
                </c:pt>
                <c:pt idx="4553">
                  <c:v>35.256864999999998</c:v>
                </c:pt>
                <c:pt idx="4554">
                  <c:v>32.272503999999998</c:v>
                </c:pt>
                <c:pt idx="4555">
                  <c:v>31.806452</c:v>
                </c:pt>
                <c:pt idx="4556">
                  <c:v>36.012155</c:v>
                </c:pt>
                <c:pt idx="4557">
                  <c:v>31.550083999999998</c:v>
                </c:pt>
                <c:pt idx="4558">
                  <c:v>31.96321</c:v>
                </c:pt>
                <c:pt idx="4559">
                  <c:v>35.360807999999999</c:v>
                </c:pt>
                <c:pt idx="4560">
                  <c:v>32.314281000000001</c:v>
                </c:pt>
                <c:pt idx="4561">
                  <c:v>31.688731000000001</c:v>
                </c:pt>
                <c:pt idx="4562">
                  <c:v>35.619565999999999</c:v>
                </c:pt>
                <c:pt idx="4563">
                  <c:v>32.312078</c:v>
                </c:pt>
                <c:pt idx="4564">
                  <c:v>31.772193999999999</c:v>
                </c:pt>
                <c:pt idx="4565">
                  <c:v>35.816212</c:v>
                </c:pt>
                <c:pt idx="4566">
                  <c:v>32.151856000000002</c:v>
                </c:pt>
                <c:pt idx="4567">
                  <c:v>31.935192000000001</c:v>
                </c:pt>
                <c:pt idx="4568">
                  <c:v>35.408993000000002</c:v>
                </c:pt>
                <c:pt idx="4569">
                  <c:v>31.949598999999999</c:v>
                </c:pt>
                <c:pt idx="4570">
                  <c:v>31.808619</c:v>
                </c:pt>
                <c:pt idx="4571">
                  <c:v>36.436298999999998</c:v>
                </c:pt>
                <c:pt idx="4572">
                  <c:v>31.404973999999999</c:v>
                </c:pt>
                <c:pt idx="4573">
                  <c:v>32.380169000000002</c:v>
                </c:pt>
                <c:pt idx="4574">
                  <c:v>35.689416999999999</c:v>
                </c:pt>
                <c:pt idx="4575">
                  <c:v>31.874637</c:v>
                </c:pt>
                <c:pt idx="4576">
                  <c:v>32.598519000000003</c:v>
                </c:pt>
                <c:pt idx="4577">
                  <c:v>35.561473999999997</c:v>
                </c:pt>
                <c:pt idx="4578">
                  <c:v>30.951533000000001</c:v>
                </c:pt>
                <c:pt idx="4579">
                  <c:v>32.030746999999998</c:v>
                </c:pt>
                <c:pt idx="4580">
                  <c:v>35.822341000000002</c:v>
                </c:pt>
                <c:pt idx="4581">
                  <c:v>31.570028000000001</c:v>
                </c:pt>
                <c:pt idx="4582">
                  <c:v>31.716100999999998</c:v>
                </c:pt>
                <c:pt idx="4583">
                  <c:v>35.916452</c:v>
                </c:pt>
                <c:pt idx="4584">
                  <c:v>31.614916999999998</c:v>
                </c:pt>
                <c:pt idx="4585">
                  <c:v>32.40128</c:v>
                </c:pt>
                <c:pt idx="4586">
                  <c:v>35.261513000000001</c:v>
                </c:pt>
                <c:pt idx="4587">
                  <c:v>32.111412000000001</c:v>
                </c:pt>
                <c:pt idx="4588">
                  <c:v>31.581121</c:v>
                </c:pt>
                <c:pt idx="4589">
                  <c:v>36.318615000000001</c:v>
                </c:pt>
                <c:pt idx="4590">
                  <c:v>31.522694999999999</c:v>
                </c:pt>
                <c:pt idx="4591">
                  <c:v>32.385373000000001</c:v>
                </c:pt>
                <c:pt idx="4592">
                  <c:v>35.407863999999996</c:v>
                </c:pt>
                <c:pt idx="4593">
                  <c:v>32.414020999999998</c:v>
                </c:pt>
                <c:pt idx="4594">
                  <c:v>31.089236</c:v>
                </c:pt>
                <c:pt idx="4595">
                  <c:v>36.305003999999997</c:v>
                </c:pt>
                <c:pt idx="4596">
                  <c:v>31.789636999999999</c:v>
                </c:pt>
                <c:pt idx="4597">
                  <c:v>31.579324</c:v>
                </c:pt>
                <c:pt idx="4598">
                  <c:v>36.115375999999998</c:v>
                </c:pt>
                <c:pt idx="4599">
                  <c:v>31.512844000000001</c:v>
                </c:pt>
                <c:pt idx="4600">
                  <c:v>31.902228999999998</c:v>
                </c:pt>
                <c:pt idx="4601">
                  <c:v>36.434818</c:v>
                </c:pt>
                <c:pt idx="4602">
                  <c:v>31.272124000000002</c:v>
                </c:pt>
                <c:pt idx="4603">
                  <c:v>32.165412000000003</c:v>
                </c:pt>
                <c:pt idx="4604">
                  <c:v>36.133487000000002</c:v>
                </c:pt>
                <c:pt idx="4605">
                  <c:v>31.679341999999998</c:v>
                </c:pt>
                <c:pt idx="4606">
                  <c:v>31.642582999999998</c:v>
                </c:pt>
                <c:pt idx="4607">
                  <c:v>36.103636000000002</c:v>
                </c:pt>
                <c:pt idx="4608">
                  <c:v>31.749656000000002</c:v>
                </c:pt>
                <c:pt idx="4609">
                  <c:v>31.443048000000001</c:v>
                </c:pt>
                <c:pt idx="4610">
                  <c:v>36.466076999999999</c:v>
                </c:pt>
                <c:pt idx="4611">
                  <c:v>31.339901000000001</c:v>
                </c:pt>
                <c:pt idx="4612">
                  <c:v>32.2273</c:v>
                </c:pt>
                <c:pt idx="4613">
                  <c:v>36.315170000000002</c:v>
                </c:pt>
                <c:pt idx="4614">
                  <c:v>30.97683</c:v>
                </c:pt>
                <c:pt idx="4615">
                  <c:v>31.844822000000001</c:v>
                </c:pt>
                <c:pt idx="4616">
                  <c:v>36.163857</c:v>
                </c:pt>
                <c:pt idx="4617">
                  <c:v>31.651232</c:v>
                </c:pt>
                <c:pt idx="4618">
                  <c:v>31.786138000000001</c:v>
                </c:pt>
                <c:pt idx="4619">
                  <c:v>36.304040999999998</c:v>
                </c:pt>
                <c:pt idx="4620">
                  <c:v>31.740064</c:v>
                </c:pt>
                <c:pt idx="4621">
                  <c:v>32.065117000000001</c:v>
                </c:pt>
                <c:pt idx="4622">
                  <c:v>35.299067999999998</c:v>
                </c:pt>
                <c:pt idx="4623">
                  <c:v>32.320650999999998</c:v>
                </c:pt>
                <c:pt idx="4624">
                  <c:v>31.746044999999999</c:v>
                </c:pt>
                <c:pt idx="4625">
                  <c:v>35.881767000000004</c:v>
                </c:pt>
                <c:pt idx="4626">
                  <c:v>32.033079000000001</c:v>
                </c:pt>
                <c:pt idx="4627">
                  <c:v>31.908062000000001</c:v>
                </c:pt>
                <c:pt idx="4628">
                  <c:v>35.518602999999999</c:v>
                </c:pt>
                <c:pt idx="4629">
                  <c:v>31.862841</c:v>
                </c:pt>
                <c:pt idx="4630">
                  <c:v>32.028061000000001</c:v>
                </c:pt>
                <c:pt idx="4631">
                  <c:v>37.421326999999998</c:v>
                </c:pt>
                <c:pt idx="4632">
                  <c:v>30.299261999999999</c:v>
                </c:pt>
                <c:pt idx="4633">
                  <c:v>32.389595</c:v>
                </c:pt>
                <c:pt idx="4634">
                  <c:v>35.770065000000002</c:v>
                </c:pt>
                <c:pt idx="4635">
                  <c:v>31.365345000000001</c:v>
                </c:pt>
                <c:pt idx="4636">
                  <c:v>32.270966000000001</c:v>
                </c:pt>
                <c:pt idx="4637">
                  <c:v>35.975543999999999</c:v>
                </c:pt>
                <c:pt idx="4638">
                  <c:v>31.698101000000001</c:v>
                </c:pt>
                <c:pt idx="4639">
                  <c:v>31.868174</c:v>
                </c:pt>
                <c:pt idx="4640">
                  <c:v>35.70675</c:v>
                </c:pt>
                <c:pt idx="4641">
                  <c:v>31.634990999999999</c:v>
                </c:pt>
                <c:pt idx="4642">
                  <c:v>31.939895</c:v>
                </c:pt>
                <c:pt idx="4643">
                  <c:v>36.190857000000001</c:v>
                </c:pt>
                <c:pt idx="4644">
                  <c:v>31.590509000000001</c:v>
                </c:pt>
                <c:pt idx="4645">
                  <c:v>31.8216</c:v>
                </c:pt>
                <c:pt idx="4646">
                  <c:v>36.320577999999998</c:v>
                </c:pt>
                <c:pt idx="4647">
                  <c:v>31.441177</c:v>
                </c:pt>
                <c:pt idx="4648">
                  <c:v>31.978321000000001</c:v>
                </c:pt>
                <c:pt idx="4649">
                  <c:v>35.942599000000001</c:v>
                </c:pt>
                <c:pt idx="4650">
                  <c:v>32.277244000000003</c:v>
                </c:pt>
                <c:pt idx="4651">
                  <c:v>31.628509000000001</c:v>
                </c:pt>
                <c:pt idx="4652">
                  <c:v>35.658047000000003</c:v>
                </c:pt>
                <c:pt idx="4653">
                  <c:v>32.138986000000003</c:v>
                </c:pt>
                <c:pt idx="4654">
                  <c:v>31.604806</c:v>
                </c:pt>
                <c:pt idx="4655">
                  <c:v>35.887414999999997</c:v>
                </c:pt>
                <c:pt idx="4656">
                  <c:v>31.978265</c:v>
                </c:pt>
                <c:pt idx="4657">
                  <c:v>32.135060000000003</c:v>
                </c:pt>
                <c:pt idx="4658">
                  <c:v>35.421401000000003</c:v>
                </c:pt>
                <c:pt idx="4659">
                  <c:v>32.383187</c:v>
                </c:pt>
                <c:pt idx="4660">
                  <c:v>31.785693999999999</c:v>
                </c:pt>
                <c:pt idx="4661">
                  <c:v>35.735843000000003</c:v>
                </c:pt>
                <c:pt idx="4662">
                  <c:v>31.675787</c:v>
                </c:pt>
                <c:pt idx="4663">
                  <c:v>31.710471999999999</c:v>
                </c:pt>
                <c:pt idx="4664">
                  <c:v>36.009396000000002</c:v>
                </c:pt>
                <c:pt idx="4665">
                  <c:v>31.843266</c:v>
                </c:pt>
                <c:pt idx="4666">
                  <c:v>31.897210999999999</c:v>
                </c:pt>
                <c:pt idx="4667">
                  <c:v>35.852952999999999</c:v>
                </c:pt>
                <c:pt idx="4668">
                  <c:v>32.453834999999998</c:v>
                </c:pt>
                <c:pt idx="4669">
                  <c:v>31.567232000000001</c:v>
                </c:pt>
                <c:pt idx="4670">
                  <c:v>35.586843999999999</c:v>
                </c:pt>
                <c:pt idx="4671">
                  <c:v>32.341318000000001</c:v>
                </c:pt>
                <c:pt idx="4672">
                  <c:v>31.667583</c:v>
                </c:pt>
                <c:pt idx="4673">
                  <c:v>36.150486000000001</c:v>
                </c:pt>
                <c:pt idx="4674">
                  <c:v>31.293234999999999</c:v>
                </c:pt>
                <c:pt idx="4675">
                  <c:v>31.800488999999999</c:v>
                </c:pt>
                <c:pt idx="4676">
                  <c:v>36.219392999999997</c:v>
                </c:pt>
                <c:pt idx="4677">
                  <c:v>31.511658000000001</c:v>
                </c:pt>
                <c:pt idx="4678">
                  <c:v>31.913654999999999</c:v>
                </c:pt>
                <c:pt idx="4679">
                  <c:v>35.910339999999998</c:v>
                </c:pt>
                <c:pt idx="4680">
                  <c:v>31.879746999999998</c:v>
                </c:pt>
                <c:pt idx="4681">
                  <c:v>32.573686000000002</c:v>
                </c:pt>
                <c:pt idx="4682">
                  <c:v>35.421142000000003</c:v>
                </c:pt>
                <c:pt idx="4683">
                  <c:v>31.573212999999999</c:v>
                </c:pt>
                <c:pt idx="4684">
                  <c:v>31.833006999999998</c:v>
                </c:pt>
                <c:pt idx="4685">
                  <c:v>36.037450999999997</c:v>
                </c:pt>
                <c:pt idx="4686">
                  <c:v>32.061171999999999</c:v>
                </c:pt>
                <c:pt idx="4687">
                  <c:v>31.430011</c:v>
                </c:pt>
                <c:pt idx="4688">
                  <c:v>36.418781000000003</c:v>
                </c:pt>
                <c:pt idx="4689">
                  <c:v>31.368418999999999</c:v>
                </c:pt>
                <c:pt idx="4690">
                  <c:v>31.902747999999999</c:v>
                </c:pt>
                <c:pt idx="4691">
                  <c:v>36.200468000000001</c:v>
                </c:pt>
                <c:pt idx="4692">
                  <c:v>31.659361000000001</c:v>
                </c:pt>
                <c:pt idx="4693">
                  <c:v>31.746897000000001</c:v>
                </c:pt>
                <c:pt idx="4694">
                  <c:v>36.294134</c:v>
                </c:pt>
                <c:pt idx="4695">
                  <c:v>31.730008000000002</c:v>
                </c:pt>
                <c:pt idx="4696">
                  <c:v>31.748007999999999</c:v>
                </c:pt>
                <c:pt idx="4697">
                  <c:v>36.198098000000002</c:v>
                </c:pt>
                <c:pt idx="4698">
                  <c:v>31.712897000000002</c:v>
                </c:pt>
                <c:pt idx="4699">
                  <c:v>31.899080999999999</c:v>
                </c:pt>
                <c:pt idx="4700">
                  <c:v>35.728805999999999</c:v>
                </c:pt>
                <c:pt idx="4701">
                  <c:v>32.227133000000002</c:v>
                </c:pt>
                <c:pt idx="4702">
                  <c:v>31.731860000000001</c:v>
                </c:pt>
                <c:pt idx="4703">
                  <c:v>35.679583000000001</c:v>
                </c:pt>
                <c:pt idx="4704">
                  <c:v>31.760211999999999</c:v>
                </c:pt>
                <c:pt idx="4705">
                  <c:v>32.383150999999998</c:v>
                </c:pt>
                <c:pt idx="4706">
                  <c:v>36.100765000000003</c:v>
                </c:pt>
                <c:pt idx="4707">
                  <c:v>31.877950999999999</c:v>
                </c:pt>
                <c:pt idx="4708">
                  <c:v>30.852350000000001</c:v>
                </c:pt>
                <c:pt idx="4709">
                  <c:v>32.039895000000001</c:v>
                </c:pt>
                <c:pt idx="4710">
                  <c:v>35.755676000000001</c:v>
                </c:pt>
                <c:pt idx="4711">
                  <c:v>32.204689000000002</c:v>
                </c:pt>
                <c:pt idx="4712">
                  <c:v>31.611084000000002</c:v>
                </c:pt>
                <c:pt idx="4713">
                  <c:v>35.726472000000001</c:v>
                </c:pt>
                <c:pt idx="4714">
                  <c:v>31.280215999999999</c:v>
                </c:pt>
                <c:pt idx="4715">
                  <c:v>32.237003000000001</c:v>
                </c:pt>
                <c:pt idx="4716">
                  <c:v>35.807268000000001</c:v>
                </c:pt>
                <c:pt idx="4717">
                  <c:v>32.328873000000002</c:v>
                </c:pt>
                <c:pt idx="4718">
                  <c:v>31.477084000000001</c:v>
                </c:pt>
                <c:pt idx="4719">
                  <c:v>35.260939999999998</c:v>
                </c:pt>
                <c:pt idx="4720">
                  <c:v>32.679017999999999</c:v>
                </c:pt>
                <c:pt idx="4721">
                  <c:v>32.166893999999999</c:v>
                </c:pt>
                <c:pt idx="4722">
                  <c:v>35.022868000000003</c:v>
                </c:pt>
                <c:pt idx="4723">
                  <c:v>31.276420000000002</c:v>
                </c:pt>
                <c:pt idx="4724">
                  <c:v>32.042450000000002</c:v>
                </c:pt>
                <c:pt idx="4725">
                  <c:v>36.069265000000001</c:v>
                </c:pt>
                <c:pt idx="4726">
                  <c:v>32.033006</c:v>
                </c:pt>
                <c:pt idx="4727">
                  <c:v>31.842952</c:v>
                </c:pt>
                <c:pt idx="4728">
                  <c:v>36.059265000000003</c:v>
                </c:pt>
                <c:pt idx="4729">
                  <c:v>31.071255000000001</c:v>
                </c:pt>
                <c:pt idx="4730">
                  <c:v>31.748175</c:v>
                </c:pt>
                <c:pt idx="4731">
                  <c:v>35.431901000000003</c:v>
                </c:pt>
                <c:pt idx="4732">
                  <c:v>31.925395000000002</c:v>
                </c:pt>
                <c:pt idx="4733">
                  <c:v>32.334521000000002</c:v>
                </c:pt>
                <c:pt idx="4734">
                  <c:v>35.371327000000001</c:v>
                </c:pt>
                <c:pt idx="4735">
                  <c:v>32.314577</c:v>
                </c:pt>
                <c:pt idx="4736">
                  <c:v>31.852951999999998</c:v>
                </c:pt>
                <c:pt idx="4737">
                  <c:v>35.436086000000003</c:v>
                </c:pt>
                <c:pt idx="4738">
                  <c:v>31.889413999999999</c:v>
                </c:pt>
                <c:pt idx="4739">
                  <c:v>31.945747000000001</c:v>
                </c:pt>
                <c:pt idx="4740">
                  <c:v>35.979970000000002</c:v>
                </c:pt>
                <c:pt idx="4741">
                  <c:v>32.305188000000001</c:v>
                </c:pt>
                <c:pt idx="4742">
                  <c:v>31.925229000000002</c:v>
                </c:pt>
                <c:pt idx="4743">
                  <c:v>35.657398000000001</c:v>
                </c:pt>
                <c:pt idx="4744">
                  <c:v>31.883414999999999</c:v>
                </c:pt>
                <c:pt idx="4745">
                  <c:v>31.708656999999999</c:v>
                </c:pt>
                <c:pt idx="4746">
                  <c:v>36.047505999999998</c:v>
                </c:pt>
                <c:pt idx="4747">
                  <c:v>31.374178000000001</c:v>
                </c:pt>
                <c:pt idx="4748">
                  <c:v>32.159264</c:v>
                </c:pt>
                <c:pt idx="4749">
                  <c:v>35.447344999999999</c:v>
                </c:pt>
                <c:pt idx="4750">
                  <c:v>32.637647999999999</c:v>
                </c:pt>
                <c:pt idx="4751">
                  <c:v>31.352827000000001</c:v>
                </c:pt>
                <c:pt idx="4752">
                  <c:v>36.086005999999998</c:v>
                </c:pt>
                <c:pt idx="4753">
                  <c:v>31.603194999999999</c:v>
                </c:pt>
                <c:pt idx="4754">
                  <c:v>32.065801999999998</c:v>
                </c:pt>
                <c:pt idx="4755">
                  <c:v>35.585788000000001</c:v>
                </c:pt>
                <c:pt idx="4756">
                  <c:v>31.697248999999999</c:v>
                </c:pt>
                <c:pt idx="4757">
                  <c:v>31.914525000000001</c:v>
                </c:pt>
                <c:pt idx="4758">
                  <c:v>35.685231999999999</c:v>
                </c:pt>
                <c:pt idx="4759">
                  <c:v>32.583055999999999</c:v>
                </c:pt>
                <c:pt idx="4760">
                  <c:v>30.491814999999999</c:v>
                </c:pt>
                <c:pt idx="4761">
                  <c:v>35.789285999999997</c:v>
                </c:pt>
                <c:pt idx="4762">
                  <c:v>32.066023999999999</c:v>
                </c:pt>
                <c:pt idx="4763">
                  <c:v>32.072634999999998</c:v>
                </c:pt>
                <c:pt idx="4764">
                  <c:v>35.599066000000001</c:v>
                </c:pt>
                <c:pt idx="4765">
                  <c:v>32.233077999999999</c:v>
                </c:pt>
                <c:pt idx="4766">
                  <c:v>31.800118999999999</c:v>
                </c:pt>
                <c:pt idx="4767">
                  <c:v>35.889617999999999</c:v>
                </c:pt>
                <c:pt idx="4768">
                  <c:v>31.511880999999999</c:v>
                </c:pt>
                <c:pt idx="4769">
                  <c:v>32.487946000000001</c:v>
                </c:pt>
                <c:pt idx="4770">
                  <c:v>35.289234999999998</c:v>
                </c:pt>
                <c:pt idx="4771">
                  <c:v>31.901710000000001</c:v>
                </c:pt>
                <c:pt idx="4772">
                  <c:v>32.456501000000003</c:v>
                </c:pt>
                <c:pt idx="4773">
                  <c:v>35.401215999999998</c:v>
                </c:pt>
                <c:pt idx="4774">
                  <c:v>31.822303999999999</c:v>
                </c:pt>
                <c:pt idx="4775">
                  <c:v>32.170560000000002</c:v>
                </c:pt>
                <c:pt idx="4776">
                  <c:v>35.375548999999999</c:v>
                </c:pt>
                <c:pt idx="4777">
                  <c:v>32.036895000000001</c:v>
                </c:pt>
                <c:pt idx="4778">
                  <c:v>31.679915999999999</c:v>
                </c:pt>
                <c:pt idx="4779">
                  <c:v>36.073098999999999</c:v>
                </c:pt>
                <c:pt idx="4780">
                  <c:v>31.500381000000001</c:v>
                </c:pt>
                <c:pt idx="4781">
                  <c:v>31.887080999999998</c:v>
                </c:pt>
                <c:pt idx="4782">
                  <c:v>36.118023999999998</c:v>
                </c:pt>
                <c:pt idx="4783">
                  <c:v>31.300640999999999</c:v>
                </c:pt>
                <c:pt idx="4784">
                  <c:v>32.089894000000001</c:v>
                </c:pt>
                <c:pt idx="4785">
                  <c:v>35.773434000000002</c:v>
                </c:pt>
                <c:pt idx="4786">
                  <c:v>32.242707000000003</c:v>
                </c:pt>
                <c:pt idx="4787">
                  <c:v>31.272197999999999</c:v>
                </c:pt>
                <c:pt idx="4788">
                  <c:v>36.161005000000003</c:v>
                </c:pt>
                <c:pt idx="4789">
                  <c:v>31.648157000000001</c:v>
                </c:pt>
                <c:pt idx="4790">
                  <c:v>31.957470000000001</c:v>
                </c:pt>
                <c:pt idx="4791">
                  <c:v>35.715620000000001</c:v>
                </c:pt>
                <c:pt idx="4792">
                  <c:v>31.830266999999999</c:v>
                </c:pt>
                <c:pt idx="4793">
                  <c:v>32.094098000000002</c:v>
                </c:pt>
                <c:pt idx="4794">
                  <c:v>35.734527999999997</c:v>
                </c:pt>
                <c:pt idx="4795">
                  <c:v>31.622323999999999</c:v>
                </c:pt>
                <c:pt idx="4796">
                  <c:v>32.555667999999997</c:v>
                </c:pt>
                <c:pt idx="4797">
                  <c:v>35.279457999999998</c:v>
                </c:pt>
                <c:pt idx="4798">
                  <c:v>31.983080999999999</c:v>
                </c:pt>
                <c:pt idx="4799">
                  <c:v>31.716470999999999</c:v>
                </c:pt>
                <c:pt idx="4800">
                  <c:v>36.212431000000002</c:v>
                </c:pt>
                <c:pt idx="4801">
                  <c:v>31.874265999999999</c:v>
                </c:pt>
                <c:pt idx="4802">
                  <c:v>31.951784</c:v>
                </c:pt>
                <c:pt idx="4803">
                  <c:v>35.570473999999997</c:v>
                </c:pt>
                <c:pt idx="4804">
                  <c:v>32.058950000000003</c:v>
                </c:pt>
                <c:pt idx="4805">
                  <c:v>31.698156999999998</c:v>
                </c:pt>
                <c:pt idx="4806">
                  <c:v>35.703046000000001</c:v>
                </c:pt>
                <c:pt idx="4807">
                  <c:v>32.245762999999997</c:v>
                </c:pt>
                <c:pt idx="4808">
                  <c:v>32.252096000000002</c:v>
                </c:pt>
                <c:pt idx="4809">
                  <c:v>35.373289999999997</c:v>
                </c:pt>
                <c:pt idx="4810">
                  <c:v>32.015116999999996</c:v>
                </c:pt>
                <c:pt idx="4811">
                  <c:v>31.516843999999999</c:v>
                </c:pt>
                <c:pt idx="4812">
                  <c:v>35.774842</c:v>
                </c:pt>
                <c:pt idx="4813">
                  <c:v>31.764786000000001</c:v>
                </c:pt>
                <c:pt idx="4814">
                  <c:v>32.352058</c:v>
                </c:pt>
                <c:pt idx="4815">
                  <c:v>35.477677999999997</c:v>
                </c:pt>
                <c:pt idx="4816">
                  <c:v>31.953468999999998</c:v>
                </c:pt>
                <c:pt idx="4817">
                  <c:v>32.136375000000001</c:v>
                </c:pt>
                <c:pt idx="4818">
                  <c:v>35.473936999999999</c:v>
                </c:pt>
                <c:pt idx="4819">
                  <c:v>32.137467000000001</c:v>
                </c:pt>
                <c:pt idx="4820">
                  <c:v>31.526399000000001</c:v>
                </c:pt>
                <c:pt idx="4821">
                  <c:v>35.561917999999999</c:v>
                </c:pt>
                <c:pt idx="4822">
                  <c:v>32.209597000000002</c:v>
                </c:pt>
                <c:pt idx="4823">
                  <c:v>32.099392999999999</c:v>
                </c:pt>
                <c:pt idx="4824">
                  <c:v>35.5139</c:v>
                </c:pt>
                <c:pt idx="4825">
                  <c:v>32.296004000000003</c:v>
                </c:pt>
                <c:pt idx="4826">
                  <c:v>32.105004999999998</c:v>
                </c:pt>
                <c:pt idx="4827">
                  <c:v>35.089497000000001</c:v>
                </c:pt>
                <c:pt idx="4828">
                  <c:v>31.726434000000001</c:v>
                </c:pt>
                <c:pt idx="4829">
                  <c:v>32.267021999999997</c:v>
                </c:pt>
                <c:pt idx="4830">
                  <c:v>35.345846000000002</c:v>
                </c:pt>
                <c:pt idx="4831">
                  <c:v>31.494268999999999</c:v>
                </c:pt>
                <c:pt idx="4832">
                  <c:v>32.255707000000001</c:v>
                </c:pt>
                <c:pt idx="4833">
                  <c:v>35.667527999999997</c:v>
                </c:pt>
                <c:pt idx="4834">
                  <c:v>32.373614000000003</c:v>
                </c:pt>
                <c:pt idx="4835">
                  <c:v>32.189005000000002</c:v>
                </c:pt>
                <c:pt idx="4836">
                  <c:v>35.245921000000003</c:v>
                </c:pt>
                <c:pt idx="4837">
                  <c:v>31.668786000000001</c:v>
                </c:pt>
                <c:pt idx="4838">
                  <c:v>32.220745000000001</c:v>
                </c:pt>
                <c:pt idx="4839">
                  <c:v>35.686306000000002</c:v>
                </c:pt>
                <c:pt idx="4840">
                  <c:v>31.572213999999999</c:v>
                </c:pt>
                <c:pt idx="4841">
                  <c:v>32.061579999999999</c:v>
                </c:pt>
                <c:pt idx="4842">
                  <c:v>35.522770999999999</c:v>
                </c:pt>
                <c:pt idx="4843">
                  <c:v>32.144986000000003</c:v>
                </c:pt>
                <c:pt idx="4844">
                  <c:v>31.900544</c:v>
                </c:pt>
                <c:pt idx="4845">
                  <c:v>35.642305999999998</c:v>
                </c:pt>
                <c:pt idx="4846">
                  <c:v>31.965599000000001</c:v>
                </c:pt>
                <c:pt idx="4847">
                  <c:v>31.545047</c:v>
                </c:pt>
                <c:pt idx="4848">
                  <c:v>36.262393000000003</c:v>
                </c:pt>
                <c:pt idx="4849">
                  <c:v>31.737082999999998</c:v>
                </c:pt>
                <c:pt idx="4850">
                  <c:v>31.319790000000001</c:v>
                </c:pt>
                <c:pt idx="4851">
                  <c:v>35.983488000000001</c:v>
                </c:pt>
                <c:pt idx="4852">
                  <c:v>31.590232</c:v>
                </c:pt>
                <c:pt idx="4853">
                  <c:v>31.829692999999999</c:v>
                </c:pt>
                <c:pt idx="4854">
                  <c:v>36.143931000000002</c:v>
                </c:pt>
                <c:pt idx="4855">
                  <c:v>32.003543000000001</c:v>
                </c:pt>
                <c:pt idx="4856">
                  <c:v>31.921174000000001</c:v>
                </c:pt>
                <c:pt idx="4857">
                  <c:v>36.055728999999999</c:v>
                </c:pt>
                <c:pt idx="4858">
                  <c:v>31.240735000000001</c:v>
                </c:pt>
                <c:pt idx="4859">
                  <c:v>32.019080000000002</c:v>
                </c:pt>
                <c:pt idx="4860">
                  <c:v>35.888860000000001</c:v>
                </c:pt>
                <c:pt idx="4861">
                  <c:v>32.26641</c:v>
                </c:pt>
                <c:pt idx="4862">
                  <c:v>31.316845000000001</c:v>
                </c:pt>
                <c:pt idx="4863">
                  <c:v>36.088301999999999</c:v>
                </c:pt>
                <c:pt idx="4864">
                  <c:v>31.800840999999998</c:v>
                </c:pt>
                <c:pt idx="4865">
                  <c:v>31.918932999999999</c:v>
                </c:pt>
                <c:pt idx="4866">
                  <c:v>35.864693000000003</c:v>
                </c:pt>
                <c:pt idx="4867">
                  <c:v>31.30829</c:v>
                </c:pt>
                <c:pt idx="4868">
                  <c:v>31.988264999999998</c:v>
                </c:pt>
                <c:pt idx="4869">
                  <c:v>35.664417</c:v>
                </c:pt>
                <c:pt idx="4870">
                  <c:v>31.832118999999999</c:v>
                </c:pt>
                <c:pt idx="4871">
                  <c:v>32.074672</c:v>
                </c:pt>
                <c:pt idx="4872">
                  <c:v>35.613917999999998</c:v>
                </c:pt>
                <c:pt idx="4873">
                  <c:v>31.769749000000001</c:v>
                </c:pt>
                <c:pt idx="4874">
                  <c:v>32.625593000000002</c:v>
                </c:pt>
                <c:pt idx="4875">
                  <c:v>35.819397000000002</c:v>
                </c:pt>
                <c:pt idx="4876">
                  <c:v>31.545103000000001</c:v>
                </c:pt>
                <c:pt idx="4877">
                  <c:v>31.69162</c:v>
                </c:pt>
                <c:pt idx="4878">
                  <c:v>35.628473</c:v>
                </c:pt>
                <c:pt idx="4879">
                  <c:v>31.853802999999999</c:v>
                </c:pt>
                <c:pt idx="4880">
                  <c:v>32.229706999999998</c:v>
                </c:pt>
                <c:pt idx="4881">
                  <c:v>35.678083999999998</c:v>
                </c:pt>
                <c:pt idx="4882">
                  <c:v>31.603176000000001</c:v>
                </c:pt>
                <c:pt idx="4883">
                  <c:v>31.443808000000001</c:v>
                </c:pt>
                <c:pt idx="4884">
                  <c:v>35.918044999999999</c:v>
                </c:pt>
                <c:pt idx="4885">
                  <c:v>32.267856000000002</c:v>
                </c:pt>
                <c:pt idx="4886">
                  <c:v>31.933451000000002</c:v>
                </c:pt>
                <c:pt idx="4887">
                  <c:v>35.978377000000002</c:v>
                </c:pt>
                <c:pt idx="4888">
                  <c:v>31.699193999999999</c:v>
                </c:pt>
                <c:pt idx="4889">
                  <c:v>31.65849</c:v>
                </c:pt>
                <c:pt idx="4890">
                  <c:v>36.643205000000002</c:v>
                </c:pt>
                <c:pt idx="4891">
                  <c:v>32.374150999999998</c:v>
                </c:pt>
                <c:pt idx="4892">
                  <c:v>31.454270000000001</c:v>
                </c:pt>
                <c:pt idx="4893">
                  <c:v>34.581335000000003</c:v>
                </c:pt>
                <c:pt idx="4894">
                  <c:v>32.231171000000003</c:v>
                </c:pt>
                <c:pt idx="4895">
                  <c:v>32.068300999999998</c:v>
                </c:pt>
                <c:pt idx="4896">
                  <c:v>36.051876</c:v>
                </c:pt>
                <c:pt idx="4897">
                  <c:v>31.438492</c:v>
                </c:pt>
                <c:pt idx="4898">
                  <c:v>32.118098000000003</c:v>
                </c:pt>
                <c:pt idx="4899">
                  <c:v>35.862101000000003</c:v>
                </c:pt>
                <c:pt idx="4900">
                  <c:v>31.373992999999999</c:v>
                </c:pt>
                <c:pt idx="4901">
                  <c:v>32.311743999999997</c:v>
                </c:pt>
                <c:pt idx="4902">
                  <c:v>35.172680999999997</c:v>
                </c:pt>
                <c:pt idx="4903">
                  <c:v>32.242133000000003</c:v>
                </c:pt>
                <c:pt idx="4904">
                  <c:v>31.819358999999999</c:v>
                </c:pt>
                <c:pt idx="4905">
                  <c:v>35.898488999999998</c:v>
                </c:pt>
                <c:pt idx="4906">
                  <c:v>31.853137</c:v>
                </c:pt>
                <c:pt idx="4907">
                  <c:v>32.043098000000001</c:v>
                </c:pt>
                <c:pt idx="4908">
                  <c:v>35.478937000000002</c:v>
                </c:pt>
                <c:pt idx="4909">
                  <c:v>32.287298999999997</c:v>
                </c:pt>
                <c:pt idx="4910">
                  <c:v>31.419270000000001</c:v>
                </c:pt>
                <c:pt idx="4911">
                  <c:v>36.260596999999997</c:v>
                </c:pt>
                <c:pt idx="4912">
                  <c:v>31.852193</c:v>
                </c:pt>
                <c:pt idx="4913">
                  <c:v>31.672287000000001</c:v>
                </c:pt>
                <c:pt idx="4914">
                  <c:v>36.207875000000001</c:v>
                </c:pt>
                <c:pt idx="4915">
                  <c:v>31.388197000000002</c:v>
                </c:pt>
                <c:pt idx="4916">
                  <c:v>31.767099999999999</c:v>
                </c:pt>
                <c:pt idx="4917">
                  <c:v>36.012562000000003</c:v>
                </c:pt>
                <c:pt idx="4918">
                  <c:v>31.877562999999999</c:v>
                </c:pt>
                <c:pt idx="4919">
                  <c:v>32.698833</c:v>
                </c:pt>
                <c:pt idx="4920">
                  <c:v>35.182383999999999</c:v>
                </c:pt>
                <c:pt idx="4921">
                  <c:v>31.286086999999998</c:v>
                </c:pt>
                <c:pt idx="4922">
                  <c:v>32.504131000000001</c:v>
                </c:pt>
                <c:pt idx="4923">
                  <c:v>35.701360999999999</c:v>
                </c:pt>
                <c:pt idx="4924">
                  <c:v>31.545603</c:v>
                </c:pt>
                <c:pt idx="4925">
                  <c:v>32.098320000000001</c:v>
                </c:pt>
                <c:pt idx="4926">
                  <c:v>35.325457</c:v>
                </c:pt>
                <c:pt idx="4927">
                  <c:v>32.057969</c:v>
                </c:pt>
                <c:pt idx="4928">
                  <c:v>32.103228000000001</c:v>
                </c:pt>
                <c:pt idx="4929">
                  <c:v>35.532715000000003</c:v>
                </c:pt>
                <c:pt idx="4930">
                  <c:v>31.755526</c:v>
                </c:pt>
                <c:pt idx="4931">
                  <c:v>31.729897999999999</c:v>
                </c:pt>
                <c:pt idx="4932">
                  <c:v>36.130505999999997</c:v>
                </c:pt>
                <c:pt idx="4933">
                  <c:v>31.607787999999999</c:v>
                </c:pt>
                <c:pt idx="4934">
                  <c:v>31.906488</c:v>
                </c:pt>
                <c:pt idx="4935">
                  <c:v>35.745417000000003</c:v>
                </c:pt>
                <c:pt idx="4936">
                  <c:v>32.262206999999997</c:v>
                </c:pt>
                <c:pt idx="4937">
                  <c:v>31.448567000000001</c:v>
                </c:pt>
                <c:pt idx="4938">
                  <c:v>35.766916000000002</c:v>
                </c:pt>
                <c:pt idx="4939">
                  <c:v>31.569454</c:v>
                </c:pt>
                <c:pt idx="4940">
                  <c:v>32.606482</c:v>
                </c:pt>
                <c:pt idx="4941">
                  <c:v>35.764065000000002</c:v>
                </c:pt>
                <c:pt idx="4942">
                  <c:v>31.691860999999999</c:v>
                </c:pt>
                <c:pt idx="4943">
                  <c:v>31.780747999999999</c:v>
                </c:pt>
                <c:pt idx="4944">
                  <c:v>35.590547000000001</c:v>
                </c:pt>
                <c:pt idx="4945">
                  <c:v>32.453260999999998</c:v>
                </c:pt>
                <c:pt idx="4946">
                  <c:v>31.502047999999998</c:v>
                </c:pt>
                <c:pt idx="4947">
                  <c:v>35.826785999999998</c:v>
                </c:pt>
                <c:pt idx="4948">
                  <c:v>32.062820000000002</c:v>
                </c:pt>
                <c:pt idx="4949">
                  <c:v>31.940154</c:v>
                </c:pt>
                <c:pt idx="4950">
                  <c:v>35.797156999999999</c:v>
                </c:pt>
                <c:pt idx="4951">
                  <c:v>31.481695999999999</c:v>
                </c:pt>
                <c:pt idx="4952">
                  <c:v>32.175541000000003</c:v>
                </c:pt>
                <c:pt idx="4953">
                  <c:v>35.388585999999997</c:v>
                </c:pt>
                <c:pt idx="4954">
                  <c:v>32.380687999999999</c:v>
                </c:pt>
                <c:pt idx="4955">
                  <c:v>31.76286</c:v>
                </c:pt>
                <c:pt idx="4956">
                  <c:v>35.828415999999997</c:v>
                </c:pt>
                <c:pt idx="4957">
                  <c:v>31.723655999999998</c:v>
                </c:pt>
                <c:pt idx="4958">
                  <c:v>31.979209999999998</c:v>
                </c:pt>
                <c:pt idx="4959">
                  <c:v>35.746175000000001</c:v>
                </c:pt>
                <c:pt idx="4960">
                  <c:v>32.502001</c:v>
                </c:pt>
                <c:pt idx="4961">
                  <c:v>31.437640999999999</c:v>
                </c:pt>
                <c:pt idx="4962">
                  <c:v>36.184950000000001</c:v>
                </c:pt>
                <c:pt idx="4963">
                  <c:v>31.286068</c:v>
                </c:pt>
                <c:pt idx="4964">
                  <c:v>32.504409000000003</c:v>
                </c:pt>
                <c:pt idx="4965">
                  <c:v>35.823027000000003</c:v>
                </c:pt>
                <c:pt idx="4966">
                  <c:v>31.553121999999998</c:v>
                </c:pt>
                <c:pt idx="4967">
                  <c:v>31.57638</c:v>
                </c:pt>
                <c:pt idx="4968">
                  <c:v>35.747267999999998</c:v>
                </c:pt>
                <c:pt idx="4969">
                  <c:v>32.110505000000003</c:v>
                </c:pt>
                <c:pt idx="4970">
                  <c:v>31.685268000000001</c:v>
                </c:pt>
                <c:pt idx="4971">
                  <c:v>36.150337999999998</c:v>
                </c:pt>
                <c:pt idx="4972">
                  <c:v>31.796064000000001</c:v>
                </c:pt>
                <c:pt idx="4973">
                  <c:v>31.933821999999999</c:v>
                </c:pt>
                <c:pt idx="4974">
                  <c:v>35.338365000000003</c:v>
                </c:pt>
                <c:pt idx="4975">
                  <c:v>31.883061999999999</c:v>
                </c:pt>
                <c:pt idx="4976">
                  <c:v>32.027560999999999</c:v>
                </c:pt>
                <c:pt idx="4977">
                  <c:v>36.261578</c:v>
                </c:pt>
                <c:pt idx="4978">
                  <c:v>31.699527</c:v>
                </c:pt>
                <c:pt idx="4979">
                  <c:v>31.403808000000001</c:v>
                </c:pt>
                <c:pt idx="4980">
                  <c:v>36.453873000000002</c:v>
                </c:pt>
                <c:pt idx="4981">
                  <c:v>31.285475999999999</c:v>
                </c:pt>
                <c:pt idx="4982">
                  <c:v>32.237152000000002</c:v>
                </c:pt>
                <c:pt idx="4983">
                  <c:v>35.376105000000003</c:v>
                </c:pt>
                <c:pt idx="4984">
                  <c:v>31.718639</c:v>
                </c:pt>
                <c:pt idx="4985">
                  <c:v>32.318299000000003</c:v>
                </c:pt>
                <c:pt idx="4986">
                  <c:v>36.160487000000003</c:v>
                </c:pt>
                <c:pt idx="4987">
                  <c:v>31.435010999999999</c:v>
                </c:pt>
                <c:pt idx="4988">
                  <c:v>32.159486000000001</c:v>
                </c:pt>
                <c:pt idx="4989">
                  <c:v>35.606658000000003</c:v>
                </c:pt>
                <c:pt idx="4990">
                  <c:v>31.837637000000001</c:v>
                </c:pt>
                <c:pt idx="4991">
                  <c:v>31.869878</c:v>
                </c:pt>
                <c:pt idx="4992">
                  <c:v>35.531844999999997</c:v>
                </c:pt>
                <c:pt idx="4993">
                  <c:v>31.848748000000001</c:v>
                </c:pt>
                <c:pt idx="4994">
                  <c:v>32.030672000000003</c:v>
                </c:pt>
                <c:pt idx="4995">
                  <c:v>35.495882000000002</c:v>
                </c:pt>
                <c:pt idx="4996">
                  <c:v>31.983931999999999</c:v>
                </c:pt>
                <c:pt idx="4997">
                  <c:v>32.281078000000001</c:v>
                </c:pt>
                <c:pt idx="4998">
                  <c:v>36.014118000000003</c:v>
                </c:pt>
                <c:pt idx="4999">
                  <c:v>31.444085000000001</c:v>
                </c:pt>
                <c:pt idx="5000">
                  <c:v>31.578046000000001</c:v>
                </c:pt>
                <c:pt idx="5001">
                  <c:v>36.247059999999998</c:v>
                </c:pt>
                <c:pt idx="5002">
                  <c:v>31.471547000000001</c:v>
                </c:pt>
                <c:pt idx="5003">
                  <c:v>32.397464999999997</c:v>
                </c:pt>
                <c:pt idx="5004">
                  <c:v>35.902507</c:v>
                </c:pt>
                <c:pt idx="5005">
                  <c:v>31.481714</c:v>
                </c:pt>
                <c:pt idx="5006">
                  <c:v>32.020820999999998</c:v>
                </c:pt>
                <c:pt idx="5007">
                  <c:v>35.617511</c:v>
                </c:pt>
                <c:pt idx="5008">
                  <c:v>31.856767000000001</c:v>
                </c:pt>
                <c:pt idx="5009">
                  <c:v>31.813008</c:v>
                </c:pt>
                <c:pt idx="5010">
                  <c:v>36.166671999999998</c:v>
                </c:pt>
                <c:pt idx="5011">
                  <c:v>31.499085000000001</c:v>
                </c:pt>
                <c:pt idx="5012">
                  <c:v>31.940246999999999</c:v>
                </c:pt>
                <c:pt idx="5013">
                  <c:v>31.936765999999999</c:v>
                </c:pt>
                <c:pt idx="5014">
                  <c:v>36.165264999999998</c:v>
                </c:pt>
                <c:pt idx="5015">
                  <c:v>31.160198999999999</c:v>
                </c:pt>
                <c:pt idx="5016">
                  <c:v>31.665306000000001</c:v>
                </c:pt>
                <c:pt idx="5017">
                  <c:v>35.826360000000001</c:v>
                </c:pt>
                <c:pt idx="5018">
                  <c:v>31.785971</c:v>
                </c:pt>
                <c:pt idx="5019">
                  <c:v>31.922470000000001</c:v>
                </c:pt>
                <c:pt idx="5020">
                  <c:v>35.965507000000002</c:v>
                </c:pt>
                <c:pt idx="5021">
                  <c:v>31.568380000000001</c:v>
                </c:pt>
                <c:pt idx="5022">
                  <c:v>31.960470000000001</c:v>
                </c:pt>
                <c:pt idx="5023">
                  <c:v>35.903156000000003</c:v>
                </c:pt>
                <c:pt idx="5024">
                  <c:v>31.794675000000002</c:v>
                </c:pt>
                <c:pt idx="5025">
                  <c:v>32.105338000000003</c:v>
                </c:pt>
                <c:pt idx="5026">
                  <c:v>35.855933999999998</c:v>
                </c:pt>
                <c:pt idx="5027">
                  <c:v>32.066079999999999</c:v>
                </c:pt>
                <c:pt idx="5028">
                  <c:v>31.263179000000001</c:v>
                </c:pt>
                <c:pt idx="5029">
                  <c:v>36.089599</c:v>
                </c:pt>
                <c:pt idx="5030">
                  <c:v>31.842877999999999</c:v>
                </c:pt>
                <c:pt idx="5031">
                  <c:v>32.045876</c:v>
                </c:pt>
                <c:pt idx="5032">
                  <c:v>35.854582000000001</c:v>
                </c:pt>
                <c:pt idx="5033">
                  <c:v>31.478066999999999</c:v>
                </c:pt>
                <c:pt idx="5034">
                  <c:v>33.031219</c:v>
                </c:pt>
                <c:pt idx="5035">
                  <c:v>35.018219000000002</c:v>
                </c:pt>
                <c:pt idx="5036">
                  <c:v>31.891988000000001</c:v>
                </c:pt>
                <c:pt idx="5037">
                  <c:v>31.072644</c:v>
                </c:pt>
                <c:pt idx="5038">
                  <c:v>35.788027</c:v>
                </c:pt>
                <c:pt idx="5039">
                  <c:v>32.036098000000003</c:v>
                </c:pt>
                <c:pt idx="5040">
                  <c:v>32.098672000000001</c:v>
                </c:pt>
                <c:pt idx="5041">
                  <c:v>35.552917999999998</c:v>
                </c:pt>
                <c:pt idx="5042">
                  <c:v>31.925044</c:v>
                </c:pt>
                <c:pt idx="5043">
                  <c:v>31.538157999999999</c:v>
                </c:pt>
                <c:pt idx="5044">
                  <c:v>36.088079999999998</c:v>
                </c:pt>
                <c:pt idx="5045">
                  <c:v>31.677508</c:v>
                </c:pt>
                <c:pt idx="5046">
                  <c:v>32.331299000000001</c:v>
                </c:pt>
                <c:pt idx="5047">
                  <c:v>35.414957000000001</c:v>
                </c:pt>
                <c:pt idx="5048">
                  <c:v>31.966099</c:v>
                </c:pt>
                <c:pt idx="5049">
                  <c:v>31.705397000000001</c:v>
                </c:pt>
                <c:pt idx="5050">
                  <c:v>35.905544999999996</c:v>
                </c:pt>
                <c:pt idx="5051">
                  <c:v>31.948599000000002</c:v>
                </c:pt>
                <c:pt idx="5052">
                  <c:v>32.002746999999999</c:v>
                </c:pt>
                <c:pt idx="5053">
                  <c:v>36.062617000000003</c:v>
                </c:pt>
                <c:pt idx="5054">
                  <c:v>31.496752000000001</c:v>
                </c:pt>
                <c:pt idx="5055">
                  <c:v>31.773416000000001</c:v>
                </c:pt>
                <c:pt idx="5056">
                  <c:v>35.905526000000002</c:v>
                </c:pt>
                <c:pt idx="5057">
                  <c:v>32.275503</c:v>
                </c:pt>
                <c:pt idx="5058">
                  <c:v>31.575361999999998</c:v>
                </c:pt>
                <c:pt idx="5059">
                  <c:v>35.891674000000002</c:v>
                </c:pt>
                <c:pt idx="5060">
                  <c:v>32.132190000000001</c:v>
                </c:pt>
                <c:pt idx="5061">
                  <c:v>31.850248000000001</c:v>
                </c:pt>
                <c:pt idx="5062">
                  <c:v>35.762267999999999</c:v>
                </c:pt>
                <c:pt idx="5063">
                  <c:v>32.025745999999998</c:v>
                </c:pt>
                <c:pt idx="5064">
                  <c:v>31.872841000000001</c:v>
                </c:pt>
                <c:pt idx="5065">
                  <c:v>35.731380000000001</c:v>
                </c:pt>
                <c:pt idx="5066">
                  <c:v>31.647286999999999</c:v>
                </c:pt>
                <c:pt idx="5067">
                  <c:v>32.079616999999999</c:v>
                </c:pt>
                <c:pt idx="5068">
                  <c:v>35.656157999999998</c:v>
                </c:pt>
                <c:pt idx="5069">
                  <c:v>32.012025000000001</c:v>
                </c:pt>
                <c:pt idx="5070">
                  <c:v>32.104486000000001</c:v>
                </c:pt>
                <c:pt idx="5071">
                  <c:v>35.570399000000002</c:v>
                </c:pt>
                <c:pt idx="5072">
                  <c:v>31.918081000000001</c:v>
                </c:pt>
                <c:pt idx="5073">
                  <c:v>31.664953000000001</c:v>
                </c:pt>
                <c:pt idx="5074">
                  <c:v>36.049709999999997</c:v>
                </c:pt>
                <c:pt idx="5075">
                  <c:v>31.933413999999999</c:v>
                </c:pt>
                <c:pt idx="5076">
                  <c:v>31.589084</c:v>
                </c:pt>
                <c:pt idx="5077">
                  <c:v>36.255578</c:v>
                </c:pt>
                <c:pt idx="5078">
                  <c:v>31.745063999999999</c:v>
                </c:pt>
                <c:pt idx="5079">
                  <c:v>31.914173000000002</c:v>
                </c:pt>
                <c:pt idx="5080">
                  <c:v>35.699398000000002</c:v>
                </c:pt>
                <c:pt idx="5081">
                  <c:v>31.530677000000001</c:v>
                </c:pt>
                <c:pt idx="5082">
                  <c:v>31.961784000000002</c:v>
                </c:pt>
                <c:pt idx="5083">
                  <c:v>36.130820999999997</c:v>
                </c:pt>
                <c:pt idx="5084">
                  <c:v>31.936931999999999</c:v>
                </c:pt>
                <c:pt idx="5085">
                  <c:v>31.532844000000001</c:v>
                </c:pt>
                <c:pt idx="5086">
                  <c:v>35.733972000000001</c:v>
                </c:pt>
                <c:pt idx="5087">
                  <c:v>32.331280999999997</c:v>
                </c:pt>
                <c:pt idx="5088">
                  <c:v>31.588546999999998</c:v>
                </c:pt>
                <c:pt idx="5089">
                  <c:v>35.998728999999997</c:v>
                </c:pt>
                <c:pt idx="5090">
                  <c:v>31.924894999999999</c:v>
                </c:pt>
                <c:pt idx="5091">
                  <c:v>31.491177</c:v>
                </c:pt>
                <c:pt idx="5092">
                  <c:v>35.985692</c:v>
                </c:pt>
                <c:pt idx="5093">
                  <c:v>31.877174</c:v>
                </c:pt>
                <c:pt idx="5094">
                  <c:v>31.7606</c:v>
                </c:pt>
                <c:pt idx="5095">
                  <c:v>35.710583</c:v>
                </c:pt>
                <c:pt idx="5096">
                  <c:v>32.099079000000003</c:v>
                </c:pt>
                <c:pt idx="5097">
                  <c:v>31.779914999999999</c:v>
                </c:pt>
                <c:pt idx="5098">
                  <c:v>35.989100000000001</c:v>
                </c:pt>
                <c:pt idx="5099">
                  <c:v>31.505122</c:v>
                </c:pt>
                <c:pt idx="5100">
                  <c:v>31.992321</c:v>
                </c:pt>
                <c:pt idx="5101">
                  <c:v>35.920489000000003</c:v>
                </c:pt>
                <c:pt idx="5102">
                  <c:v>31.942209999999999</c:v>
                </c:pt>
                <c:pt idx="5103">
                  <c:v>31.418789</c:v>
                </c:pt>
                <c:pt idx="5104">
                  <c:v>36.307467000000003</c:v>
                </c:pt>
                <c:pt idx="5105">
                  <c:v>32.247078000000002</c:v>
                </c:pt>
                <c:pt idx="5106">
                  <c:v>31.712620000000001</c:v>
                </c:pt>
                <c:pt idx="5107">
                  <c:v>34.799388</c:v>
                </c:pt>
                <c:pt idx="5108">
                  <c:v>31.870193</c:v>
                </c:pt>
                <c:pt idx="5109">
                  <c:v>31.969840000000001</c:v>
                </c:pt>
                <c:pt idx="5110">
                  <c:v>35.882156000000002</c:v>
                </c:pt>
                <c:pt idx="5111">
                  <c:v>31.901655000000002</c:v>
                </c:pt>
                <c:pt idx="5112">
                  <c:v>32.159818999999999</c:v>
                </c:pt>
                <c:pt idx="5113">
                  <c:v>35.213791000000001</c:v>
                </c:pt>
                <c:pt idx="5114">
                  <c:v>32.261836000000002</c:v>
                </c:pt>
                <c:pt idx="5115">
                  <c:v>31.605695000000001</c:v>
                </c:pt>
                <c:pt idx="5116">
                  <c:v>35.899025999999999</c:v>
                </c:pt>
                <c:pt idx="5117">
                  <c:v>31.873711</c:v>
                </c:pt>
                <c:pt idx="5118">
                  <c:v>31.905044</c:v>
                </c:pt>
                <c:pt idx="5119">
                  <c:v>35.692028000000001</c:v>
                </c:pt>
                <c:pt idx="5120">
                  <c:v>31.903673000000001</c:v>
                </c:pt>
                <c:pt idx="5121">
                  <c:v>32.032246000000001</c:v>
                </c:pt>
                <c:pt idx="5122">
                  <c:v>35.768341999999997</c:v>
                </c:pt>
                <c:pt idx="5123">
                  <c:v>31.576547000000001</c:v>
                </c:pt>
                <c:pt idx="5124">
                  <c:v>31.851618999999999</c:v>
                </c:pt>
                <c:pt idx="5125">
                  <c:v>35.924044000000002</c:v>
                </c:pt>
                <c:pt idx="5126">
                  <c:v>31.952117000000001</c:v>
                </c:pt>
                <c:pt idx="5127">
                  <c:v>31.886932999999999</c:v>
                </c:pt>
                <c:pt idx="5128">
                  <c:v>36.094524</c:v>
                </c:pt>
                <c:pt idx="5129">
                  <c:v>31.980895</c:v>
                </c:pt>
                <c:pt idx="5130">
                  <c:v>31.721101000000001</c:v>
                </c:pt>
                <c:pt idx="5131">
                  <c:v>36.111078999999997</c:v>
                </c:pt>
                <c:pt idx="5132">
                  <c:v>32.074190000000002</c:v>
                </c:pt>
                <c:pt idx="5133">
                  <c:v>31.657101999999998</c:v>
                </c:pt>
                <c:pt idx="5134">
                  <c:v>35.863045</c:v>
                </c:pt>
                <c:pt idx="5135">
                  <c:v>31.824339999999999</c:v>
                </c:pt>
                <c:pt idx="5136">
                  <c:v>32.189152999999997</c:v>
                </c:pt>
                <c:pt idx="5137">
                  <c:v>35.547307000000004</c:v>
                </c:pt>
                <c:pt idx="5138">
                  <c:v>32.052394</c:v>
                </c:pt>
                <c:pt idx="5139">
                  <c:v>31.904820999999998</c:v>
                </c:pt>
                <c:pt idx="5140">
                  <c:v>35.902230000000003</c:v>
                </c:pt>
                <c:pt idx="5141">
                  <c:v>31.352585999999999</c:v>
                </c:pt>
                <c:pt idx="5142">
                  <c:v>32.234077999999997</c:v>
                </c:pt>
                <c:pt idx="5143">
                  <c:v>35.884377999999998</c:v>
                </c:pt>
                <c:pt idx="5144">
                  <c:v>31.818897</c:v>
                </c:pt>
                <c:pt idx="5145">
                  <c:v>31.860303999999999</c:v>
                </c:pt>
                <c:pt idx="5146">
                  <c:v>35.384529999999998</c:v>
                </c:pt>
                <c:pt idx="5147">
                  <c:v>32.241503999999999</c:v>
                </c:pt>
                <c:pt idx="5148">
                  <c:v>31.627009999999999</c:v>
                </c:pt>
                <c:pt idx="5149">
                  <c:v>35.992618</c:v>
                </c:pt>
                <c:pt idx="5150">
                  <c:v>32.217782</c:v>
                </c:pt>
                <c:pt idx="5151">
                  <c:v>31.538509999999999</c:v>
                </c:pt>
                <c:pt idx="5152">
                  <c:v>35.931933000000001</c:v>
                </c:pt>
                <c:pt idx="5153">
                  <c:v>31.10744</c:v>
                </c:pt>
                <c:pt idx="5154">
                  <c:v>32.179003999999999</c:v>
                </c:pt>
                <c:pt idx="5155">
                  <c:v>35.762453000000001</c:v>
                </c:pt>
                <c:pt idx="5156">
                  <c:v>31.406364</c:v>
                </c:pt>
                <c:pt idx="5157">
                  <c:v>32.029302000000001</c:v>
                </c:pt>
                <c:pt idx="5158">
                  <c:v>35.985506999999998</c:v>
                </c:pt>
                <c:pt idx="5159">
                  <c:v>32.051986999999997</c:v>
                </c:pt>
                <c:pt idx="5160">
                  <c:v>31.828006999999999</c:v>
                </c:pt>
                <c:pt idx="5161">
                  <c:v>35.566029</c:v>
                </c:pt>
                <c:pt idx="5162">
                  <c:v>31.780452</c:v>
                </c:pt>
                <c:pt idx="5163">
                  <c:v>32.290689</c:v>
                </c:pt>
                <c:pt idx="5164">
                  <c:v>35.585158999999997</c:v>
                </c:pt>
                <c:pt idx="5165">
                  <c:v>32.205393000000001</c:v>
                </c:pt>
                <c:pt idx="5166">
                  <c:v>31.310790000000001</c:v>
                </c:pt>
                <c:pt idx="5167">
                  <c:v>35.978192</c:v>
                </c:pt>
                <c:pt idx="5168">
                  <c:v>32.009616999999999</c:v>
                </c:pt>
                <c:pt idx="5169">
                  <c:v>31.707139000000002</c:v>
                </c:pt>
                <c:pt idx="5170">
                  <c:v>35.842081999999998</c:v>
                </c:pt>
                <c:pt idx="5171">
                  <c:v>31.985339</c:v>
                </c:pt>
                <c:pt idx="5172">
                  <c:v>31.723452999999999</c:v>
                </c:pt>
                <c:pt idx="5173">
                  <c:v>36.411113999999998</c:v>
                </c:pt>
                <c:pt idx="5174">
                  <c:v>31.357196999999999</c:v>
                </c:pt>
                <c:pt idx="5175">
                  <c:v>32.717480999999999</c:v>
                </c:pt>
                <c:pt idx="5176">
                  <c:v>35.071330000000003</c:v>
                </c:pt>
                <c:pt idx="5177">
                  <c:v>31.837322</c:v>
                </c:pt>
                <c:pt idx="5178">
                  <c:v>31.970302</c:v>
                </c:pt>
                <c:pt idx="5179">
                  <c:v>35.664805999999999</c:v>
                </c:pt>
                <c:pt idx="5180">
                  <c:v>31.743822999999999</c:v>
                </c:pt>
                <c:pt idx="5181">
                  <c:v>31.784137999999999</c:v>
                </c:pt>
                <c:pt idx="5182">
                  <c:v>36.075802000000003</c:v>
                </c:pt>
                <c:pt idx="5183">
                  <c:v>31.790174</c:v>
                </c:pt>
                <c:pt idx="5184">
                  <c:v>32.053876000000002</c:v>
                </c:pt>
                <c:pt idx="5185">
                  <c:v>35.583955000000003</c:v>
                </c:pt>
                <c:pt idx="5186">
                  <c:v>31.834748000000001</c:v>
                </c:pt>
                <c:pt idx="5187">
                  <c:v>31.942654999999998</c:v>
                </c:pt>
                <c:pt idx="5188">
                  <c:v>35.88899</c:v>
                </c:pt>
                <c:pt idx="5189">
                  <c:v>31.827026</c:v>
                </c:pt>
                <c:pt idx="5190">
                  <c:v>31.837026000000002</c:v>
                </c:pt>
                <c:pt idx="5191">
                  <c:v>35.542954999999999</c:v>
                </c:pt>
                <c:pt idx="5192">
                  <c:v>31.841118000000002</c:v>
                </c:pt>
                <c:pt idx="5193">
                  <c:v>32.152670999999998</c:v>
                </c:pt>
                <c:pt idx="5194">
                  <c:v>35.773026999999999</c:v>
                </c:pt>
                <c:pt idx="5195">
                  <c:v>31.965783999999999</c:v>
                </c:pt>
                <c:pt idx="5196">
                  <c:v>31.855322999999999</c:v>
                </c:pt>
                <c:pt idx="5197">
                  <c:v>35.485975000000003</c:v>
                </c:pt>
                <c:pt idx="5198">
                  <c:v>32.025745999999998</c:v>
                </c:pt>
                <c:pt idx="5199">
                  <c:v>31.807618999999999</c:v>
                </c:pt>
                <c:pt idx="5200">
                  <c:v>36.013117999999999</c:v>
                </c:pt>
                <c:pt idx="5201">
                  <c:v>32.027265</c:v>
                </c:pt>
                <c:pt idx="5202">
                  <c:v>31.759360000000001</c:v>
                </c:pt>
                <c:pt idx="5203">
                  <c:v>35.451251999999997</c:v>
                </c:pt>
                <c:pt idx="5204">
                  <c:v>31.785304</c:v>
                </c:pt>
                <c:pt idx="5205">
                  <c:v>32.421835000000002</c:v>
                </c:pt>
                <c:pt idx="5206">
                  <c:v>35.304402000000003</c:v>
                </c:pt>
                <c:pt idx="5207">
                  <c:v>32.532038</c:v>
                </c:pt>
                <c:pt idx="5208">
                  <c:v>31.143236000000002</c:v>
                </c:pt>
                <c:pt idx="5209">
                  <c:v>35.641621000000001</c:v>
                </c:pt>
                <c:pt idx="5210">
                  <c:v>31.741489999999999</c:v>
                </c:pt>
                <c:pt idx="5211">
                  <c:v>31.858470000000001</c:v>
                </c:pt>
                <c:pt idx="5212">
                  <c:v>36.199300999999998</c:v>
                </c:pt>
                <c:pt idx="5213">
                  <c:v>31.648565000000001</c:v>
                </c:pt>
                <c:pt idx="5214">
                  <c:v>31.856470000000002</c:v>
                </c:pt>
                <c:pt idx="5215">
                  <c:v>36.035358000000002</c:v>
                </c:pt>
                <c:pt idx="5216">
                  <c:v>31.607232</c:v>
                </c:pt>
                <c:pt idx="5217">
                  <c:v>31.747192999999999</c:v>
                </c:pt>
                <c:pt idx="5218">
                  <c:v>36.014155000000002</c:v>
                </c:pt>
                <c:pt idx="5219">
                  <c:v>31.633713</c:v>
                </c:pt>
                <c:pt idx="5220">
                  <c:v>31.863489000000001</c:v>
                </c:pt>
                <c:pt idx="5221">
                  <c:v>35.937545</c:v>
                </c:pt>
                <c:pt idx="5222">
                  <c:v>32.038043000000002</c:v>
                </c:pt>
                <c:pt idx="5223">
                  <c:v>31.955653999999999</c:v>
                </c:pt>
                <c:pt idx="5224">
                  <c:v>35.860804000000002</c:v>
                </c:pt>
                <c:pt idx="5225">
                  <c:v>31.768563</c:v>
                </c:pt>
                <c:pt idx="5226">
                  <c:v>31.723341999999999</c:v>
                </c:pt>
                <c:pt idx="5227">
                  <c:v>36.063803</c:v>
                </c:pt>
                <c:pt idx="5228">
                  <c:v>31.795045000000002</c:v>
                </c:pt>
                <c:pt idx="5229">
                  <c:v>31.972895000000001</c:v>
                </c:pt>
                <c:pt idx="5230">
                  <c:v>35.762379000000003</c:v>
                </c:pt>
                <c:pt idx="5231">
                  <c:v>31.570194999999998</c:v>
                </c:pt>
                <c:pt idx="5232">
                  <c:v>31.828673999999999</c:v>
                </c:pt>
                <c:pt idx="5233">
                  <c:v>35.993505999999996</c:v>
                </c:pt>
                <c:pt idx="5234">
                  <c:v>31.857970000000002</c:v>
                </c:pt>
                <c:pt idx="5235">
                  <c:v>32.115653999999999</c:v>
                </c:pt>
                <c:pt idx="5236">
                  <c:v>35.601416999999998</c:v>
                </c:pt>
                <c:pt idx="5237">
                  <c:v>32.285966000000002</c:v>
                </c:pt>
                <c:pt idx="5238">
                  <c:v>31.883303000000002</c:v>
                </c:pt>
                <c:pt idx="5239">
                  <c:v>35.684213999999997</c:v>
                </c:pt>
                <c:pt idx="5240">
                  <c:v>31.949821</c:v>
                </c:pt>
                <c:pt idx="5241">
                  <c:v>31.666509000000001</c:v>
                </c:pt>
                <c:pt idx="5242">
                  <c:v>36.034413999999998</c:v>
                </c:pt>
                <c:pt idx="5243">
                  <c:v>31.795656000000001</c:v>
                </c:pt>
                <c:pt idx="5244">
                  <c:v>31.898432</c:v>
                </c:pt>
                <c:pt idx="5245">
                  <c:v>35.841526000000002</c:v>
                </c:pt>
                <c:pt idx="5246">
                  <c:v>31.951858000000001</c:v>
                </c:pt>
                <c:pt idx="5247">
                  <c:v>32.002580000000002</c:v>
                </c:pt>
                <c:pt idx="5248">
                  <c:v>35.725082999999998</c:v>
                </c:pt>
                <c:pt idx="5249">
                  <c:v>31.793119000000001</c:v>
                </c:pt>
                <c:pt idx="5250">
                  <c:v>31.450122</c:v>
                </c:pt>
                <c:pt idx="5251">
                  <c:v>36.046154000000001</c:v>
                </c:pt>
                <c:pt idx="5252">
                  <c:v>32.112523000000003</c:v>
                </c:pt>
                <c:pt idx="5253">
                  <c:v>31.916007</c:v>
                </c:pt>
                <c:pt idx="5254">
                  <c:v>35.738064999999999</c:v>
                </c:pt>
                <c:pt idx="5255">
                  <c:v>31.513898999999999</c:v>
                </c:pt>
                <c:pt idx="5256">
                  <c:v>31.898987999999999</c:v>
                </c:pt>
                <c:pt idx="5257">
                  <c:v>36.202041999999999</c:v>
                </c:pt>
                <c:pt idx="5258">
                  <c:v>31.550380000000001</c:v>
                </c:pt>
                <c:pt idx="5259">
                  <c:v>31.870303</c:v>
                </c:pt>
                <c:pt idx="5260">
                  <c:v>36.322170999999997</c:v>
                </c:pt>
                <c:pt idx="5261">
                  <c:v>31.787693000000001</c:v>
                </c:pt>
                <c:pt idx="5262">
                  <c:v>31.669398000000001</c:v>
                </c:pt>
                <c:pt idx="5263">
                  <c:v>35.735230999999999</c:v>
                </c:pt>
                <c:pt idx="5264">
                  <c:v>31.945506999999999</c:v>
                </c:pt>
                <c:pt idx="5265">
                  <c:v>32.022449999999999</c:v>
                </c:pt>
                <c:pt idx="5266">
                  <c:v>35.423918999999998</c:v>
                </c:pt>
                <c:pt idx="5267">
                  <c:v>31.791118999999998</c:v>
                </c:pt>
                <c:pt idx="5268">
                  <c:v>31.876396</c:v>
                </c:pt>
                <c:pt idx="5269">
                  <c:v>35.682713</c:v>
                </c:pt>
                <c:pt idx="5270">
                  <c:v>31.94434</c:v>
                </c:pt>
                <c:pt idx="5271">
                  <c:v>32.123283000000001</c:v>
                </c:pt>
                <c:pt idx="5272">
                  <c:v>35.584010999999997</c:v>
                </c:pt>
                <c:pt idx="5273">
                  <c:v>31.790582000000001</c:v>
                </c:pt>
                <c:pt idx="5274">
                  <c:v>32.197023000000002</c:v>
                </c:pt>
                <c:pt idx="5275">
                  <c:v>35.606009999999998</c:v>
                </c:pt>
                <c:pt idx="5276">
                  <c:v>31.663990999999999</c:v>
                </c:pt>
                <c:pt idx="5277">
                  <c:v>32.052079999999997</c:v>
                </c:pt>
                <c:pt idx="5278">
                  <c:v>35.865989999999996</c:v>
                </c:pt>
                <c:pt idx="5279">
                  <c:v>31.816841</c:v>
                </c:pt>
                <c:pt idx="5280">
                  <c:v>31.576564999999999</c:v>
                </c:pt>
                <c:pt idx="5281">
                  <c:v>35.956339999999997</c:v>
                </c:pt>
                <c:pt idx="5282">
                  <c:v>32.562834000000002</c:v>
                </c:pt>
                <c:pt idx="5283">
                  <c:v>31.534862</c:v>
                </c:pt>
                <c:pt idx="5284">
                  <c:v>35.745249999999999</c:v>
                </c:pt>
                <c:pt idx="5285">
                  <c:v>31.557601999999999</c:v>
                </c:pt>
                <c:pt idx="5286">
                  <c:v>31.603399</c:v>
                </c:pt>
                <c:pt idx="5287">
                  <c:v>35.777526999999999</c:v>
                </c:pt>
                <c:pt idx="5288">
                  <c:v>32.076320000000003</c:v>
                </c:pt>
                <c:pt idx="5289">
                  <c:v>31.795304000000002</c:v>
                </c:pt>
                <c:pt idx="5290">
                  <c:v>35.286458000000003</c:v>
                </c:pt>
                <c:pt idx="5291">
                  <c:v>32.214671000000003</c:v>
                </c:pt>
                <c:pt idx="5292">
                  <c:v>32.299169999999997</c:v>
                </c:pt>
                <c:pt idx="5293">
                  <c:v>35.296680000000002</c:v>
                </c:pt>
                <c:pt idx="5294">
                  <c:v>31.911211000000002</c:v>
                </c:pt>
                <c:pt idx="5295">
                  <c:v>31.628786999999999</c:v>
                </c:pt>
                <c:pt idx="5296">
                  <c:v>35.719898000000001</c:v>
                </c:pt>
                <c:pt idx="5297">
                  <c:v>32.084541999999999</c:v>
                </c:pt>
                <c:pt idx="5298">
                  <c:v>31.581899</c:v>
                </c:pt>
                <c:pt idx="5299">
                  <c:v>36.142412999999998</c:v>
                </c:pt>
                <c:pt idx="5300">
                  <c:v>31.772138000000002</c:v>
                </c:pt>
                <c:pt idx="5301">
                  <c:v>32.094541999999997</c:v>
                </c:pt>
                <c:pt idx="5302">
                  <c:v>35.769823000000002</c:v>
                </c:pt>
                <c:pt idx="5303">
                  <c:v>32.477780000000003</c:v>
                </c:pt>
                <c:pt idx="5304">
                  <c:v>31.016922000000001</c:v>
                </c:pt>
                <c:pt idx="5305">
                  <c:v>35.926859999999998</c:v>
                </c:pt>
                <c:pt idx="5306">
                  <c:v>31.790582000000001</c:v>
                </c:pt>
                <c:pt idx="5307">
                  <c:v>31.816341000000001</c:v>
                </c:pt>
                <c:pt idx="5308">
                  <c:v>35.772860999999999</c:v>
                </c:pt>
                <c:pt idx="5309">
                  <c:v>31.830117999999999</c:v>
                </c:pt>
                <c:pt idx="5310">
                  <c:v>31.783377999999999</c:v>
                </c:pt>
                <c:pt idx="5311">
                  <c:v>35.977173000000001</c:v>
                </c:pt>
                <c:pt idx="5312">
                  <c:v>32.144579</c:v>
                </c:pt>
                <c:pt idx="5313">
                  <c:v>31.501028999999999</c:v>
                </c:pt>
                <c:pt idx="5314">
                  <c:v>35.884359000000003</c:v>
                </c:pt>
                <c:pt idx="5315">
                  <c:v>32.066153999999997</c:v>
                </c:pt>
                <c:pt idx="5316">
                  <c:v>31.534844</c:v>
                </c:pt>
                <c:pt idx="5317">
                  <c:v>32.162689999999998</c:v>
                </c:pt>
                <c:pt idx="5318">
                  <c:v>35.336772000000003</c:v>
                </c:pt>
                <c:pt idx="5319">
                  <c:v>31.878933</c:v>
                </c:pt>
                <c:pt idx="5320">
                  <c:v>32.061616999999998</c:v>
                </c:pt>
                <c:pt idx="5321">
                  <c:v>35.967858999999997</c:v>
                </c:pt>
                <c:pt idx="5322">
                  <c:v>32.145170999999998</c:v>
                </c:pt>
                <c:pt idx="5323">
                  <c:v>31.751359999999998</c:v>
                </c:pt>
                <c:pt idx="5324">
                  <c:v>35.416511999999997</c:v>
                </c:pt>
                <c:pt idx="5325">
                  <c:v>31.597325000000001</c:v>
                </c:pt>
                <c:pt idx="5326">
                  <c:v>32.223004000000003</c:v>
                </c:pt>
                <c:pt idx="5327">
                  <c:v>35.544787999999997</c:v>
                </c:pt>
                <c:pt idx="5328">
                  <c:v>31.8476</c:v>
                </c:pt>
                <c:pt idx="5329">
                  <c:v>31.980117</c:v>
                </c:pt>
                <c:pt idx="5330">
                  <c:v>35.794583000000003</c:v>
                </c:pt>
                <c:pt idx="5331">
                  <c:v>32.045839000000001</c:v>
                </c:pt>
                <c:pt idx="5332">
                  <c:v>31.668194</c:v>
                </c:pt>
                <c:pt idx="5333">
                  <c:v>36.073672000000002</c:v>
                </c:pt>
                <c:pt idx="5334">
                  <c:v>31.696767999999999</c:v>
                </c:pt>
                <c:pt idx="5335">
                  <c:v>31.855951999999998</c:v>
                </c:pt>
                <c:pt idx="5336">
                  <c:v>35.927728999999999</c:v>
                </c:pt>
                <c:pt idx="5337">
                  <c:v>31.92597</c:v>
                </c:pt>
                <c:pt idx="5338">
                  <c:v>31.834434000000002</c:v>
                </c:pt>
                <c:pt idx="5339">
                  <c:v>35.490678000000003</c:v>
                </c:pt>
                <c:pt idx="5340">
                  <c:v>31.919858000000001</c:v>
                </c:pt>
                <c:pt idx="5341">
                  <c:v>31.909025</c:v>
                </c:pt>
                <c:pt idx="5342">
                  <c:v>36.07658</c:v>
                </c:pt>
                <c:pt idx="5343">
                  <c:v>31.62088</c:v>
                </c:pt>
                <c:pt idx="5344">
                  <c:v>31.757804</c:v>
                </c:pt>
                <c:pt idx="5345">
                  <c:v>35.892710999999998</c:v>
                </c:pt>
                <c:pt idx="5346">
                  <c:v>32.345854000000003</c:v>
                </c:pt>
                <c:pt idx="5347">
                  <c:v>31.229679999999998</c:v>
                </c:pt>
                <c:pt idx="5348">
                  <c:v>35.781305000000003</c:v>
                </c:pt>
                <c:pt idx="5349">
                  <c:v>31.871469999999999</c:v>
                </c:pt>
                <c:pt idx="5350">
                  <c:v>32.024616999999999</c:v>
                </c:pt>
                <c:pt idx="5351">
                  <c:v>36.192912</c:v>
                </c:pt>
                <c:pt idx="5352">
                  <c:v>31.519306</c:v>
                </c:pt>
                <c:pt idx="5353">
                  <c:v>31.994543</c:v>
                </c:pt>
                <c:pt idx="5354">
                  <c:v>35.970581000000003</c:v>
                </c:pt>
                <c:pt idx="5355">
                  <c:v>31.654731999999999</c:v>
                </c:pt>
                <c:pt idx="5356">
                  <c:v>32.010505999999999</c:v>
                </c:pt>
                <c:pt idx="5357">
                  <c:v>35.918914000000001</c:v>
                </c:pt>
                <c:pt idx="5358">
                  <c:v>31.608879999999999</c:v>
                </c:pt>
                <c:pt idx="5359">
                  <c:v>31.640732</c:v>
                </c:pt>
                <c:pt idx="5360">
                  <c:v>35.975341</c:v>
                </c:pt>
                <c:pt idx="5361">
                  <c:v>32.057524000000001</c:v>
                </c:pt>
                <c:pt idx="5362">
                  <c:v>31.991136000000001</c:v>
                </c:pt>
                <c:pt idx="5363">
                  <c:v>35.966878000000001</c:v>
                </c:pt>
                <c:pt idx="5364">
                  <c:v>31.643750000000001</c:v>
                </c:pt>
                <c:pt idx="5365">
                  <c:v>31.289808000000001</c:v>
                </c:pt>
                <c:pt idx="5366">
                  <c:v>35.841174000000002</c:v>
                </c:pt>
                <c:pt idx="5367">
                  <c:v>31.616250000000001</c:v>
                </c:pt>
                <c:pt idx="5368">
                  <c:v>31.877804000000001</c:v>
                </c:pt>
                <c:pt idx="5369">
                  <c:v>35.908082</c:v>
                </c:pt>
                <c:pt idx="5370">
                  <c:v>31.685898000000002</c:v>
                </c:pt>
                <c:pt idx="5371">
                  <c:v>32.710887999999997</c:v>
                </c:pt>
                <c:pt idx="5372">
                  <c:v>35.501159000000001</c:v>
                </c:pt>
                <c:pt idx="5373">
                  <c:v>31.770453</c:v>
                </c:pt>
                <c:pt idx="5374">
                  <c:v>31.296568000000001</c:v>
                </c:pt>
                <c:pt idx="5375">
                  <c:v>35.895563000000003</c:v>
                </c:pt>
                <c:pt idx="5376">
                  <c:v>31.688749000000001</c:v>
                </c:pt>
                <c:pt idx="5377">
                  <c:v>31.759675000000001</c:v>
                </c:pt>
                <c:pt idx="5378">
                  <c:v>35.936155999999997</c:v>
                </c:pt>
                <c:pt idx="5379">
                  <c:v>31.558343000000001</c:v>
                </c:pt>
                <c:pt idx="5380">
                  <c:v>32.241059</c:v>
                </c:pt>
                <c:pt idx="5381">
                  <c:v>35.561714000000002</c:v>
                </c:pt>
                <c:pt idx="5382">
                  <c:v>31.611509999999999</c:v>
                </c:pt>
                <c:pt idx="5383">
                  <c:v>31.96321</c:v>
                </c:pt>
                <c:pt idx="5384">
                  <c:v>35.638249999999999</c:v>
                </c:pt>
                <c:pt idx="5385">
                  <c:v>31.898451000000001</c:v>
                </c:pt>
                <c:pt idx="5386">
                  <c:v>31.786489</c:v>
                </c:pt>
                <c:pt idx="5387">
                  <c:v>35.852044999999997</c:v>
                </c:pt>
                <c:pt idx="5388">
                  <c:v>32.15119</c:v>
                </c:pt>
                <c:pt idx="5389">
                  <c:v>31.812526999999999</c:v>
                </c:pt>
                <c:pt idx="5390">
                  <c:v>35.575307000000002</c:v>
                </c:pt>
                <c:pt idx="5391">
                  <c:v>31.943840000000002</c:v>
                </c:pt>
                <c:pt idx="5392">
                  <c:v>32.014043000000001</c:v>
                </c:pt>
                <c:pt idx="5393">
                  <c:v>35.961117999999999</c:v>
                </c:pt>
                <c:pt idx="5394">
                  <c:v>32.325836000000002</c:v>
                </c:pt>
                <c:pt idx="5395">
                  <c:v>31.185383999999999</c:v>
                </c:pt>
                <c:pt idx="5396">
                  <c:v>35.761417000000002</c:v>
                </c:pt>
                <c:pt idx="5397">
                  <c:v>31.889581</c:v>
                </c:pt>
                <c:pt idx="5398">
                  <c:v>31.752842000000001</c:v>
                </c:pt>
                <c:pt idx="5399">
                  <c:v>35.885119000000003</c:v>
                </c:pt>
                <c:pt idx="5400">
                  <c:v>31.976672000000001</c:v>
                </c:pt>
                <c:pt idx="5401">
                  <c:v>31.773026000000002</c:v>
                </c:pt>
                <c:pt idx="5402">
                  <c:v>35.833100999999999</c:v>
                </c:pt>
                <c:pt idx="5403">
                  <c:v>31.613268000000001</c:v>
                </c:pt>
                <c:pt idx="5404">
                  <c:v>32.177393000000002</c:v>
                </c:pt>
                <c:pt idx="5405">
                  <c:v>35.753601000000003</c:v>
                </c:pt>
                <c:pt idx="5406">
                  <c:v>31.808192999999999</c:v>
                </c:pt>
                <c:pt idx="5407">
                  <c:v>32.082374999999999</c:v>
                </c:pt>
                <c:pt idx="5408">
                  <c:v>35.600603</c:v>
                </c:pt>
                <c:pt idx="5409">
                  <c:v>31.842341000000001</c:v>
                </c:pt>
                <c:pt idx="5410">
                  <c:v>31.528566000000001</c:v>
                </c:pt>
                <c:pt idx="5411">
                  <c:v>36.274411000000001</c:v>
                </c:pt>
                <c:pt idx="5412">
                  <c:v>31.921710000000001</c:v>
                </c:pt>
                <c:pt idx="5413">
                  <c:v>31.677250000000001</c:v>
                </c:pt>
                <c:pt idx="5414">
                  <c:v>35.961007000000002</c:v>
                </c:pt>
                <c:pt idx="5415">
                  <c:v>31.826878000000001</c:v>
                </c:pt>
                <c:pt idx="5416">
                  <c:v>31.587676999999999</c:v>
                </c:pt>
                <c:pt idx="5417">
                  <c:v>36.161838000000003</c:v>
                </c:pt>
                <c:pt idx="5418">
                  <c:v>31.705638</c:v>
                </c:pt>
                <c:pt idx="5419">
                  <c:v>31.683935000000002</c:v>
                </c:pt>
                <c:pt idx="5420">
                  <c:v>35.825546000000003</c:v>
                </c:pt>
                <c:pt idx="5421">
                  <c:v>32.083117000000001</c:v>
                </c:pt>
                <c:pt idx="5422">
                  <c:v>31.873711</c:v>
                </c:pt>
                <c:pt idx="5423">
                  <c:v>36.283523000000002</c:v>
                </c:pt>
                <c:pt idx="5424">
                  <c:v>31.244346</c:v>
                </c:pt>
                <c:pt idx="5425">
                  <c:v>32.245911999999997</c:v>
                </c:pt>
                <c:pt idx="5426">
                  <c:v>35.275680000000001</c:v>
                </c:pt>
                <c:pt idx="5427">
                  <c:v>31.492826000000001</c:v>
                </c:pt>
                <c:pt idx="5428">
                  <c:v>31.773340999999999</c:v>
                </c:pt>
                <c:pt idx="5429">
                  <c:v>35.951155999999997</c:v>
                </c:pt>
                <c:pt idx="5430">
                  <c:v>32.004264999999997</c:v>
                </c:pt>
                <c:pt idx="5431">
                  <c:v>31.672602000000001</c:v>
                </c:pt>
                <c:pt idx="5432">
                  <c:v>35.789749999999998</c:v>
                </c:pt>
                <c:pt idx="5433">
                  <c:v>32.049078999999999</c:v>
                </c:pt>
                <c:pt idx="5434">
                  <c:v>31.584102999999999</c:v>
                </c:pt>
                <c:pt idx="5435">
                  <c:v>35.976802999999997</c:v>
                </c:pt>
                <c:pt idx="5436">
                  <c:v>32.211207000000002</c:v>
                </c:pt>
                <c:pt idx="5437">
                  <c:v>31.514862000000001</c:v>
                </c:pt>
                <c:pt idx="5438">
                  <c:v>35.712454000000001</c:v>
                </c:pt>
                <c:pt idx="5439">
                  <c:v>31.668157000000001</c:v>
                </c:pt>
                <c:pt idx="5440">
                  <c:v>32.296076999999997</c:v>
                </c:pt>
                <c:pt idx="5441">
                  <c:v>35.406753000000002</c:v>
                </c:pt>
                <c:pt idx="5442">
                  <c:v>32.038673000000003</c:v>
                </c:pt>
                <c:pt idx="5443">
                  <c:v>31.770156</c:v>
                </c:pt>
                <c:pt idx="5444">
                  <c:v>36.031933000000002</c:v>
                </c:pt>
                <c:pt idx="5445">
                  <c:v>31.775062999999999</c:v>
                </c:pt>
                <c:pt idx="5446">
                  <c:v>31.537047000000001</c:v>
                </c:pt>
                <c:pt idx="5447">
                  <c:v>35.996155000000002</c:v>
                </c:pt>
                <c:pt idx="5448">
                  <c:v>31.815377999999999</c:v>
                </c:pt>
                <c:pt idx="5449">
                  <c:v>31.721101000000001</c:v>
                </c:pt>
                <c:pt idx="5450">
                  <c:v>35.803749000000003</c:v>
                </c:pt>
                <c:pt idx="5451">
                  <c:v>32.036375999999997</c:v>
                </c:pt>
                <c:pt idx="5452">
                  <c:v>31.788249</c:v>
                </c:pt>
                <c:pt idx="5453">
                  <c:v>36.119078999999999</c:v>
                </c:pt>
                <c:pt idx="5454">
                  <c:v>31.579194999999999</c:v>
                </c:pt>
                <c:pt idx="5455">
                  <c:v>31.607102000000001</c:v>
                </c:pt>
                <c:pt idx="5456">
                  <c:v>35.980193</c:v>
                </c:pt>
                <c:pt idx="5457">
                  <c:v>31.883433</c:v>
                </c:pt>
                <c:pt idx="5458">
                  <c:v>31.440918</c:v>
                </c:pt>
                <c:pt idx="5459">
                  <c:v>1.8499999999999999E-2</c:v>
                </c:pt>
                <c:pt idx="5460">
                  <c:v>9.3519999999999992E-3</c:v>
                </c:pt>
                <c:pt idx="5461">
                  <c:v>9.1479999999999999E-3</c:v>
                </c:pt>
                <c:pt idx="5462">
                  <c:v>9.1109999999999993E-3</c:v>
                </c:pt>
                <c:pt idx="5463">
                  <c:v>8.907E-3</c:v>
                </c:pt>
                <c:pt idx="5464">
                  <c:v>9.0740000000000005E-3</c:v>
                </c:pt>
                <c:pt idx="5465">
                  <c:v>9.018E-3</c:v>
                </c:pt>
                <c:pt idx="5466">
                  <c:v>9.0740000000000005E-3</c:v>
                </c:pt>
                <c:pt idx="5467">
                  <c:v>9.129E-3</c:v>
                </c:pt>
                <c:pt idx="5468">
                  <c:v>9.018E-3</c:v>
                </c:pt>
                <c:pt idx="5469">
                  <c:v>8.9999999999999993E-3</c:v>
                </c:pt>
                <c:pt idx="5470">
                  <c:v>9.0550000000000005E-3</c:v>
                </c:pt>
                <c:pt idx="5471">
                  <c:v>9.0369999999999999E-3</c:v>
                </c:pt>
                <c:pt idx="5472">
                  <c:v>9.1669999999999998E-3</c:v>
                </c:pt>
                <c:pt idx="5473">
                  <c:v>8.9630000000000005E-3</c:v>
                </c:pt>
                <c:pt idx="5474">
                  <c:v>9.1109999999999993E-3</c:v>
                </c:pt>
                <c:pt idx="5475">
                  <c:v>9.018E-3</c:v>
                </c:pt>
                <c:pt idx="5476">
                  <c:v>9.018E-3</c:v>
                </c:pt>
                <c:pt idx="5477">
                  <c:v>9.018E-3</c:v>
                </c:pt>
                <c:pt idx="5478">
                  <c:v>9.0550000000000005E-3</c:v>
                </c:pt>
                <c:pt idx="5479">
                  <c:v>8.9440000000000006E-3</c:v>
                </c:pt>
                <c:pt idx="5480">
                  <c:v>8.9809999999999994E-3</c:v>
                </c:pt>
                <c:pt idx="5481">
                  <c:v>8.9440000000000006E-3</c:v>
                </c:pt>
                <c:pt idx="5482">
                  <c:v>8.9630000000000005E-3</c:v>
                </c:pt>
                <c:pt idx="5483">
                  <c:v>9.018E-3</c:v>
                </c:pt>
                <c:pt idx="5484">
                  <c:v>9.018E-3</c:v>
                </c:pt>
                <c:pt idx="5485">
                  <c:v>8.9630000000000005E-3</c:v>
                </c:pt>
                <c:pt idx="5486">
                  <c:v>9.0369999999999999E-3</c:v>
                </c:pt>
                <c:pt idx="5487">
                  <c:v>9.018E-3</c:v>
                </c:pt>
                <c:pt idx="5488">
                  <c:v>9.0740000000000005E-3</c:v>
                </c:pt>
                <c:pt idx="5489">
                  <c:v>8.9809999999999994E-3</c:v>
                </c:pt>
                <c:pt idx="5490">
                  <c:v>9.018E-3</c:v>
                </c:pt>
                <c:pt idx="5491">
                  <c:v>9.0369999999999999E-3</c:v>
                </c:pt>
                <c:pt idx="5492">
                  <c:v>9.0369999999999999E-3</c:v>
                </c:pt>
                <c:pt idx="5493">
                  <c:v>9.0189999999999992E-3</c:v>
                </c:pt>
                <c:pt idx="5494">
                  <c:v>9.0369999999999999E-3</c:v>
                </c:pt>
                <c:pt idx="5495">
                  <c:v>8.9990000000000001E-3</c:v>
                </c:pt>
                <c:pt idx="5496">
                  <c:v>9.0189999999999992E-3</c:v>
                </c:pt>
                <c:pt idx="5497">
                  <c:v>9.0189999999999992E-3</c:v>
                </c:pt>
                <c:pt idx="5498">
                  <c:v>9.0559999999999998E-3</c:v>
                </c:pt>
                <c:pt idx="5499">
                  <c:v>9.0369999999999999E-3</c:v>
                </c:pt>
                <c:pt idx="5500">
                  <c:v>9.0360000000000006E-3</c:v>
                </c:pt>
                <c:pt idx="5501">
                  <c:v>9.018E-3</c:v>
                </c:pt>
                <c:pt idx="5502">
                  <c:v>9.0369999999999999E-3</c:v>
                </c:pt>
                <c:pt idx="5503">
                  <c:v>9.0930000000000004E-3</c:v>
                </c:pt>
                <c:pt idx="5504">
                  <c:v>9.0559999999999998E-3</c:v>
                </c:pt>
                <c:pt idx="5505">
                  <c:v>9.018E-3</c:v>
                </c:pt>
                <c:pt idx="5506">
                  <c:v>8.9999999999999993E-3</c:v>
                </c:pt>
                <c:pt idx="5507">
                  <c:v>8.9809999999999994E-3</c:v>
                </c:pt>
                <c:pt idx="5508">
                  <c:v>9.0369999999999999E-3</c:v>
                </c:pt>
                <c:pt idx="5509">
                  <c:v>9.0559999999999998E-3</c:v>
                </c:pt>
                <c:pt idx="5510">
                  <c:v>8.9449999999999998E-3</c:v>
                </c:pt>
                <c:pt idx="5511">
                  <c:v>9.018E-3</c:v>
                </c:pt>
                <c:pt idx="5512">
                  <c:v>8.9630000000000005E-3</c:v>
                </c:pt>
                <c:pt idx="5513">
                  <c:v>9.0189999999999992E-3</c:v>
                </c:pt>
                <c:pt idx="5514">
                  <c:v>9.0369999999999999E-3</c:v>
                </c:pt>
                <c:pt idx="5515">
                  <c:v>9.018E-3</c:v>
                </c:pt>
                <c:pt idx="5516">
                  <c:v>9.0740000000000005E-3</c:v>
                </c:pt>
                <c:pt idx="5517">
                  <c:v>8.9999999999999993E-3</c:v>
                </c:pt>
                <c:pt idx="5518">
                  <c:v>9.0189999999999992E-3</c:v>
                </c:pt>
                <c:pt idx="5519">
                  <c:v>8.9630000000000005E-3</c:v>
                </c:pt>
                <c:pt idx="5520">
                  <c:v>9.0740000000000005E-3</c:v>
                </c:pt>
                <c:pt idx="5521">
                  <c:v>9.018E-3</c:v>
                </c:pt>
                <c:pt idx="5522">
                  <c:v>9.0740000000000005E-3</c:v>
                </c:pt>
                <c:pt idx="5523">
                  <c:v>8.9449999999999998E-3</c:v>
                </c:pt>
                <c:pt idx="5524">
                  <c:v>9.0369999999999999E-3</c:v>
                </c:pt>
                <c:pt idx="5525">
                  <c:v>8.9630000000000005E-3</c:v>
                </c:pt>
                <c:pt idx="5526">
                  <c:v>9.018E-3</c:v>
                </c:pt>
                <c:pt idx="5527">
                  <c:v>8.9999999999999993E-3</c:v>
                </c:pt>
                <c:pt idx="5528">
                  <c:v>8.9999999999999993E-3</c:v>
                </c:pt>
                <c:pt idx="5529">
                  <c:v>8.9999999999999993E-3</c:v>
                </c:pt>
                <c:pt idx="5530">
                  <c:v>1.8148000000000001E-2</c:v>
                </c:pt>
                <c:pt idx="5531">
                  <c:v>3.0703999999999999E-2</c:v>
                </c:pt>
                <c:pt idx="5532">
                  <c:v>2.0906999999999999E-2</c:v>
                </c:pt>
                <c:pt idx="5533">
                  <c:v>3.8554999999999999E-2</c:v>
                </c:pt>
                <c:pt idx="5534">
                  <c:v>1.9647999999999999E-2</c:v>
                </c:pt>
                <c:pt idx="5535">
                  <c:v>3.6313999999999999E-2</c:v>
                </c:pt>
                <c:pt idx="5536">
                  <c:v>2.0222E-2</c:v>
                </c:pt>
                <c:pt idx="5537">
                  <c:v>2.4556000000000001E-2</c:v>
                </c:pt>
                <c:pt idx="5538">
                  <c:v>2.5777000000000001E-2</c:v>
                </c:pt>
                <c:pt idx="5539">
                  <c:v>3.0055999999999999E-2</c:v>
                </c:pt>
                <c:pt idx="5540">
                  <c:v>3.2759000000000003E-2</c:v>
                </c:pt>
                <c:pt idx="5541">
                  <c:v>2.1148E-2</c:v>
                </c:pt>
                <c:pt idx="5542">
                  <c:v>3.0832999999999999E-2</c:v>
                </c:pt>
                <c:pt idx="5543">
                  <c:v>2.8407000000000002E-2</c:v>
                </c:pt>
                <c:pt idx="5544">
                  <c:v>3.5721999999999997E-2</c:v>
                </c:pt>
                <c:pt idx="5545">
                  <c:v>3.7740999999999997E-2</c:v>
                </c:pt>
                <c:pt idx="5546">
                  <c:v>3.7037E-2</c:v>
                </c:pt>
                <c:pt idx="5547">
                  <c:v>2.5852E-2</c:v>
                </c:pt>
                <c:pt idx="5548">
                  <c:v>2.6017999999999999E-2</c:v>
                </c:pt>
                <c:pt idx="5549">
                  <c:v>2.8055E-2</c:v>
                </c:pt>
                <c:pt idx="5550">
                  <c:v>0.57112499999999999</c:v>
                </c:pt>
                <c:pt idx="5551">
                  <c:v>0.36949599999999999</c:v>
                </c:pt>
                <c:pt idx="5552">
                  <c:v>0.50090199999999996</c:v>
                </c:pt>
                <c:pt idx="5553">
                  <c:v>2.7092000000000001E-2</c:v>
                </c:pt>
                <c:pt idx="5554">
                  <c:v>1.9741000000000002E-2</c:v>
                </c:pt>
                <c:pt idx="5555">
                  <c:v>3.8832999999999999E-2</c:v>
                </c:pt>
                <c:pt idx="5556">
                  <c:v>2.9574E-2</c:v>
                </c:pt>
                <c:pt idx="5557">
                  <c:v>3.3961999999999999E-2</c:v>
                </c:pt>
                <c:pt idx="5558">
                  <c:v>4.9500000000000002E-2</c:v>
                </c:pt>
                <c:pt idx="5559">
                  <c:v>2.4851999999999999E-2</c:v>
                </c:pt>
                <c:pt idx="5560">
                  <c:v>2.8573000000000001E-2</c:v>
                </c:pt>
                <c:pt idx="5561">
                  <c:v>3.4091999999999997E-2</c:v>
                </c:pt>
                <c:pt idx="5562">
                  <c:v>2.7518000000000001E-2</c:v>
                </c:pt>
                <c:pt idx="5563">
                  <c:v>3.5018000000000001E-2</c:v>
                </c:pt>
                <c:pt idx="5564">
                  <c:v>4.5425E-2</c:v>
                </c:pt>
                <c:pt idx="5565">
                  <c:v>7.2036000000000003E-2</c:v>
                </c:pt>
                <c:pt idx="5566">
                  <c:v>6.0868999999999999E-2</c:v>
                </c:pt>
                <c:pt idx="5567">
                  <c:v>6.7166000000000003E-2</c:v>
                </c:pt>
                <c:pt idx="5568">
                  <c:v>2.0778000000000001E-2</c:v>
                </c:pt>
                <c:pt idx="5569">
                  <c:v>4.0370000000000003E-2</c:v>
                </c:pt>
                <c:pt idx="5570">
                  <c:v>2.7111E-2</c:v>
                </c:pt>
                <c:pt idx="5571">
                  <c:v>4.6887999999999999E-2</c:v>
                </c:pt>
                <c:pt idx="5572">
                  <c:v>3.2147000000000002E-2</c:v>
                </c:pt>
                <c:pt idx="5573">
                  <c:v>3.637E-2</c:v>
                </c:pt>
                <c:pt idx="5574">
                  <c:v>3.4019000000000001E-2</c:v>
                </c:pt>
                <c:pt idx="5575">
                  <c:v>3.9944E-2</c:v>
                </c:pt>
                <c:pt idx="5576">
                  <c:v>2.3480999999999998E-2</c:v>
                </c:pt>
                <c:pt idx="5577">
                  <c:v>2.1315000000000001E-2</c:v>
                </c:pt>
                <c:pt idx="5578">
                  <c:v>3.0259000000000001E-2</c:v>
                </c:pt>
                <c:pt idx="5579">
                  <c:v>3.2333000000000001E-2</c:v>
                </c:pt>
                <c:pt idx="5580">
                  <c:v>2.4426E-2</c:v>
                </c:pt>
                <c:pt idx="5581">
                  <c:v>3.5241000000000001E-2</c:v>
                </c:pt>
                <c:pt idx="5582">
                  <c:v>3.6296000000000002E-2</c:v>
                </c:pt>
                <c:pt idx="5583">
                  <c:v>3.9759000000000003E-2</c:v>
                </c:pt>
                <c:pt idx="5584">
                  <c:v>2.8202999999999999E-2</c:v>
                </c:pt>
                <c:pt idx="5585">
                  <c:v>3.1129E-2</c:v>
                </c:pt>
                <c:pt idx="5586">
                  <c:v>3.2759000000000003E-2</c:v>
                </c:pt>
                <c:pt idx="5587">
                  <c:v>3.0610999999999999E-2</c:v>
                </c:pt>
                <c:pt idx="5588">
                  <c:v>3.2628999999999998E-2</c:v>
                </c:pt>
                <c:pt idx="5589">
                  <c:v>3.5333000000000003E-2</c:v>
                </c:pt>
                <c:pt idx="5590">
                  <c:v>2.0407000000000002E-2</c:v>
                </c:pt>
                <c:pt idx="5591">
                  <c:v>3.8443999999999999E-2</c:v>
                </c:pt>
                <c:pt idx="5592">
                  <c:v>2.5926000000000001E-2</c:v>
                </c:pt>
                <c:pt idx="5593">
                  <c:v>2.8648E-2</c:v>
                </c:pt>
                <c:pt idx="5594">
                  <c:v>2.7444E-2</c:v>
                </c:pt>
                <c:pt idx="5595">
                  <c:v>4.0055E-2</c:v>
                </c:pt>
                <c:pt idx="5596">
                  <c:v>0.80928900000000004</c:v>
                </c:pt>
                <c:pt idx="5597">
                  <c:v>0.47308899999999998</c:v>
                </c:pt>
                <c:pt idx="5598">
                  <c:v>0.36288599999999999</c:v>
                </c:pt>
                <c:pt idx="5599">
                  <c:v>3.6499999999999998E-2</c:v>
                </c:pt>
                <c:pt idx="5600">
                  <c:v>3.8278E-2</c:v>
                </c:pt>
                <c:pt idx="5601">
                  <c:v>2.8740999999999999E-2</c:v>
                </c:pt>
                <c:pt idx="5602">
                  <c:v>1.9165999999999999E-2</c:v>
                </c:pt>
                <c:pt idx="5603">
                  <c:v>3.7463000000000003E-2</c:v>
                </c:pt>
                <c:pt idx="5604">
                  <c:v>3.9017999999999997E-2</c:v>
                </c:pt>
                <c:pt idx="5605">
                  <c:v>3.7054999999999998E-2</c:v>
                </c:pt>
                <c:pt idx="5606">
                  <c:v>6.0925E-2</c:v>
                </c:pt>
                <c:pt idx="5607">
                  <c:v>3.5758999999999999E-2</c:v>
                </c:pt>
                <c:pt idx="5608">
                  <c:v>3.7332999999999998E-2</c:v>
                </c:pt>
                <c:pt idx="5609">
                  <c:v>3.0037000000000001E-2</c:v>
                </c:pt>
                <c:pt idx="5610">
                  <c:v>4.4018000000000002E-2</c:v>
                </c:pt>
                <c:pt idx="5611">
                  <c:v>4.4148E-2</c:v>
                </c:pt>
                <c:pt idx="5612">
                  <c:v>4.0722000000000001E-2</c:v>
                </c:pt>
                <c:pt idx="5613">
                  <c:v>2.0740000000000001E-2</c:v>
                </c:pt>
                <c:pt idx="5614">
                  <c:v>3.8887999999999999E-2</c:v>
                </c:pt>
                <c:pt idx="5615">
                  <c:v>8.9074E-2</c:v>
                </c:pt>
                <c:pt idx="5616">
                  <c:v>6.7351999999999995E-2</c:v>
                </c:pt>
                <c:pt idx="5617">
                  <c:v>3.8184999999999997E-2</c:v>
                </c:pt>
                <c:pt idx="5618">
                  <c:v>2.1517999999999999E-2</c:v>
                </c:pt>
                <c:pt idx="5619">
                  <c:v>3.2795999999999999E-2</c:v>
                </c:pt>
                <c:pt idx="5620">
                  <c:v>3.7110999999999998E-2</c:v>
                </c:pt>
                <c:pt idx="5621">
                  <c:v>3.5444000000000003E-2</c:v>
                </c:pt>
                <c:pt idx="5622">
                  <c:v>3.8240999999999997E-2</c:v>
                </c:pt>
                <c:pt idx="5623">
                  <c:v>2.9943999999999998E-2</c:v>
                </c:pt>
                <c:pt idx="5624">
                  <c:v>3.5721999999999997E-2</c:v>
                </c:pt>
                <c:pt idx="5625">
                  <c:v>3.2814999999999997E-2</c:v>
                </c:pt>
                <c:pt idx="5626">
                  <c:v>2.2204000000000002E-2</c:v>
                </c:pt>
                <c:pt idx="5627">
                  <c:v>2.1795999999999999E-2</c:v>
                </c:pt>
                <c:pt idx="5628">
                  <c:v>3.5555000000000003E-2</c:v>
                </c:pt>
                <c:pt idx="5629">
                  <c:v>3.9628999999999998E-2</c:v>
                </c:pt>
                <c:pt idx="5630">
                  <c:v>1.9592999999999999E-2</c:v>
                </c:pt>
                <c:pt idx="5631">
                  <c:v>3.3333000000000002E-2</c:v>
                </c:pt>
                <c:pt idx="5632">
                  <c:v>2.6943999999999999E-2</c:v>
                </c:pt>
                <c:pt idx="5633">
                  <c:v>3.363E-2</c:v>
                </c:pt>
                <c:pt idx="5634">
                  <c:v>3.6351000000000001E-2</c:v>
                </c:pt>
                <c:pt idx="5635">
                  <c:v>2.2185E-2</c:v>
                </c:pt>
                <c:pt idx="5636">
                  <c:v>4.1924999999999997E-2</c:v>
                </c:pt>
                <c:pt idx="5637">
                  <c:v>2.9648000000000001E-2</c:v>
                </c:pt>
                <c:pt idx="5638">
                  <c:v>2.0222E-2</c:v>
                </c:pt>
                <c:pt idx="5639">
                  <c:v>0.41175499999999998</c:v>
                </c:pt>
                <c:pt idx="5640">
                  <c:v>0.13874</c:v>
                </c:pt>
                <c:pt idx="5641">
                  <c:v>0.36146</c:v>
                </c:pt>
                <c:pt idx="5642">
                  <c:v>2.8185000000000002E-2</c:v>
                </c:pt>
                <c:pt idx="5643">
                  <c:v>2.8815E-2</c:v>
                </c:pt>
                <c:pt idx="5644">
                  <c:v>3.1259000000000002E-2</c:v>
                </c:pt>
                <c:pt idx="5645">
                  <c:v>2.0962999999999999E-2</c:v>
                </c:pt>
                <c:pt idx="5646">
                  <c:v>2.2241E-2</c:v>
                </c:pt>
                <c:pt idx="5647">
                  <c:v>2.4462999999999999E-2</c:v>
                </c:pt>
                <c:pt idx="5648">
                  <c:v>2.8537E-2</c:v>
                </c:pt>
                <c:pt idx="5649">
                  <c:v>3.2759000000000003E-2</c:v>
                </c:pt>
                <c:pt idx="5650">
                  <c:v>2.7092000000000001E-2</c:v>
                </c:pt>
                <c:pt idx="5651">
                  <c:v>3.211E-2</c:v>
                </c:pt>
                <c:pt idx="5652">
                  <c:v>2.1277000000000001E-2</c:v>
                </c:pt>
                <c:pt idx="5653">
                  <c:v>2.8333000000000001E-2</c:v>
                </c:pt>
                <c:pt idx="5654">
                  <c:v>2.4797E-2</c:v>
                </c:pt>
                <c:pt idx="5655">
                  <c:v>3.3203000000000003E-2</c:v>
                </c:pt>
                <c:pt idx="5656">
                  <c:v>4.0461999999999998E-2</c:v>
                </c:pt>
                <c:pt idx="5657">
                  <c:v>5.7313999999999997E-2</c:v>
                </c:pt>
                <c:pt idx="5658">
                  <c:v>2.0795999999999999E-2</c:v>
                </c:pt>
                <c:pt idx="5659">
                  <c:v>4.7517999999999998E-2</c:v>
                </c:pt>
                <c:pt idx="5660">
                  <c:v>2.0315E-2</c:v>
                </c:pt>
                <c:pt idx="5661">
                  <c:v>5.7591999999999997E-2</c:v>
                </c:pt>
                <c:pt idx="5662">
                  <c:v>6.8406999999999996E-2</c:v>
                </c:pt>
                <c:pt idx="5663">
                  <c:v>6.1609999999999998E-2</c:v>
                </c:pt>
                <c:pt idx="5664">
                  <c:v>2.7185000000000001E-2</c:v>
                </c:pt>
                <c:pt idx="5665">
                  <c:v>2.0018999999999999E-2</c:v>
                </c:pt>
                <c:pt idx="5666">
                  <c:v>2.2685E-2</c:v>
                </c:pt>
                <c:pt idx="5667">
                  <c:v>3.8332999999999999E-2</c:v>
                </c:pt>
                <c:pt idx="5668">
                  <c:v>2.8555000000000001E-2</c:v>
                </c:pt>
                <c:pt idx="5669">
                  <c:v>3.2962999999999999E-2</c:v>
                </c:pt>
                <c:pt idx="5670">
                  <c:v>3.8739999999999997E-2</c:v>
                </c:pt>
                <c:pt idx="5671">
                  <c:v>3.2684999999999999E-2</c:v>
                </c:pt>
                <c:pt idx="5672">
                  <c:v>3.2333000000000001E-2</c:v>
                </c:pt>
                <c:pt idx="5673">
                  <c:v>3.6907000000000002E-2</c:v>
                </c:pt>
                <c:pt idx="5674">
                  <c:v>5.9832999999999997E-2</c:v>
                </c:pt>
                <c:pt idx="5675">
                  <c:v>3.2814999999999997E-2</c:v>
                </c:pt>
                <c:pt idx="5676">
                  <c:v>3.1333E-2</c:v>
                </c:pt>
                <c:pt idx="5677">
                  <c:v>2.7982E-2</c:v>
                </c:pt>
                <c:pt idx="5678">
                  <c:v>4.7999E-2</c:v>
                </c:pt>
                <c:pt idx="5679">
                  <c:v>2.3425000000000001E-2</c:v>
                </c:pt>
                <c:pt idx="5680">
                  <c:v>2.1795999999999999E-2</c:v>
                </c:pt>
                <c:pt idx="5681">
                  <c:v>4.7370000000000002E-2</c:v>
                </c:pt>
                <c:pt idx="5682">
                  <c:v>2.0889000000000001E-2</c:v>
                </c:pt>
                <c:pt idx="5683">
                  <c:v>8.9592000000000005E-2</c:v>
                </c:pt>
                <c:pt idx="5684">
                  <c:v>6.6166000000000003E-2</c:v>
                </c:pt>
                <c:pt idx="5685">
                  <c:v>0.81010400000000005</c:v>
                </c:pt>
                <c:pt idx="5686">
                  <c:v>0.86630700000000005</c:v>
                </c:pt>
                <c:pt idx="5687">
                  <c:v>0.22351699999999999</c:v>
                </c:pt>
                <c:pt idx="5688">
                  <c:v>3.0185E-2</c:v>
                </c:pt>
                <c:pt idx="5689">
                  <c:v>2.7574000000000001E-2</c:v>
                </c:pt>
                <c:pt idx="5690">
                  <c:v>2.0313999999999999E-2</c:v>
                </c:pt>
                <c:pt idx="5691">
                  <c:v>3.2517999999999998E-2</c:v>
                </c:pt>
                <c:pt idx="5692">
                  <c:v>3.3314000000000003E-2</c:v>
                </c:pt>
                <c:pt idx="5693">
                  <c:v>2.3944E-2</c:v>
                </c:pt>
                <c:pt idx="5694">
                  <c:v>3.0648000000000002E-2</c:v>
                </c:pt>
                <c:pt idx="5695">
                  <c:v>2.8906999999999999E-2</c:v>
                </c:pt>
                <c:pt idx="5696">
                  <c:v>2.8093E-2</c:v>
                </c:pt>
                <c:pt idx="5697">
                  <c:v>3.8759000000000002E-2</c:v>
                </c:pt>
                <c:pt idx="5698">
                  <c:v>6.0148E-2</c:v>
                </c:pt>
                <c:pt idx="5699">
                  <c:v>5.2296000000000002E-2</c:v>
                </c:pt>
                <c:pt idx="5700">
                  <c:v>5.9832999999999997E-2</c:v>
                </c:pt>
                <c:pt idx="5701">
                  <c:v>6.5666000000000002E-2</c:v>
                </c:pt>
                <c:pt idx="5702">
                  <c:v>6.6722000000000004E-2</c:v>
                </c:pt>
                <c:pt idx="5703">
                  <c:v>3.5222000000000003E-2</c:v>
                </c:pt>
                <c:pt idx="5704">
                  <c:v>4.1278000000000002E-2</c:v>
                </c:pt>
                <c:pt idx="5705">
                  <c:v>2.5499999999999998E-2</c:v>
                </c:pt>
                <c:pt idx="5706">
                  <c:v>3.5555999999999997E-2</c:v>
                </c:pt>
                <c:pt idx="5707">
                  <c:v>3.7110999999999998E-2</c:v>
                </c:pt>
                <c:pt idx="5708">
                  <c:v>3.6277999999999998E-2</c:v>
                </c:pt>
                <c:pt idx="5709">
                  <c:v>2.6443999999999999E-2</c:v>
                </c:pt>
                <c:pt idx="5710">
                  <c:v>3.9E-2</c:v>
                </c:pt>
                <c:pt idx="5711">
                  <c:v>3.1573999999999998E-2</c:v>
                </c:pt>
                <c:pt idx="5712">
                  <c:v>2.8795999999999999E-2</c:v>
                </c:pt>
                <c:pt idx="5713">
                  <c:v>4.3758999999999999E-2</c:v>
                </c:pt>
                <c:pt idx="5714">
                  <c:v>2.9000000000000001E-2</c:v>
                </c:pt>
                <c:pt idx="5715">
                  <c:v>2.9315000000000001E-2</c:v>
                </c:pt>
                <c:pt idx="5716">
                  <c:v>3.6629000000000002E-2</c:v>
                </c:pt>
                <c:pt idx="5717">
                  <c:v>6.4333000000000001E-2</c:v>
                </c:pt>
                <c:pt idx="5718">
                  <c:v>3.4944000000000003E-2</c:v>
                </c:pt>
                <c:pt idx="5719">
                  <c:v>2.6315000000000002E-2</c:v>
                </c:pt>
                <c:pt idx="5720">
                  <c:v>2.0815E-2</c:v>
                </c:pt>
                <c:pt idx="5721">
                  <c:v>2.6055999999999999E-2</c:v>
                </c:pt>
                <c:pt idx="5722">
                  <c:v>4.3647999999999999E-2</c:v>
                </c:pt>
                <c:pt idx="5723">
                  <c:v>3.1759000000000003E-2</c:v>
                </c:pt>
                <c:pt idx="5724">
                  <c:v>2.8462000000000001E-2</c:v>
                </c:pt>
                <c:pt idx="5725">
                  <c:v>3.8776999999999999E-2</c:v>
                </c:pt>
                <c:pt idx="5726">
                  <c:v>3.8110999999999999E-2</c:v>
                </c:pt>
                <c:pt idx="5727">
                  <c:v>1.9869999999999999E-2</c:v>
                </c:pt>
                <c:pt idx="5728">
                  <c:v>3.8278E-2</c:v>
                </c:pt>
                <c:pt idx="5729">
                  <c:v>3.3944000000000002E-2</c:v>
                </c:pt>
                <c:pt idx="5730">
                  <c:v>3.3166000000000001E-2</c:v>
                </c:pt>
                <c:pt idx="5731">
                  <c:v>0.76532599999999995</c:v>
                </c:pt>
                <c:pt idx="5732">
                  <c:v>0.26966499999999999</c:v>
                </c:pt>
                <c:pt idx="5733">
                  <c:v>0.28640500000000002</c:v>
                </c:pt>
                <c:pt idx="5734">
                  <c:v>3.1315000000000003E-2</c:v>
                </c:pt>
                <c:pt idx="5735">
                  <c:v>3.0074E-2</c:v>
                </c:pt>
                <c:pt idx="5736">
                  <c:v>3.5147999999999999E-2</c:v>
                </c:pt>
                <c:pt idx="5737">
                  <c:v>3.9611E-2</c:v>
                </c:pt>
                <c:pt idx="5738">
                  <c:v>3.1815000000000003E-2</c:v>
                </c:pt>
                <c:pt idx="5739">
                  <c:v>3.1147999999999999E-2</c:v>
                </c:pt>
                <c:pt idx="5740">
                  <c:v>2.7629999999999998E-2</c:v>
                </c:pt>
                <c:pt idx="5741">
                  <c:v>2.2148000000000001E-2</c:v>
                </c:pt>
                <c:pt idx="5742">
                  <c:v>2.8333000000000001E-2</c:v>
                </c:pt>
                <c:pt idx="5743">
                  <c:v>3.3981999999999998E-2</c:v>
                </c:pt>
                <c:pt idx="5744">
                  <c:v>3.15E-2</c:v>
                </c:pt>
                <c:pt idx="5745">
                  <c:v>3.4833000000000003E-2</c:v>
                </c:pt>
                <c:pt idx="5746">
                  <c:v>3.2759000000000003E-2</c:v>
                </c:pt>
                <c:pt idx="5747">
                  <c:v>2.8537E-2</c:v>
                </c:pt>
                <c:pt idx="5748">
                  <c:v>2.5315000000000001E-2</c:v>
                </c:pt>
                <c:pt idx="5749">
                  <c:v>4.1869999999999997E-2</c:v>
                </c:pt>
                <c:pt idx="5750">
                  <c:v>3.9184999999999998E-2</c:v>
                </c:pt>
                <c:pt idx="5751">
                  <c:v>5.6999000000000001E-2</c:v>
                </c:pt>
                <c:pt idx="5752">
                  <c:v>4.1814999999999998E-2</c:v>
                </c:pt>
                <c:pt idx="5753">
                  <c:v>6.0463000000000003E-2</c:v>
                </c:pt>
                <c:pt idx="5754">
                  <c:v>3.1740999999999998E-2</c:v>
                </c:pt>
                <c:pt idx="5755">
                  <c:v>3.3239999999999999E-2</c:v>
                </c:pt>
                <c:pt idx="5756">
                  <c:v>2.3222E-2</c:v>
                </c:pt>
                <c:pt idx="5757">
                  <c:v>2.2463E-2</c:v>
                </c:pt>
                <c:pt idx="5758">
                  <c:v>3.3611000000000002E-2</c:v>
                </c:pt>
                <c:pt idx="5759">
                  <c:v>3.2426000000000003E-2</c:v>
                </c:pt>
                <c:pt idx="5760">
                  <c:v>3.0074E-2</c:v>
                </c:pt>
                <c:pt idx="5761">
                  <c:v>4.0795999999999999E-2</c:v>
                </c:pt>
                <c:pt idx="5762">
                  <c:v>2.9759000000000001E-2</c:v>
                </c:pt>
                <c:pt idx="5763">
                  <c:v>4.4721999999999998E-2</c:v>
                </c:pt>
                <c:pt idx="5764">
                  <c:v>2.1017999999999998E-2</c:v>
                </c:pt>
                <c:pt idx="5765">
                  <c:v>2.3591999999999998E-2</c:v>
                </c:pt>
                <c:pt idx="5766">
                  <c:v>5.2555999999999999E-2</c:v>
                </c:pt>
                <c:pt idx="5767">
                  <c:v>3.7426000000000001E-2</c:v>
                </c:pt>
                <c:pt idx="5768">
                  <c:v>2.6426000000000002E-2</c:v>
                </c:pt>
                <c:pt idx="5769">
                  <c:v>2.0480999999999999E-2</c:v>
                </c:pt>
                <c:pt idx="5770">
                  <c:v>2.1870000000000001E-2</c:v>
                </c:pt>
                <c:pt idx="5771">
                  <c:v>5.237E-2</c:v>
                </c:pt>
                <c:pt idx="5772">
                  <c:v>2.4500000000000001E-2</c:v>
                </c:pt>
                <c:pt idx="5773">
                  <c:v>4.1147000000000003E-2</c:v>
                </c:pt>
                <c:pt idx="5774">
                  <c:v>2.9777000000000001E-2</c:v>
                </c:pt>
                <c:pt idx="5775">
                  <c:v>3.6703E-2</c:v>
                </c:pt>
                <c:pt idx="5776">
                  <c:v>0.43266300000000002</c:v>
                </c:pt>
                <c:pt idx="5777">
                  <c:v>0.14016600000000001</c:v>
                </c:pt>
                <c:pt idx="5778">
                  <c:v>0.38969999999999999</c:v>
                </c:pt>
                <c:pt idx="5779">
                  <c:v>2.9037E-2</c:v>
                </c:pt>
                <c:pt idx="5780">
                  <c:v>3.4573E-2</c:v>
                </c:pt>
                <c:pt idx="5781">
                  <c:v>3.3277000000000001E-2</c:v>
                </c:pt>
                <c:pt idx="5782">
                  <c:v>2.7555E-2</c:v>
                </c:pt>
                <c:pt idx="5783">
                  <c:v>3.4129E-2</c:v>
                </c:pt>
                <c:pt idx="5784">
                  <c:v>3.2739999999999998E-2</c:v>
                </c:pt>
                <c:pt idx="5785">
                  <c:v>3.2888000000000001E-2</c:v>
                </c:pt>
                <c:pt idx="5786">
                  <c:v>2.4166E-2</c:v>
                </c:pt>
                <c:pt idx="5787">
                  <c:v>4.2202999999999997E-2</c:v>
                </c:pt>
                <c:pt idx="5788">
                  <c:v>3.9981000000000003E-2</c:v>
                </c:pt>
                <c:pt idx="5789">
                  <c:v>2.1741E-2</c:v>
                </c:pt>
                <c:pt idx="5790">
                  <c:v>3.4629E-2</c:v>
                </c:pt>
                <c:pt idx="5791">
                  <c:v>3.6999999999999998E-2</c:v>
                </c:pt>
                <c:pt idx="5792">
                  <c:v>2.5906999999999999E-2</c:v>
                </c:pt>
                <c:pt idx="5793">
                  <c:v>3.5815E-2</c:v>
                </c:pt>
                <c:pt idx="5794">
                  <c:v>7.4870000000000006E-2</c:v>
                </c:pt>
                <c:pt idx="5795">
                  <c:v>5.5258000000000002E-2</c:v>
                </c:pt>
                <c:pt idx="5796">
                  <c:v>3.8037000000000001E-2</c:v>
                </c:pt>
                <c:pt idx="5797">
                  <c:v>6.0092E-2</c:v>
                </c:pt>
                <c:pt idx="5798">
                  <c:v>6.2481000000000002E-2</c:v>
                </c:pt>
                <c:pt idx="5799">
                  <c:v>5.8852000000000002E-2</c:v>
                </c:pt>
                <c:pt idx="5800">
                  <c:v>3.2239999999999998E-2</c:v>
                </c:pt>
                <c:pt idx="5801">
                  <c:v>3.7054999999999998E-2</c:v>
                </c:pt>
                <c:pt idx="5802">
                  <c:v>3.0148000000000001E-2</c:v>
                </c:pt>
                <c:pt idx="5803">
                  <c:v>4.0148000000000003E-2</c:v>
                </c:pt>
                <c:pt idx="5804">
                  <c:v>2.7074000000000001E-2</c:v>
                </c:pt>
                <c:pt idx="5805">
                  <c:v>2.1315000000000001E-2</c:v>
                </c:pt>
                <c:pt idx="5806">
                  <c:v>2.3722E-2</c:v>
                </c:pt>
                <c:pt idx="5807">
                  <c:v>3.4036999999999998E-2</c:v>
                </c:pt>
                <c:pt idx="5808">
                  <c:v>3.9870000000000003E-2</c:v>
                </c:pt>
                <c:pt idx="5809">
                  <c:v>2.5388000000000001E-2</c:v>
                </c:pt>
                <c:pt idx="5810">
                  <c:v>2.6166999999999999E-2</c:v>
                </c:pt>
                <c:pt idx="5811">
                  <c:v>3.4500000000000003E-2</c:v>
                </c:pt>
                <c:pt idx="5812">
                  <c:v>2.2610999999999999E-2</c:v>
                </c:pt>
                <c:pt idx="5813">
                  <c:v>5.6203000000000003E-2</c:v>
                </c:pt>
                <c:pt idx="5814">
                  <c:v>7.0648000000000002E-2</c:v>
                </c:pt>
                <c:pt idx="5815">
                  <c:v>3.7537000000000001E-2</c:v>
                </c:pt>
                <c:pt idx="5816">
                  <c:v>2.7555E-2</c:v>
                </c:pt>
                <c:pt idx="5817">
                  <c:v>3.6721999999999998E-2</c:v>
                </c:pt>
                <c:pt idx="5818">
                  <c:v>2.1462999999999999E-2</c:v>
                </c:pt>
                <c:pt idx="5819">
                  <c:v>3.2481000000000003E-2</c:v>
                </c:pt>
                <c:pt idx="5820">
                  <c:v>3.2648000000000003E-2</c:v>
                </c:pt>
                <c:pt idx="5821">
                  <c:v>3.7776999999999998E-2</c:v>
                </c:pt>
                <c:pt idx="5822">
                  <c:v>0.53038399999999997</c:v>
                </c:pt>
                <c:pt idx="5823">
                  <c:v>0.55397600000000002</c:v>
                </c:pt>
                <c:pt idx="5824">
                  <c:v>0.20735000000000001</c:v>
                </c:pt>
                <c:pt idx="5825">
                  <c:v>3.5832999999999997E-2</c:v>
                </c:pt>
                <c:pt idx="5826">
                  <c:v>3.8351000000000003E-2</c:v>
                </c:pt>
                <c:pt idx="5827">
                  <c:v>6.4222000000000001E-2</c:v>
                </c:pt>
                <c:pt idx="5828">
                  <c:v>2.1333000000000001E-2</c:v>
                </c:pt>
                <c:pt idx="5829">
                  <c:v>3.8240000000000003E-2</c:v>
                </c:pt>
                <c:pt idx="5830">
                  <c:v>1.95E-2</c:v>
                </c:pt>
                <c:pt idx="5831">
                  <c:v>3.737E-2</c:v>
                </c:pt>
                <c:pt idx="5832">
                  <c:v>2.4351000000000001E-2</c:v>
                </c:pt>
                <c:pt idx="5833">
                  <c:v>3.3388000000000001E-2</c:v>
                </c:pt>
                <c:pt idx="5834">
                  <c:v>6.0296000000000002E-2</c:v>
                </c:pt>
                <c:pt idx="5835">
                  <c:v>6.8128999999999995E-2</c:v>
                </c:pt>
                <c:pt idx="5836">
                  <c:v>4.8332E-2</c:v>
                </c:pt>
                <c:pt idx="5837">
                  <c:v>2.5499999999999998E-2</c:v>
                </c:pt>
                <c:pt idx="5838">
                  <c:v>9.2758999999999994E-2</c:v>
                </c:pt>
                <c:pt idx="5839">
                  <c:v>1.9887999999999999E-2</c:v>
                </c:pt>
                <c:pt idx="5840">
                  <c:v>3.0499999999999999E-2</c:v>
                </c:pt>
                <c:pt idx="5841">
                  <c:v>3.9461999999999997E-2</c:v>
                </c:pt>
                <c:pt idx="5842">
                  <c:v>3.9592000000000002E-2</c:v>
                </c:pt>
                <c:pt idx="5843">
                  <c:v>3.2166E-2</c:v>
                </c:pt>
                <c:pt idx="5844">
                  <c:v>3.0703999999999999E-2</c:v>
                </c:pt>
                <c:pt idx="5845">
                  <c:v>2.2426000000000001E-2</c:v>
                </c:pt>
                <c:pt idx="5846">
                  <c:v>2.1573999999999999E-2</c:v>
                </c:pt>
                <c:pt idx="5847">
                  <c:v>3.9833E-2</c:v>
                </c:pt>
                <c:pt idx="5848">
                  <c:v>3.9481000000000002E-2</c:v>
                </c:pt>
                <c:pt idx="5849">
                  <c:v>3.0314000000000001E-2</c:v>
                </c:pt>
                <c:pt idx="5850">
                  <c:v>2.8667000000000002E-2</c:v>
                </c:pt>
                <c:pt idx="5851">
                  <c:v>2.0555E-2</c:v>
                </c:pt>
                <c:pt idx="5852">
                  <c:v>1.8481999999999998E-2</c:v>
                </c:pt>
                <c:pt idx="5853">
                  <c:v>2.3813999999999998E-2</c:v>
                </c:pt>
                <c:pt idx="5854">
                  <c:v>4.0703999999999997E-2</c:v>
                </c:pt>
                <c:pt idx="5855">
                  <c:v>5.7111000000000002E-2</c:v>
                </c:pt>
                <c:pt idx="5856">
                  <c:v>2.3036999999999998E-2</c:v>
                </c:pt>
                <c:pt idx="5857">
                  <c:v>2.5610999999999998E-2</c:v>
                </c:pt>
                <c:pt idx="5858">
                  <c:v>4.4721999999999998E-2</c:v>
                </c:pt>
                <c:pt idx="5859">
                  <c:v>3.5666000000000003E-2</c:v>
                </c:pt>
                <c:pt idx="5860">
                  <c:v>3.7907000000000003E-2</c:v>
                </c:pt>
                <c:pt idx="5861">
                  <c:v>4.9258999999999997E-2</c:v>
                </c:pt>
                <c:pt idx="5862">
                  <c:v>3.4425999999999998E-2</c:v>
                </c:pt>
                <c:pt idx="5863">
                  <c:v>1.7537000000000001E-2</c:v>
                </c:pt>
                <c:pt idx="5864">
                  <c:v>1.3296000000000001E-2</c:v>
                </c:pt>
                <c:pt idx="5865">
                  <c:v>1.2519000000000001E-2</c:v>
                </c:pt>
                <c:pt idx="5866">
                  <c:v>1.1443999999999999E-2</c:v>
                </c:pt>
                <c:pt idx="5867">
                  <c:v>2.1666999999999999E-2</c:v>
                </c:pt>
                <c:pt idx="5868">
                  <c:v>0.32229400000000002</c:v>
                </c:pt>
                <c:pt idx="5869">
                  <c:v>0.44427299999999997</c:v>
                </c:pt>
                <c:pt idx="5870">
                  <c:v>0.34368199999999999</c:v>
                </c:pt>
                <c:pt idx="5871">
                  <c:v>3.2573999999999999E-2</c:v>
                </c:pt>
                <c:pt idx="5872">
                  <c:v>2.4981E-2</c:v>
                </c:pt>
                <c:pt idx="5873">
                  <c:v>3.6332999999999997E-2</c:v>
                </c:pt>
                <c:pt idx="5874">
                  <c:v>2.1444000000000001E-2</c:v>
                </c:pt>
                <c:pt idx="5875">
                  <c:v>3.6019000000000002E-2</c:v>
                </c:pt>
                <c:pt idx="5876">
                  <c:v>3.9184999999999998E-2</c:v>
                </c:pt>
                <c:pt idx="5877">
                  <c:v>2.5537000000000001E-2</c:v>
                </c:pt>
                <c:pt idx="5878">
                  <c:v>2.1981000000000001E-2</c:v>
                </c:pt>
                <c:pt idx="5879">
                  <c:v>2.8795999999999999E-2</c:v>
                </c:pt>
                <c:pt idx="5880">
                  <c:v>4.4665999999999997E-2</c:v>
                </c:pt>
                <c:pt idx="5881">
                  <c:v>4.6833E-2</c:v>
                </c:pt>
                <c:pt idx="5882">
                  <c:v>3.6332999999999997E-2</c:v>
                </c:pt>
                <c:pt idx="5883">
                  <c:v>2.0815E-2</c:v>
                </c:pt>
                <c:pt idx="5884">
                  <c:v>3.8370000000000001E-2</c:v>
                </c:pt>
                <c:pt idx="5885">
                  <c:v>2.0795999999999999E-2</c:v>
                </c:pt>
                <c:pt idx="5886">
                  <c:v>3.3796E-2</c:v>
                </c:pt>
                <c:pt idx="5887">
                  <c:v>5.4387999999999999E-2</c:v>
                </c:pt>
                <c:pt idx="5888">
                  <c:v>4.3352000000000002E-2</c:v>
                </c:pt>
                <c:pt idx="5889">
                  <c:v>4.6962999999999998E-2</c:v>
                </c:pt>
                <c:pt idx="5890">
                  <c:v>2.2630000000000001E-2</c:v>
                </c:pt>
                <c:pt idx="5891">
                  <c:v>3.6999999999999998E-2</c:v>
                </c:pt>
                <c:pt idx="5892">
                  <c:v>2.9352E-2</c:v>
                </c:pt>
                <c:pt idx="5893">
                  <c:v>3.1036999999999999E-2</c:v>
                </c:pt>
                <c:pt idx="5894">
                  <c:v>2.5111000000000001E-2</c:v>
                </c:pt>
                <c:pt idx="5895">
                  <c:v>3.9609999999999999E-2</c:v>
                </c:pt>
                <c:pt idx="5896">
                  <c:v>4.3962000000000001E-2</c:v>
                </c:pt>
                <c:pt idx="5897">
                  <c:v>2.2519000000000001E-2</c:v>
                </c:pt>
                <c:pt idx="5898">
                  <c:v>3.8184999999999997E-2</c:v>
                </c:pt>
                <c:pt idx="5899">
                  <c:v>5.1129000000000001E-2</c:v>
                </c:pt>
                <c:pt idx="5900">
                  <c:v>6.5146999999999997E-2</c:v>
                </c:pt>
                <c:pt idx="5901">
                  <c:v>5.9407000000000001E-2</c:v>
                </c:pt>
                <c:pt idx="5902">
                  <c:v>3.0130000000000001E-2</c:v>
                </c:pt>
                <c:pt idx="5903">
                  <c:v>2.8518000000000002E-2</c:v>
                </c:pt>
                <c:pt idx="5904">
                  <c:v>3.6648E-2</c:v>
                </c:pt>
                <c:pt idx="5905">
                  <c:v>3.2055E-2</c:v>
                </c:pt>
                <c:pt idx="5906">
                  <c:v>4.8259000000000003E-2</c:v>
                </c:pt>
                <c:pt idx="5907">
                  <c:v>3.6148E-2</c:v>
                </c:pt>
                <c:pt idx="5908">
                  <c:v>3.1389E-2</c:v>
                </c:pt>
                <c:pt idx="5909">
                  <c:v>3.8425000000000001E-2</c:v>
                </c:pt>
                <c:pt idx="5910">
                  <c:v>3.7093000000000001E-2</c:v>
                </c:pt>
                <c:pt idx="5911">
                  <c:v>3.1870000000000002E-2</c:v>
                </c:pt>
                <c:pt idx="5912">
                  <c:v>0.25492399999999998</c:v>
                </c:pt>
                <c:pt idx="5913">
                  <c:v>0.53623600000000005</c:v>
                </c:pt>
                <c:pt idx="5914">
                  <c:v>0.45558900000000002</c:v>
                </c:pt>
                <c:pt idx="5915">
                  <c:v>4.6351999999999997E-2</c:v>
                </c:pt>
                <c:pt idx="5916">
                  <c:v>3.3796E-2</c:v>
                </c:pt>
                <c:pt idx="5917">
                  <c:v>4.0203000000000003E-2</c:v>
                </c:pt>
                <c:pt idx="5918">
                  <c:v>6.3202999999999995E-2</c:v>
                </c:pt>
                <c:pt idx="5919">
                  <c:v>7.2925000000000004E-2</c:v>
                </c:pt>
                <c:pt idx="5920">
                  <c:v>7.3407E-2</c:v>
                </c:pt>
                <c:pt idx="5921">
                  <c:v>3.5702999999999999E-2</c:v>
                </c:pt>
                <c:pt idx="5922">
                  <c:v>1.9185000000000001E-2</c:v>
                </c:pt>
                <c:pt idx="5923">
                  <c:v>3.5666999999999997E-2</c:v>
                </c:pt>
                <c:pt idx="5924">
                  <c:v>2.1259E-2</c:v>
                </c:pt>
                <c:pt idx="5925">
                  <c:v>4.3555999999999997E-2</c:v>
                </c:pt>
                <c:pt idx="5926">
                  <c:v>3.1314000000000002E-2</c:v>
                </c:pt>
                <c:pt idx="5927">
                  <c:v>2.9277999999999998E-2</c:v>
                </c:pt>
                <c:pt idx="5928">
                  <c:v>2.9943999999999998E-2</c:v>
                </c:pt>
                <c:pt idx="5929">
                  <c:v>3.4757999999999997E-2</c:v>
                </c:pt>
                <c:pt idx="5930">
                  <c:v>3.9462999999999998E-2</c:v>
                </c:pt>
                <c:pt idx="5931">
                  <c:v>4.6443999999999999E-2</c:v>
                </c:pt>
                <c:pt idx="5932">
                  <c:v>2.1704000000000001E-2</c:v>
                </c:pt>
                <c:pt idx="5933">
                  <c:v>2.1517999999999999E-2</c:v>
                </c:pt>
                <c:pt idx="5934">
                  <c:v>3.5980999999999999E-2</c:v>
                </c:pt>
                <c:pt idx="5935">
                  <c:v>2.7369999999999998E-2</c:v>
                </c:pt>
                <c:pt idx="5936">
                  <c:v>3.0185E-2</c:v>
                </c:pt>
                <c:pt idx="5937">
                  <c:v>4.2146999999999997E-2</c:v>
                </c:pt>
                <c:pt idx="5938">
                  <c:v>4.0148000000000003E-2</c:v>
                </c:pt>
                <c:pt idx="5939">
                  <c:v>2.5666000000000001E-2</c:v>
                </c:pt>
                <c:pt idx="5940">
                  <c:v>3.8609999999999998E-2</c:v>
                </c:pt>
                <c:pt idx="5941">
                  <c:v>2.4795999999999999E-2</c:v>
                </c:pt>
                <c:pt idx="5942">
                  <c:v>3.3017999999999999E-2</c:v>
                </c:pt>
                <c:pt idx="5943">
                  <c:v>3.4536999999999998E-2</c:v>
                </c:pt>
                <c:pt idx="5944">
                  <c:v>3.5685000000000001E-2</c:v>
                </c:pt>
                <c:pt idx="5945">
                  <c:v>3.8443999999999999E-2</c:v>
                </c:pt>
                <c:pt idx="5946">
                  <c:v>3.3591999999999997E-2</c:v>
                </c:pt>
                <c:pt idx="5947">
                  <c:v>2.0999E-2</c:v>
                </c:pt>
                <c:pt idx="5948">
                  <c:v>2.5666999999999999E-2</c:v>
                </c:pt>
                <c:pt idx="5949">
                  <c:v>3.3277000000000001E-2</c:v>
                </c:pt>
                <c:pt idx="5950">
                  <c:v>3.2667000000000002E-2</c:v>
                </c:pt>
                <c:pt idx="5951">
                  <c:v>2.8333000000000001E-2</c:v>
                </c:pt>
                <c:pt idx="5952">
                  <c:v>3.9276999999999999E-2</c:v>
                </c:pt>
                <c:pt idx="5953">
                  <c:v>3.8943999999999999E-2</c:v>
                </c:pt>
                <c:pt idx="5954">
                  <c:v>3.9165999999999999E-2</c:v>
                </c:pt>
                <c:pt idx="5955">
                  <c:v>2.4684999999999999E-2</c:v>
                </c:pt>
                <c:pt idx="5956">
                  <c:v>3.1147999999999999E-2</c:v>
                </c:pt>
                <c:pt idx="5957">
                  <c:v>2.1704000000000001E-2</c:v>
                </c:pt>
                <c:pt idx="5958">
                  <c:v>0.57927300000000004</c:v>
                </c:pt>
                <c:pt idx="5959">
                  <c:v>0.41664499999999999</c:v>
                </c:pt>
                <c:pt idx="5960">
                  <c:v>0.26512799999999997</c:v>
                </c:pt>
                <c:pt idx="5961">
                  <c:v>4.0389000000000001E-2</c:v>
                </c:pt>
                <c:pt idx="5962">
                  <c:v>3.1703000000000002E-2</c:v>
                </c:pt>
                <c:pt idx="5963">
                  <c:v>6.5999000000000002E-2</c:v>
                </c:pt>
                <c:pt idx="5964">
                  <c:v>3.0426000000000002E-2</c:v>
                </c:pt>
                <c:pt idx="5965">
                  <c:v>3.8628999999999997E-2</c:v>
                </c:pt>
                <c:pt idx="5966">
                  <c:v>3.4130000000000001E-2</c:v>
                </c:pt>
                <c:pt idx="5967">
                  <c:v>3.7554999999999998E-2</c:v>
                </c:pt>
                <c:pt idx="5968">
                  <c:v>3.6407000000000002E-2</c:v>
                </c:pt>
                <c:pt idx="5969">
                  <c:v>4.0629999999999999E-2</c:v>
                </c:pt>
                <c:pt idx="5970">
                  <c:v>4.3518000000000001E-2</c:v>
                </c:pt>
                <c:pt idx="5971">
                  <c:v>6.3424999999999995E-2</c:v>
                </c:pt>
                <c:pt idx="5972">
                  <c:v>5.9887999999999997E-2</c:v>
                </c:pt>
                <c:pt idx="5973">
                  <c:v>5.3425E-2</c:v>
                </c:pt>
                <c:pt idx="5974">
                  <c:v>3.7277999999999999E-2</c:v>
                </c:pt>
                <c:pt idx="5975">
                  <c:v>2.5148E-2</c:v>
                </c:pt>
                <c:pt idx="5976">
                  <c:v>2.3833E-2</c:v>
                </c:pt>
                <c:pt idx="5977">
                  <c:v>4.2555000000000003E-2</c:v>
                </c:pt>
                <c:pt idx="5978">
                  <c:v>3.2906999999999999E-2</c:v>
                </c:pt>
                <c:pt idx="5979">
                  <c:v>2.8704E-2</c:v>
                </c:pt>
                <c:pt idx="5980">
                  <c:v>2.7796000000000001E-2</c:v>
                </c:pt>
                <c:pt idx="5981">
                  <c:v>4.1258999999999997E-2</c:v>
                </c:pt>
                <c:pt idx="5982">
                  <c:v>4.2333000000000003E-2</c:v>
                </c:pt>
                <c:pt idx="5983">
                  <c:v>3.7074000000000003E-2</c:v>
                </c:pt>
                <c:pt idx="5984">
                  <c:v>2.1759000000000001E-2</c:v>
                </c:pt>
                <c:pt idx="5985">
                  <c:v>2.0944999999999998E-2</c:v>
                </c:pt>
                <c:pt idx="5986">
                  <c:v>3.1518999999999998E-2</c:v>
                </c:pt>
                <c:pt idx="5987">
                  <c:v>4.2019000000000001E-2</c:v>
                </c:pt>
                <c:pt idx="5988">
                  <c:v>6.4499000000000001E-2</c:v>
                </c:pt>
                <c:pt idx="5989">
                  <c:v>4.1574E-2</c:v>
                </c:pt>
                <c:pt idx="5990">
                  <c:v>2.2296E-2</c:v>
                </c:pt>
                <c:pt idx="5991">
                  <c:v>2.9982000000000002E-2</c:v>
                </c:pt>
                <c:pt idx="5992">
                  <c:v>3.4907000000000001E-2</c:v>
                </c:pt>
                <c:pt idx="5993">
                  <c:v>4.7481000000000002E-2</c:v>
                </c:pt>
                <c:pt idx="5994">
                  <c:v>6.8461999999999995E-2</c:v>
                </c:pt>
                <c:pt idx="5995">
                  <c:v>2.1222000000000001E-2</c:v>
                </c:pt>
                <c:pt idx="5996">
                  <c:v>3.6221999999999997E-2</c:v>
                </c:pt>
                <c:pt idx="5997">
                  <c:v>2.1017999999999998E-2</c:v>
                </c:pt>
                <c:pt idx="5998">
                  <c:v>2.8388E-2</c:v>
                </c:pt>
                <c:pt idx="5999">
                  <c:v>3.4518E-2</c:v>
                </c:pt>
                <c:pt idx="6000">
                  <c:v>3.2461999999999998E-2</c:v>
                </c:pt>
                <c:pt idx="6001">
                  <c:v>4.7944000000000001E-2</c:v>
                </c:pt>
                <c:pt idx="6002">
                  <c:v>2.0482E-2</c:v>
                </c:pt>
                <c:pt idx="6003">
                  <c:v>2.3407000000000001E-2</c:v>
                </c:pt>
                <c:pt idx="6004">
                  <c:v>0.21796099999999999</c:v>
                </c:pt>
                <c:pt idx="6005">
                  <c:v>0.22040499999999999</c:v>
                </c:pt>
                <c:pt idx="6006">
                  <c:v>0.246979</c:v>
                </c:pt>
                <c:pt idx="6007">
                  <c:v>2.0759E-2</c:v>
                </c:pt>
                <c:pt idx="6008">
                  <c:v>2.7925999999999999E-2</c:v>
                </c:pt>
                <c:pt idx="6009">
                  <c:v>5.2091999999999999E-2</c:v>
                </c:pt>
                <c:pt idx="6010">
                  <c:v>2.6776999999999999E-2</c:v>
                </c:pt>
                <c:pt idx="6011">
                  <c:v>2.9648000000000001E-2</c:v>
                </c:pt>
                <c:pt idx="6012">
                  <c:v>4.4074000000000002E-2</c:v>
                </c:pt>
                <c:pt idx="6013">
                  <c:v>3.4869999999999998E-2</c:v>
                </c:pt>
                <c:pt idx="6014">
                  <c:v>3.5851000000000001E-2</c:v>
                </c:pt>
                <c:pt idx="6015">
                  <c:v>2.2610999999999999E-2</c:v>
                </c:pt>
                <c:pt idx="6016">
                  <c:v>2.8296000000000002E-2</c:v>
                </c:pt>
                <c:pt idx="6017">
                  <c:v>1.9258999999999998E-2</c:v>
                </c:pt>
                <c:pt idx="6018">
                  <c:v>2.8093E-2</c:v>
                </c:pt>
                <c:pt idx="6019">
                  <c:v>3.2333000000000001E-2</c:v>
                </c:pt>
                <c:pt idx="6020">
                  <c:v>2.8482E-2</c:v>
                </c:pt>
                <c:pt idx="6021">
                  <c:v>2.4684999999999999E-2</c:v>
                </c:pt>
                <c:pt idx="6022">
                  <c:v>3.5036999999999999E-2</c:v>
                </c:pt>
                <c:pt idx="6023">
                  <c:v>2.4277E-2</c:v>
                </c:pt>
                <c:pt idx="6024">
                  <c:v>3.6166999999999998E-2</c:v>
                </c:pt>
                <c:pt idx="6025">
                  <c:v>4.3091999999999998E-2</c:v>
                </c:pt>
                <c:pt idx="6026">
                  <c:v>5.9146999999999998E-2</c:v>
                </c:pt>
                <c:pt idx="6027">
                  <c:v>5.8351E-2</c:v>
                </c:pt>
                <c:pt idx="6028">
                  <c:v>4.3444000000000003E-2</c:v>
                </c:pt>
                <c:pt idx="6029">
                  <c:v>3.8276999999999999E-2</c:v>
                </c:pt>
                <c:pt idx="6030">
                  <c:v>3.9722E-2</c:v>
                </c:pt>
                <c:pt idx="6031">
                  <c:v>3.8406999999999997E-2</c:v>
                </c:pt>
                <c:pt idx="6032">
                  <c:v>3.7887999999999998E-2</c:v>
                </c:pt>
                <c:pt idx="6033">
                  <c:v>3.6424999999999999E-2</c:v>
                </c:pt>
                <c:pt idx="6034">
                  <c:v>3.7870000000000001E-2</c:v>
                </c:pt>
                <c:pt idx="6035">
                  <c:v>3.2962999999999999E-2</c:v>
                </c:pt>
                <c:pt idx="6036">
                  <c:v>3.4185E-2</c:v>
                </c:pt>
                <c:pt idx="6037">
                  <c:v>2.1037E-2</c:v>
                </c:pt>
                <c:pt idx="6038">
                  <c:v>2.2239999999999999E-2</c:v>
                </c:pt>
                <c:pt idx="6039">
                  <c:v>1.7517999999999999E-2</c:v>
                </c:pt>
                <c:pt idx="6040">
                  <c:v>1.7260000000000001E-2</c:v>
                </c:pt>
                <c:pt idx="6041">
                  <c:v>8.0573000000000006E-2</c:v>
                </c:pt>
                <c:pt idx="6042">
                  <c:v>2.5315000000000001E-2</c:v>
                </c:pt>
                <c:pt idx="6043">
                  <c:v>2.0055E-2</c:v>
                </c:pt>
                <c:pt idx="6044">
                  <c:v>2.9777999999999999E-2</c:v>
                </c:pt>
                <c:pt idx="6045">
                  <c:v>3.3611000000000002E-2</c:v>
                </c:pt>
                <c:pt idx="6046">
                  <c:v>2.4444E-2</c:v>
                </c:pt>
                <c:pt idx="6047">
                  <c:v>3.3222000000000002E-2</c:v>
                </c:pt>
                <c:pt idx="6048">
                  <c:v>3.3295999999999999E-2</c:v>
                </c:pt>
                <c:pt idx="6049">
                  <c:v>0.149035</c:v>
                </c:pt>
                <c:pt idx="6050">
                  <c:v>0.415441</c:v>
                </c:pt>
                <c:pt idx="6051">
                  <c:v>0.36221900000000001</c:v>
                </c:pt>
                <c:pt idx="6052">
                  <c:v>2.3573E-2</c:v>
                </c:pt>
                <c:pt idx="6053">
                  <c:v>3.5055000000000003E-2</c:v>
                </c:pt>
                <c:pt idx="6054">
                  <c:v>3.2850999999999998E-2</c:v>
                </c:pt>
                <c:pt idx="6055">
                  <c:v>3.6018000000000001E-2</c:v>
                </c:pt>
                <c:pt idx="6056">
                  <c:v>2.8759E-2</c:v>
                </c:pt>
                <c:pt idx="6057">
                  <c:v>3.5295E-2</c:v>
                </c:pt>
                <c:pt idx="6058">
                  <c:v>3.9815000000000003E-2</c:v>
                </c:pt>
                <c:pt idx="6059">
                  <c:v>2.1610999999999998E-2</c:v>
                </c:pt>
                <c:pt idx="6060">
                  <c:v>4.6851999999999998E-2</c:v>
                </c:pt>
                <c:pt idx="6061">
                  <c:v>6.9092000000000001E-2</c:v>
                </c:pt>
                <c:pt idx="6062">
                  <c:v>7.0258000000000001E-2</c:v>
                </c:pt>
                <c:pt idx="6063">
                  <c:v>3.6685000000000002E-2</c:v>
                </c:pt>
                <c:pt idx="6064">
                  <c:v>3.6443999999999997E-2</c:v>
                </c:pt>
                <c:pt idx="6065">
                  <c:v>2.8313999999999999E-2</c:v>
                </c:pt>
                <c:pt idx="6066">
                  <c:v>4.2500000000000003E-2</c:v>
                </c:pt>
                <c:pt idx="6067">
                  <c:v>2.7130000000000001E-2</c:v>
                </c:pt>
                <c:pt idx="6068">
                  <c:v>3.5685000000000001E-2</c:v>
                </c:pt>
                <c:pt idx="6069">
                  <c:v>3.7332999999999998E-2</c:v>
                </c:pt>
                <c:pt idx="6070">
                  <c:v>3.2962999999999999E-2</c:v>
                </c:pt>
                <c:pt idx="6071">
                  <c:v>3.4702999999999998E-2</c:v>
                </c:pt>
                <c:pt idx="6072">
                  <c:v>2.1073999999999999E-2</c:v>
                </c:pt>
                <c:pt idx="6073">
                  <c:v>3.8628999999999997E-2</c:v>
                </c:pt>
                <c:pt idx="6074">
                  <c:v>2.4296000000000002E-2</c:v>
                </c:pt>
                <c:pt idx="6075">
                  <c:v>3.0093000000000002E-2</c:v>
                </c:pt>
                <c:pt idx="6076">
                  <c:v>3.5777000000000003E-2</c:v>
                </c:pt>
                <c:pt idx="6077">
                  <c:v>2.7777E-2</c:v>
                </c:pt>
                <c:pt idx="6078">
                  <c:v>2.7147999999999999E-2</c:v>
                </c:pt>
                <c:pt idx="6079">
                  <c:v>3.7407000000000003E-2</c:v>
                </c:pt>
                <c:pt idx="6080">
                  <c:v>3.9759000000000003E-2</c:v>
                </c:pt>
                <c:pt idx="6081">
                  <c:v>3.0907E-2</c:v>
                </c:pt>
                <c:pt idx="6082">
                  <c:v>4.4537E-2</c:v>
                </c:pt>
                <c:pt idx="6083">
                  <c:v>3.7185000000000003E-2</c:v>
                </c:pt>
                <c:pt idx="6084">
                  <c:v>2.5204000000000001E-2</c:v>
                </c:pt>
                <c:pt idx="6085">
                  <c:v>3.524E-2</c:v>
                </c:pt>
                <c:pt idx="6086">
                  <c:v>2.6796E-2</c:v>
                </c:pt>
                <c:pt idx="6087">
                  <c:v>3.2925000000000003E-2</c:v>
                </c:pt>
                <c:pt idx="6088">
                  <c:v>3.5425999999999999E-2</c:v>
                </c:pt>
                <c:pt idx="6089">
                  <c:v>2.8537E-2</c:v>
                </c:pt>
                <c:pt idx="6090">
                  <c:v>3.261E-2</c:v>
                </c:pt>
                <c:pt idx="6091">
                  <c:v>2.35E-2</c:v>
                </c:pt>
                <c:pt idx="6092">
                  <c:v>4.9961999999999999E-2</c:v>
                </c:pt>
                <c:pt idx="6093">
                  <c:v>0.33234799999999998</c:v>
                </c:pt>
                <c:pt idx="6094">
                  <c:v>0.33199699999999999</c:v>
                </c:pt>
                <c:pt idx="6095">
                  <c:v>0.27001599999999998</c:v>
                </c:pt>
                <c:pt idx="6096">
                  <c:v>1.9463000000000001E-2</c:v>
                </c:pt>
                <c:pt idx="6097">
                  <c:v>2.0999E-2</c:v>
                </c:pt>
                <c:pt idx="6098">
                  <c:v>3.9795999999999998E-2</c:v>
                </c:pt>
                <c:pt idx="6099">
                  <c:v>2.0906999999999999E-2</c:v>
                </c:pt>
                <c:pt idx="6100">
                  <c:v>2.9943999999999998E-2</c:v>
                </c:pt>
                <c:pt idx="6101">
                  <c:v>3.5258999999999999E-2</c:v>
                </c:pt>
                <c:pt idx="6102">
                  <c:v>3.6537E-2</c:v>
                </c:pt>
                <c:pt idx="6103">
                  <c:v>2.0369999999999999E-2</c:v>
                </c:pt>
                <c:pt idx="6104">
                  <c:v>3.4369999999999998E-2</c:v>
                </c:pt>
                <c:pt idx="6105">
                  <c:v>5.9518000000000001E-2</c:v>
                </c:pt>
                <c:pt idx="6106">
                  <c:v>6.1721999999999999E-2</c:v>
                </c:pt>
                <c:pt idx="6107">
                  <c:v>5.5703000000000003E-2</c:v>
                </c:pt>
                <c:pt idx="6108">
                  <c:v>4.0018999999999999E-2</c:v>
                </c:pt>
                <c:pt idx="6109">
                  <c:v>4.5018000000000002E-2</c:v>
                </c:pt>
                <c:pt idx="6110">
                  <c:v>3.5424999999999998E-2</c:v>
                </c:pt>
                <c:pt idx="6111">
                  <c:v>2.5481E-2</c:v>
                </c:pt>
                <c:pt idx="6112">
                  <c:v>2.8573000000000001E-2</c:v>
                </c:pt>
                <c:pt idx="6113">
                  <c:v>6.1259000000000001E-2</c:v>
                </c:pt>
                <c:pt idx="6114">
                  <c:v>3.8740999999999998E-2</c:v>
                </c:pt>
                <c:pt idx="6115">
                  <c:v>6.3333E-2</c:v>
                </c:pt>
                <c:pt idx="6116">
                  <c:v>4.3036999999999999E-2</c:v>
                </c:pt>
                <c:pt idx="6117">
                  <c:v>4.2555000000000003E-2</c:v>
                </c:pt>
                <c:pt idx="6118">
                  <c:v>3.2667000000000002E-2</c:v>
                </c:pt>
                <c:pt idx="6119">
                  <c:v>3.1315000000000003E-2</c:v>
                </c:pt>
                <c:pt idx="6120">
                  <c:v>2.7185000000000001E-2</c:v>
                </c:pt>
                <c:pt idx="6121">
                  <c:v>4.0573999999999999E-2</c:v>
                </c:pt>
                <c:pt idx="6122">
                  <c:v>4.3851000000000001E-2</c:v>
                </c:pt>
                <c:pt idx="6123">
                  <c:v>3.5758999999999999E-2</c:v>
                </c:pt>
                <c:pt idx="6124">
                  <c:v>2.1499999999999998E-2</c:v>
                </c:pt>
                <c:pt idx="6125">
                  <c:v>2.1684999999999999E-2</c:v>
                </c:pt>
                <c:pt idx="6126">
                  <c:v>2.0926E-2</c:v>
                </c:pt>
                <c:pt idx="6127">
                  <c:v>4.3146999999999998E-2</c:v>
                </c:pt>
                <c:pt idx="6128">
                  <c:v>2.2352E-2</c:v>
                </c:pt>
                <c:pt idx="6129">
                  <c:v>1.787E-2</c:v>
                </c:pt>
                <c:pt idx="6130">
                  <c:v>2.1573999999999999E-2</c:v>
                </c:pt>
                <c:pt idx="6131">
                  <c:v>3.1536000000000002E-2</c:v>
                </c:pt>
                <c:pt idx="6132">
                  <c:v>3.2592000000000003E-2</c:v>
                </c:pt>
                <c:pt idx="6133">
                  <c:v>2.0593E-2</c:v>
                </c:pt>
                <c:pt idx="6134">
                  <c:v>2.9759000000000001E-2</c:v>
                </c:pt>
                <c:pt idx="6135">
                  <c:v>2.3852000000000002E-2</c:v>
                </c:pt>
                <c:pt idx="6136">
                  <c:v>2.1795999999999999E-2</c:v>
                </c:pt>
                <c:pt idx="6137">
                  <c:v>4.2925999999999999E-2</c:v>
                </c:pt>
                <c:pt idx="6138">
                  <c:v>2.5499999999999998E-2</c:v>
                </c:pt>
                <c:pt idx="6139">
                  <c:v>1.9778E-2</c:v>
                </c:pt>
                <c:pt idx="6140">
                  <c:v>0.35984899999999997</c:v>
                </c:pt>
                <c:pt idx="6141">
                  <c:v>0.74832699999999996</c:v>
                </c:pt>
                <c:pt idx="6142">
                  <c:v>0.26997900000000002</c:v>
                </c:pt>
                <c:pt idx="6143">
                  <c:v>3.0315000000000002E-2</c:v>
                </c:pt>
                <c:pt idx="6144">
                  <c:v>1.7814E-2</c:v>
                </c:pt>
                <c:pt idx="6145">
                  <c:v>3.4796000000000001E-2</c:v>
                </c:pt>
                <c:pt idx="6146">
                  <c:v>2.1333000000000001E-2</c:v>
                </c:pt>
                <c:pt idx="6147">
                  <c:v>1.8388999999999999E-2</c:v>
                </c:pt>
                <c:pt idx="6148">
                  <c:v>1.9924999999999998E-2</c:v>
                </c:pt>
                <c:pt idx="6149">
                  <c:v>2.0777E-2</c:v>
                </c:pt>
                <c:pt idx="6150">
                  <c:v>3.5796000000000001E-2</c:v>
                </c:pt>
                <c:pt idx="6151">
                  <c:v>3.2184999999999998E-2</c:v>
                </c:pt>
                <c:pt idx="6152">
                  <c:v>2.1371000000000001E-2</c:v>
                </c:pt>
                <c:pt idx="6153">
                  <c:v>3.3556000000000002E-2</c:v>
                </c:pt>
                <c:pt idx="6154">
                  <c:v>2.4074000000000002E-2</c:v>
                </c:pt>
                <c:pt idx="6155">
                  <c:v>4.6259000000000002E-2</c:v>
                </c:pt>
                <c:pt idx="6156">
                  <c:v>4.1167000000000002E-2</c:v>
                </c:pt>
                <c:pt idx="6157">
                  <c:v>4.1574E-2</c:v>
                </c:pt>
                <c:pt idx="6158">
                  <c:v>2.9463E-2</c:v>
                </c:pt>
                <c:pt idx="6159">
                  <c:v>2.8315E-2</c:v>
                </c:pt>
                <c:pt idx="6160">
                  <c:v>3.5666999999999997E-2</c:v>
                </c:pt>
                <c:pt idx="6161">
                  <c:v>1.9778E-2</c:v>
                </c:pt>
                <c:pt idx="6162">
                  <c:v>3.4091999999999997E-2</c:v>
                </c:pt>
                <c:pt idx="6163">
                  <c:v>4.0018999999999999E-2</c:v>
                </c:pt>
                <c:pt idx="6164">
                  <c:v>2.0611000000000001E-2</c:v>
                </c:pt>
                <c:pt idx="6165">
                  <c:v>2.0704E-2</c:v>
                </c:pt>
                <c:pt idx="6166">
                  <c:v>1.7333000000000001E-2</c:v>
                </c:pt>
                <c:pt idx="6167">
                  <c:v>2.0222E-2</c:v>
                </c:pt>
                <c:pt idx="6168">
                  <c:v>3.2703000000000003E-2</c:v>
                </c:pt>
                <c:pt idx="6169">
                  <c:v>6.9628999999999996E-2</c:v>
                </c:pt>
                <c:pt idx="6170">
                  <c:v>3.9184999999999998E-2</c:v>
                </c:pt>
                <c:pt idx="6171">
                  <c:v>3.7759000000000001E-2</c:v>
                </c:pt>
                <c:pt idx="6172">
                  <c:v>1.7037E-2</c:v>
                </c:pt>
                <c:pt idx="6173">
                  <c:v>1.9944E-2</c:v>
                </c:pt>
                <c:pt idx="6174">
                  <c:v>1.7333000000000001E-2</c:v>
                </c:pt>
                <c:pt idx="6175">
                  <c:v>2.9815000000000001E-2</c:v>
                </c:pt>
                <c:pt idx="6176">
                  <c:v>1.4648E-2</c:v>
                </c:pt>
                <c:pt idx="6177">
                  <c:v>1.2629E-2</c:v>
                </c:pt>
                <c:pt idx="6178">
                  <c:v>1.5611E-2</c:v>
                </c:pt>
                <c:pt idx="6179">
                  <c:v>1.1351E-2</c:v>
                </c:pt>
                <c:pt idx="6180">
                  <c:v>2.0389000000000001E-2</c:v>
                </c:pt>
                <c:pt idx="6181">
                  <c:v>3.2833000000000001E-2</c:v>
                </c:pt>
                <c:pt idx="6182">
                  <c:v>3.3907E-2</c:v>
                </c:pt>
                <c:pt idx="6183">
                  <c:v>2.1092E-2</c:v>
                </c:pt>
                <c:pt idx="6184">
                  <c:v>0.20944299999999999</c:v>
                </c:pt>
                <c:pt idx="6185">
                  <c:v>0.52560700000000005</c:v>
                </c:pt>
                <c:pt idx="6186">
                  <c:v>0.18473899999999999</c:v>
                </c:pt>
                <c:pt idx="6187">
                  <c:v>3.1203000000000002E-2</c:v>
                </c:pt>
                <c:pt idx="6188">
                  <c:v>3.6074000000000002E-2</c:v>
                </c:pt>
                <c:pt idx="6189">
                  <c:v>3.1815000000000003E-2</c:v>
                </c:pt>
                <c:pt idx="6190">
                  <c:v>4.1333000000000002E-2</c:v>
                </c:pt>
                <c:pt idx="6191">
                  <c:v>3.5388000000000003E-2</c:v>
                </c:pt>
                <c:pt idx="6192">
                  <c:v>1.8778E-2</c:v>
                </c:pt>
                <c:pt idx="6193">
                  <c:v>2.9704000000000001E-2</c:v>
                </c:pt>
                <c:pt idx="6194">
                  <c:v>4.6795999999999997E-2</c:v>
                </c:pt>
                <c:pt idx="6195">
                  <c:v>3.0259000000000001E-2</c:v>
                </c:pt>
                <c:pt idx="6196">
                  <c:v>1.8259999999999998E-2</c:v>
                </c:pt>
                <c:pt idx="6197">
                  <c:v>2.0018999999999999E-2</c:v>
                </c:pt>
                <c:pt idx="6198">
                  <c:v>2.9184999999999999E-2</c:v>
                </c:pt>
                <c:pt idx="6199">
                  <c:v>3.4869999999999998E-2</c:v>
                </c:pt>
                <c:pt idx="6200">
                  <c:v>2.1166000000000001E-2</c:v>
                </c:pt>
                <c:pt idx="6201">
                  <c:v>2.0666E-2</c:v>
                </c:pt>
                <c:pt idx="6202">
                  <c:v>2.1704000000000001E-2</c:v>
                </c:pt>
                <c:pt idx="6203">
                  <c:v>3.5111000000000003E-2</c:v>
                </c:pt>
                <c:pt idx="6204">
                  <c:v>2.0611000000000001E-2</c:v>
                </c:pt>
                <c:pt idx="6205">
                  <c:v>7.2426000000000004E-2</c:v>
                </c:pt>
                <c:pt idx="6206">
                  <c:v>2.2315000000000002E-2</c:v>
                </c:pt>
                <c:pt idx="6207">
                  <c:v>1.9963000000000002E-2</c:v>
                </c:pt>
                <c:pt idx="6208">
                  <c:v>3.7981000000000001E-2</c:v>
                </c:pt>
                <c:pt idx="6209">
                  <c:v>7.2758000000000003E-2</c:v>
                </c:pt>
                <c:pt idx="6210">
                  <c:v>6.5962000000000007E-2</c:v>
                </c:pt>
                <c:pt idx="6211">
                  <c:v>3.7054999999999998E-2</c:v>
                </c:pt>
                <c:pt idx="6212">
                  <c:v>2.3425999999999999E-2</c:v>
                </c:pt>
                <c:pt idx="6213">
                  <c:v>2.2426000000000001E-2</c:v>
                </c:pt>
                <c:pt idx="6214">
                  <c:v>2.2443999999999999E-2</c:v>
                </c:pt>
                <c:pt idx="6215">
                  <c:v>4.1222000000000002E-2</c:v>
                </c:pt>
                <c:pt idx="6216">
                  <c:v>2.1815000000000001E-2</c:v>
                </c:pt>
                <c:pt idx="6217">
                  <c:v>2.1259E-2</c:v>
                </c:pt>
                <c:pt idx="6218">
                  <c:v>6.5906999999999993E-2</c:v>
                </c:pt>
                <c:pt idx="6219">
                  <c:v>5.2574000000000003E-2</c:v>
                </c:pt>
                <c:pt idx="6220">
                  <c:v>3.8332999999999999E-2</c:v>
                </c:pt>
                <c:pt idx="6221">
                  <c:v>3.5888000000000003E-2</c:v>
                </c:pt>
                <c:pt idx="6222">
                  <c:v>2.1314E-2</c:v>
                </c:pt>
                <c:pt idx="6223">
                  <c:v>3.3796E-2</c:v>
                </c:pt>
                <c:pt idx="6224">
                  <c:v>4.3868999999999998E-2</c:v>
                </c:pt>
                <c:pt idx="6225">
                  <c:v>2.8851000000000002E-2</c:v>
                </c:pt>
                <c:pt idx="6226">
                  <c:v>2.5482000000000001E-2</c:v>
                </c:pt>
                <c:pt idx="6227">
                  <c:v>4.2389000000000003E-2</c:v>
                </c:pt>
                <c:pt idx="6228">
                  <c:v>4.3777000000000003E-2</c:v>
                </c:pt>
                <c:pt idx="6229">
                  <c:v>4.9611000000000002E-2</c:v>
                </c:pt>
                <c:pt idx="6230">
                  <c:v>6.7073999999999995E-2</c:v>
                </c:pt>
                <c:pt idx="6231">
                  <c:v>3.9222E-2</c:v>
                </c:pt>
                <c:pt idx="6232">
                  <c:v>3.1314000000000002E-2</c:v>
                </c:pt>
                <c:pt idx="6233">
                  <c:v>0.31858999999999998</c:v>
                </c:pt>
                <c:pt idx="6234">
                  <c:v>0.553921</c:v>
                </c:pt>
                <c:pt idx="6235">
                  <c:v>0.81319600000000003</c:v>
                </c:pt>
                <c:pt idx="6236">
                  <c:v>5.8796000000000001E-2</c:v>
                </c:pt>
                <c:pt idx="6237">
                  <c:v>3.7945E-2</c:v>
                </c:pt>
                <c:pt idx="6238">
                  <c:v>3.4277000000000002E-2</c:v>
                </c:pt>
                <c:pt idx="6239">
                  <c:v>2.2887999999999999E-2</c:v>
                </c:pt>
                <c:pt idx="6240">
                  <c:v>3.4241000000000001E-2</c:v>
                </c:pt>
                <c:pt idx="6241">
                  <c:v>2.8906999999999999E-2</c:v>
                </c:pt>
                <c:pt idx="6242">
                  <c:v>2.2556E-2</c:v>
                </c:pt>
                <c:pt idx="6243">
                  <c:v>3.4555000000000002E-2</c:v>
                </c:pt>
                <c:pt idx="6244">
                  <c:v>6.6777000000000003E-2</c:v>
                </c:pt>
                <c:pt idx="6245">
                  <c:v>3.6277999999999998E-2</c:v>
                </c:pt>
                <c:pt idx="6246">
                  <c:v>3.524E-2</c:v>
                </c:pt>
                <c:pt idx="6247">
                  <c:v>2.3982E-2</c:v>
                </c:pt>
                <c:pt idx="6248">
                  <c:v>9.8610000000000003E-2</c:v>
                </c:pt>
                <c:pt idx="6249">
                  <c:v>5.3851000000000003E-2</c:v>
                </c:pt>
                <c:pt idx="6250">
                  <c:v>5.2202999999999999E-2</c:v>
                </c:pt>
                <c:pt idx="6251">
                  <c:v>2.0111E-2</c:v>
                </c:pt>
                <c:pt idx="6252">
                  <c:v>4.1667000000000003E-2</c:v>
                </c:pt>
                <c:pt idx="6253">
                  <c:v>2.3702999999999998E-2</c:v>
                </c:pt>
                <c:pt idx="6254">
                  <c:v>3.9703000000000002E-2</c:v>
                </c:pt>
                <c:pt idx="6255">
                  <c:v>3.5129000000000001E-2</c:v>
                </c:pt>
                <c:pt idx="6256">
                  <c:v>3.5943999999999997E-2</c:v>
                </c:pt>
                <c:pt idx="6257">
                  <c:v>3.6091999999999999E-2</c:v>
                </c:pt>
                <c:pt idx="6258">
                  <c:v>2.9943999999999998E-2</c:v>
                </c:pt>
                <c:pt idx="6259">
                  <c:v>2.4147999999999999E-2</c:v>
                </c:pt>
                <c:pt idx="6260">
                  <c:v>2.1166000000000001E-2</c:v>
                </c:pt>
                <c:pt idx="6261">
                  <c:v>2.5350999999999999E-2</c:v>
                </c:pt>
                <c:pt idx="6262">
                  <c:v>2.6092000000000001E-2</c:v>
                </c:pt>
                <c:pt idx="6263">
                  <c:v>3.7037E-2</c:v>
                </c:pt>
                <c:pt idx="6264">
                  <c:v>2.9259E-2</c:v>
                </c:pt>
                <c:pt idx="6265">
                  <c:v>4.5332999999999998E-2</c:v>
                </c:pt>
                <c:pt idx="6266">
                  <c:v>8.3017999999999995E-2</c:v>
                </c:pt>
                <c:pt idx="6267">
                  <c:v>4.5499999999999999E-2</c:v>
                </c:pt>
                <c:pt idx="6268">
                  <c:v>3.4591999999999998E-2</c:v>
                </c:pt>
                <c:pt idx="6269">
                  <c:v>2.3944E-2</c:v>
                </c:pt>
                <c:pt idx="6270">
                  <c:v>4.4221999999999997E-2</c:v>
                </c:pt>
                <c:pt idx="6271">
                  <c:v>2.3147999999999998E-2</c:v>
                </c:pt>
                <c:pt idx="6272">
                  <c:v>4.6906999999999997E-2</c:v>
                </c:pt>
                <c:pt idx="6273">
                  <c:v>3.1389E-2</c:v>
                </c:pt>
                <c:pt idx="6274">
                  <c:v>3.8203000000000001E-2</c:v>
                </c:pt>
                <c:pt idx="6275">
                  <c:v>4.8961999999999999E-2</c:v>
                </c:pt>
                <c:pt idx="6276">
                  <c:v>3.7296000000000003E-2</c:v>
                </c:pt>
                <c:pt idx="6277">
                  <c:v>4.4185000000000002E-2</c:v>
                </c:pt>
                <c:pt idx="6278">
                  <c:v>6.1332999999999999E-2</c:v>
                </c:pt>
                <c:pt idx="6279">
                  <c:v>0.26481300000000002</c:v>
                </c:pt>
                <c:pt idx="6280">
                  <c:v>0.203406</c:v>
                </c:pt>
                <c:pt idx="6281">
                  <c:v>3.6851000000000002E-2</c:v>
                </c:pt>
                <c:pt idx="6282">
                  <c:v>0.183036</c:v>
                </c:pt>
                <c:pt idx="6283">
                  <c:v>4.7925000000000002E-2</c:v>
                </c:pt>
                <c:pt idx="6284">
                  <c:v>6.2720999999999999E-2</c:v>
                </c:pt>
                <c:pt idx="6285">
                  <c:v>6.6443000000000002E-2</c:v>
                </c:pt>
                <c:pt idx="6286">
                  <c:v>4.5832999999999999E-2</c:v>
                </c:pt>
                <c:pt idx="6287">
                  <c:v>3.9815000000000003E-2</c:v>
                </c:pt>
                <c:pt idx="6288">
                  <c:v>2.6166999999999999E-2</c:v>
                </c:pt>
                <c:pt idx="6289">
                  <c:v>2.5943999999999998E-2</c:v>
                </c:pt>
                <c:pt idx="6290">
                  <c:v>2.2832999999999999E-2</c:v>
                </c:pt>
                <c:pt idx="6291">
                  <c:v>2.3352000000000001E-2</c:v>
                </c:pt>
                <c:pt idx="6292">
                  <c:v>2.1222000000000001E-2</c:v>
                </c:pt>
                <c:pt idx="6293">
                  <c:v>2.0036999999999999E-2</c:v>
                </c:pt>
                <c:pt idx="6294">
                  <c:v>2.0906999999999999E-2</c:v>
                </c:pt>
                <c:pt idx="6295">
                  <c:v>2.1795999999999999E-2</c:v>
                </c:pt>
                <c:pt idx="6296">
                  <c:v>2.2277000000000002E-2</c:v>
                </c:pt>
                <c:pt idx="6297">
                  <c:v>2.2519000000000001E-2</c:v>
                </c:pt>
                <c:pt idx="6298">
                  <c:v>2.4091999999999999E-2</c:v>
                </c:pt>
                <c:pt idx="6299">
                  <c:v>2.2443999999999999E-2</c:v>
                </c:pt>
                <c:pt idx="6300">
                  <c:v>2.2721999999999999E-2</c:v>
                </c:pt>
                <c:pt idx="6301">
                  <c:v>2.1888999999999999E-2</c:v>
                </c:pt>
                <c:pt idx="6302">
                  <c:v>2.2610999999999999E-2</c:v>
                </c:pt>
                <c:pt idx="6303">
                  <c:v>2.2296E-2</c:v>
                </c:pt>
                <c:pt idx="6304">
                  <c:v>2.4407000000000002E-2</c:v>
                </c:pt>
                <c:pt idx="6305">
                  <c:v>2.3685000000000001E-2</c:v>
                </c:pt>
                <c:pt idx="6306">
                  <c:v>2.4036999999999999E-2</c:v>
                </c:pt>
                <c:pt idx="6307">
                  <c:v>1.9297000000000002E-2</c:v>
                </c:pt>
                <c:pt idx="6308">
                  <c:v>2.2092000000000001E-2</c:v>
                </c:pt>
                <c:pt idx="6309">
                  <c:v>2.1759000000000001E-2</c:v>
                </c:pt>
                <c:pt idx="6310">
                  <c:v>3.6759E-2</c:v>
                </c:pt>
                <c:pt idx="6311">
                  <c:v>2.4055E-2</c:v>
                </c:pt>
                <c:pt idx="6312">
                  <c:v>2.6370000000000001E-2</c:v>
                </c:pt>
                <c:pt idx="6313">
                  <c:v>4.3869999999999999E-2</c:v>
                </c:pt>
                <c:pt idx="6314">
                  <c:v>3.9962999999999999E-2</c:v>
                </c:pt>
                <c:pt idx="6315">
                  <c:v>2.9592E-2</c:v>
                </c:pt>
                <c:pt idx="6316">
                  <c:v>2.8129000000000001E-2</c:v>
                </c:pt>
                <c:pt idx="6317">
                  <c:v>2.4667000000000001E-2</c:v>
                </c:pt>
                <c:pt idx="6318">
                  <c:v>2.7222E-2</c:v>
                </c:pt>
                <c:pt idx="6319">
                  <c:v>2.2443999999999999E-2</c:v>
                </c:pt>
                <c:pt idx="6320">
                  <c:v>4.5407000000000003E-2</c:v>
                </c:pt>
                <c:pt idx="6321">
                  <c:v>2.3425000000000001E-2</c:v>
                </c:pt>
                <c:pt idx="6322">
                  <c:v>3.6221999999999997E-2</c:v>
                </c:pt>
                <c:pt idx="6323">
                  <c:v>0.64103100000000002</c:v>
                </c:pt>
                <c:pt idx="6324">
                  <c:v>0.36594100000000002</c:v>
                </c:pt>
                <c:pt idx="6325">
                  <c:v>0.140573</c:v>
                </c:pt>
                <c:pt idx="6326">
                  <c:v>3.2925999999999997E-2</c:v>
                </c:pt>
                <c:pt idx="6327">
                  <c:v>2.4926E-2</c:v>
                </c:pt>
                <c:pt idx="6328">
                  <c:v>6.1109999999999998E-2</c:v>
                </c:pt>
                <c:pt idx="6329">
                  <c:v>3.8684000000000003E-2</c:v>
                </c:pt>
                <c:pt idx="6330">
                  <c:v>4.1777000000000002E-2</c:v>
                </c:pt>
                <c:pt idx="6331">
                  <c:v>3.4646999999999997E-2</c:v>
                </c:pt>
                <c:pt idx="6332">
                  <c:v>5.0666000000000003E-2</c:v>
                </c:pt>
                <c:pt idx="6333">
                  <c:v>2.5111000000000001E-2</c:v>
                </c:pt>
                <c:pt idx="6334">
                  <c:v>2.7E-2</c:v>
                </c:pt>
                <c:pt idx="6335">
                  <c:v>4.4815000000000001E-2</c:v>
                </c:pt>
                <c:pt idx="6336">
                  <c:v>4.2702999999999998E-2</c:v>
                </c:pt>
                <c:pt idx="6337">
                  <c:v>3.0185E-2</c:v>
                </c:pt>
                <c:pt idx="6338">
                  <c:v>3.8721999999999999E-2</c:v>
                </c:pt>
                <c:pt idx="6339">
                  <c:v>4.4852000000000003E-2</c:v>
                </c:pt>
                <c:pt idx="6340">
                  <c:v>3.6665999999999997E-2</c:v>
                </c:pt>
                <c:pt idx="6341">
                  <c:v>2.4999E-2</c:v>
                </c:pt>
                <c:pt idx="6342">
                  <c:v>3.8054999999999999E-2</c:v>
                </c:pt>
                <c:pt idx="6343">
                  <c:v>2.2907E-2</c:v>
                </c:pt>
                <c:pt idx="6344">
                  <c:v>4.0350999999999998E-2</c:v>
                </c:pt>
                <c:pt idx="6345">
                  <c:v>4.5407000000000003E-2</c:v>
                </c:pt>
                <c:pt idx="6346">
                  <c:v>3.8240999999999997E-2</c:v>
                </c:pt>
                <c:pt idx="6347">
                  <c:v>2.5499999999999998E-2</c:v>
                </c:pt>
                <c:pt idx="6348">
                  <c:v>4.6184000000000003E-2</c:v>
                </c:pt>
                <c:pt idx="6349">
                  <c:v>3.7610999999999999E-2</c:v>
                </c:pt>
                <c:pt idx="6350">
                  <c:v>2.3962000000000001E-2</c:v>
                </c:pt>
                <c:pt idx="6351">
                  <c:v>2.5666999999999999E-2</c:v>
                </c:pt>
                <c:pt idx="6352">
                  <c:v>2.9593000000000001E-2</c:v>
                </c:pt>
                <c:pt idx="6353">
                  <c:v>3.9073999999999998E-2</c:v>
                </c:pt>
                <c:pt idx="6354">
                  <c:v>5.1202999999999999E-2</c:v>
                </c:pt>
                <c:pt idx="6355">
                  <c:v>2.5888999999999999E-2</c:v>
                </c:pt>
                <c:pt idx="6356">
                  <c:v>2.6426000000000002E-2</c:v>
                </c:pt>
                <c:pt idx="6357">
                  <c:v>2.9796E-2</c:v>
                </c:pt>
                <c:pt idx="6358">
                  <c:v>2.9017999999999999E-2</c:v>
                </c:pt>
                <c:pt idx="6359">
                  <c:v>2.6408000000000001E-2</c:v>
                </c:pt>
                <c:pt idx="6360">
                  <c:v>4.3832999999999997E-2</c:v>
                </c:pt>
                <c:pt idx="6361">
                  <c:v>3.8498999999999999E-2</c:v>
                </c:pt>
                <c:pt idx="6362">
                  <c:v>3.7296000000000003E-2</c:v>
                </c:pt>
                <c:pt idx="6363">
                  <c:v>5.0072999999999999E-2</c:v>
                </c:pt>
                <c:pt idx="6364">
                  <c:v>4.2294999999999999E-2</c:v>
                </c:pt>
                <c:pt idx="6365">
                  <c:v>0.215943</c:v>
                </c:pt>
                <c:pt idx="6366">
                  <c:v>0.41844100000000001</c:v>
                </c:pt>
                <c:pt idx="6367">
                  <c:v>0.26157200000000003</c:v>
                </c:pt>
                <c:pt idx="6368">
                  <c:v>5.2331999999999997E-2</c:v>
                </c:pt>
                <c:pt idx="6369">
                  <c:v>2.1739999999999999E-2</c:v>
                </c:pt>
                <c:pt idx="6370">
                  <c:v>4.8481000000000003E-2</c:v>
                </c:pt>
                <c:pt idx="6371">
                  <c:v>4.3091999999999998E-2</c:v>
                </c:pt>
                <c:pt idx="6372">
                  <c:v>2.4129999999999999E-2</c:v>
                </c:pt>
                <c:pt idx="6373">
                  <c:v>2.3647999999999999E-2</c:v>
                </c:pt>
                <c:pt idx="6374">
                  <c:v>2.5426000000000001E-2</c:v>
                </c:pt>
                <c:pt idx="6375">
                  <c:v>3.5926E-2</c:v>
                </c:pt>
                <c:pt idx="6376">
                  <c:v>4.0073999999999999E-2</c:v>
                </c:pt>
                <c:pt idx="6377">
                  <c:v>4.2092999999999998E-2</c:v>
                </c:pt>
                <c:pt idx="6378">
                  <c:v>4.9221000000000001E-2</c:v>
                </c:pt>
                <c:pt idx="6379">
                  <c:v>6.7350999999999994E-2</c:v>
                </c:pt>
                <c:pt idx="6380">
                  <c:v>4.1406999999999999E-2</c:v>
                </c:pt>
                <c:pt idx="6381">
                  <c:v>8.0518000000000006E-2</c:v>
                </c:pt>
                <c:pt idx="6382">
                  <c:v>2.3518000000000001E-2</c:v>
                </c:pt>
                <c:pt idx="6383">
                  <c:v>2.8129000000000001E-2</c:v>
                </c:pt>
                <c:pt idx="6384">
                  <c:v>3.3350999999999999E-2</c:v>
                </c:pt>
                <c:pt idx="6385">
                  <c:v>4.1702999999999997E-2</c:v>
                </c:pt>
                <c:pt idx="6386">
                  <c:v>3.5277999999999997E-2</c:v>
                </c:pt>
                <c:pt idx="6387">
                  <c:v>3.1572999999999997E-2</c:v>
                </c:pt>
                <c:pt idx="6388">
                  <c:v>3.1203000000000002E-2</c:v>
                </c:pt>
                <c:pt idx="6389">
                  <c:v>6.5480999999999998E-2</c:v>
                </c:pt>
                <c:pt idx="6390">
                  <c:v>7.4426000000000006E-2</c:v>
                </c:pt>
                <c:pt idx="6391">
                  <c:v>5.4704000000000003E-2</c:v>
                </c:pt>
                <c:pt idx="6392">
                  <c:v>4.5537000000000001E-2</c:v>
                </c:pt>
                <c:pt idx="6393">
                  <c:v>3.424E-2</c:v>
                </c:pt>
                <c:pt idx="6394">
                  <c:v>2.4129999999999999E-2</c:v>
                </c:pt>
                <c:pt idx="6395">
                  <c:v>2.2685E-2</c:v>
                </c:pt>
                <c:pt idx="6396">
                  <c:v>2.4777E-2</c:v>
                </c:pt>
                <c:pt idx="6397">
                  <c:v>2.5610999999999998E-2</c:v>
                </c:pt>
                <c:pt idx="6398">
                  <c:v>2.0815E-2</c:v>
                </c:pt>
                <c:pt idx="6399">
                  <c:v>2.3407000000000001E-2</c:v>
                </c:pt>
                <c:pt idx="6400">
                  <c:v>1.7351999999999999E-2</c:v>
                </c:pt>
                <c:pt idx="6401">
                  <c:v>2.0759E-2</c:v>
                </c:pt>
                <c:pt idx="6402">
                  <c:v>2.1239999999999998E-2</c:v>
                </c:pt>
                <c:pt idx="6403">
                  <c:v>1.9092999999999999E-2</c:v>
                </c:pt>
                <c:pt idx="6404">
                  <c:v>2.0833000000000001E-2</c:v>
                </c:pt>
                <c:pt idx="6405">
                  <c:v>4.2480999999999998E-2</c:v>
                </c:pt>
                <c:pt idx="6406">
                  <c:v>4.7295999999999998E-2</c:v>
                </c:pt>
                <c:pt idx="6407">
                  <c:v>2.4036999999999999E-2</c:v>
                </c:pt>
                <c:pt idx="6408">
                  <c:v>2.5610999999999998E-2</c:v>
                </c:pt>
                <c:pt idx="6409">
                  <c:v>3.0130000000000001E-2</c:v>
                </c:pt>
                <c:pt idx="6410">
                  <c:v>3.9722E-2</c:v>
                </c:pt>
                <c:pt idx="6411">
                  <c:v>4.5665999999999998E-2</c:v>
                </c:pt>
                <c:pt idx="6412">
                  <c:v>0.45849499999999999</c:v>
                </c:pt>
                <c:pt idx="6413">
                  <c:v>0.24812699999999999</c:v>
                </c:pt>
                <c:pt idx="6414">
                  <c:v>0.407941</c:v>
                </c:pt>
                <c:pt idx="6415">
                  <c:v>3.9925000000000002E-2</c:v>
                </c:pt>
                <c:pt idx="6416">
                  <c:v>3.2833000000000001E-2</c:v>
                </c:pt>
                <c:pt idx="6417">
                  <c:v>3.4445000000000003E-2</c:v>
                </c:pt>
                <c:pt idx="6418">
                  <c:v>2.537E-2</c:v>
                </c:pt>
                <c:pt idx="6419">
                  <c:v>2.7092999999999999E-2</c:v>
                </c:pt>
                <c:pt idx="6420">
                  <c:v>2.4611000000000001E-2</c:v>
                </c:pt>
                <c:pt idx="6421">
                  <c:v>2.2277999999999999E-2</c:v>
                </c:pt>
                <c:pt idx="6422">
                  <c:v>4.3741000000000002E-2</c:v>
                </c:pt>
                <c:pt idx="6423">
                  <c:v>2.5888000000000001E-2</c:v>
                </c:pt>
                <c:pt idx="6424">
                  <c:v>2.6017999999999999E-2</c:v>
                </c:pt>
                <c:pt idx="6425">
                  <c:v>4.2129E-2</c:v>
                </c:pt>
                <c:pt idx="6426">
                  <c:v>2.6962E-2</c:v>
                </c:pt>
                <c:pt idx="6427">
                  <c:v>2.6461999999999999E-2</c:v>
                </c:pt>
                <c:pt idx="6428">
                  <c:v>3.3702999999999997E-2</c:v>
                </c:pt>
                <c:pt idx="6429">
                  <c:v>2.6870000000000002E-2</c:v>
                </c:pt>
                <c:pt idx="6430">
                  <c:v>4.1166000000000001E-2</c:v>
                </c:pt>
                <c:pt idx="6431">
                  <c:v>4.0517999999999998E-2</c:v>
                </c:pt>
                <c:pt idx="6432">
                  <c:v>3.3147999999999997E-2</c:v>
                </c:pt>
                <c:pt idx="6433">
                  <c:v>1.8925000000000001E-2</c:v>
                </c:pt>
                <c:pt idx="6434">
                  <c:v>1.9758999999999999E-2</c:v>
                </c:pt>
                <c:pt idx="6435">
                  <c:v>1.9980999999999999E-2</c:v>
                </c:pt>
                <c:pt idx="6436">
                  <c:v>2.0667000000000001E-2</c:v>
                </c:pt>
                <c:pt idx="6437">
                  <c:v>1.9869999999999999E-2</c:v>
                </c:pt>
                <c:pt idx="6438">
                  <c:v>3.3777000000000001E-2</c:v>
                </c:pt>
                <c:pt idx="6439">
                  <c:v>2.0648E-2</c:v>
                </c:pt>
                <c:pt idx="6440">
                  <c:v>2.4573999999999999E-2</c:v>
                </c:pt>
                <c:pt idx="6441">
                  <c:v>2.0555E-2</c:v>
                </c:pt>
                <c:pt idx="6442">
                  <c:v>2.2074E-2</c:v>
                </c:pt>
                <c:pt idx="6443">
                  <c:v>3.4185E-2</c:v>
                </c:pt>
                <c:pt idx="6444">
                  <c:v>2.6554999999999999E-2</c:v>
                </c:pt>
                <c:pt idx="6445">
                  <c:v>2.6314000000000001E-2</c:v>
                </c:pt>
                <c:pt idx="6446">
                  <c:v>2.6592999999999999E-2</c:v>
                </c:pt>
                <c:pt idx="6447">
                  <c:v>3.9814000000000002E-2</c:v>
                </c:pt>
                <c:pt idx="6448">
                  <c:v>2.7813999999999998E-2</c:v>
                </c:pt>
                <c:pt idx="6449">
                  <c:v>3.5647999999999999E-2</c:v>
                </c:pt>
                <c:pt idx="6450">
                  <c:v>3.1981000000000002E-2</c:v>
                </c:pt>
                <c:pt idx="6451">
                  <c:v>2.6221999999999999E-2</c:v>
                </c:pt>
                <c:pt idx="6452">
                  <c:v>4.8684999999999999E-2</c:v>
                </c:pt>
                <c:pt idx="6453">
                  <c:v>2.1703E-2</c:v>
                </c:pt>
                <c:pt idx="6454">
                  <c:v>0.51679200000000003</c:v>
                </c:pt>
                <c:pt idx="6455">
                  <c:v>0.38218200000000002</c:v>
                </c:pt>
                <c:pt idx="6456">
                  <c:v>0.47492200000000001</c:v>
                </c:pt>
                <c:pt idx="6457">
                  <c:v>1.9778E-2</c:v>
                </c:pt>
                <c:pt idx="6458">
                  <c:v>3.5371E-2</c:v>
                </c:pt>
                <c:pt idx="6459">
                  <c:v>3.7185000000000003E-2</c:v>
                </c:pt>
                <c:pt idx="6460">
                  <c:v>3.5907000000000001E-2</c:v>
                </c:pt>
                <c:pt idx="6461">
                  <c:v>3.8815000000000002E-2</c:v>
                </c:pt>
                <c:pt idx="6462">
                  <c:v>5.1926E-2</c:v>
                </c:pt>
                <c:pt idx="6463">
                  <c:v>2.5666999999999999E-2</c:v>
                </c:pt>
                <c:pt idx="6464">
                  <c:v>2.9463E-2</c:v>
                </c:pt>
                <c:pt idx="6465">
                  <c:v>2.2778E-2</c:v>
                </c:pt>
                <c:pt idx="6466">
                  <c:v>3.4258999999999998E-2</c:v>
                </c:pt>
                <c:pt idx="6467">
                  <c:v>3.9426000000000003E-2</c:v>
                </c:pt>
                <c:pt idx="6468">
                  <c:v>3.9407999999999999E-2</c:v>
                </c:pt>
                <c:pt idx="6469">
                  <c:v>2.9721999999999998E-2</c:v>
                </c:pt>
                <c:pt idx="6470">
                  <c:v>2.1351999999999999E-2</c:v>
                </c:pt>
                <c:pt idx="6471">
                  <c:v>2.5648000000000001E-2</c:v>
                </c:pt>
                <c:pt idx="6472">
                  <c:v>4.4721999999999998E-2</c:v>
                </c:pt>
                <c:pt idx="6473">
                  <c:v>2.0055E-2</c:v>
                </c:pt>
                <c:pt idx="6474">
                  <c:v>3.0685E-2</c:v>
                </c:pt>
                <c:pt idx="6475">
                  <c:v>4.4777999999999998E-2</c:v>
                </c:pt>
                <c:pt idx="6476">
                  <c:v>2.0926E-2</c:v>
                </c:pt>
                <c:pt idx="6477">
                  <c:v>3.4369999999999998E-2</c:v>
                </c:pt>
                <c:pt idx="6478">
                  <c:v>3.3167000000000002E-2</c:v>
                </c:pt>
                <c:pt idx="6479">
                  <c:v>2.0556000000000001E-2</c:v>
                </c:pt>
                <c:pt idx="6480">
                  <c:v>2.7389E-2</c:v>
                </c:pt>
                <c:pt idx="6481">
                  <c:v>2.9239999999999999E-2</c:v>
                </c:pt>
                <c:pt idx="6482">
                  <c:v>2.8091999999999999E-2</c:v>
                </c:pt>
                <c:pt idx="6483">
                  <c:v>2.2425E-2</c:v>
                </c:pt>
                <c:pt idx="6484">
                  <c:v>2.2963000000000001E-2</c:v>
                </c:pt>
                <c:pt idx="6485">
                  <c:v>2.2629E-2</c:v>
                </c:pt>
                <c:pt idx="6486">
                  <c:v>2.0258999999999999E-2</c:v>
                </c:pt>
                <c:pt idx="6487">
                  <c:v>2.1166999999999998E-2</c:v>
                </c:pt>
                <c:pt idx="6488">
                  <c:v>2.0407000000000002E-2</c:v>
                </c:pt>
                <c:pt idx="6489">
                  <c:v>1.7333000000000001E-2</c:v>
                </c:pt>
                <c:pt idx="6490">
                  <c:v>2.1128999999999998E-2</c:v>
                </c:pt>
                <c:pt idx="6491">
                  <c:v>3.9017999999999997E-2</c:v>
                </c:pt>
                <c:pt idx="6492">
                  <c:v>2.5815000000000001E-2</c:v>
                </c:pt>
                <c:pt idx="6493">
                  <c:v>1.813E-2</c:v>
                </c:pt>
                <c:pt idx="6494">
                  <c:v>2.274E-2</c:v>
                </c:pt>
                <c:pt idx="6495">
                  <c:v>4.4592E-2</c:v>
                </c:pt>
                <c:pt idx="6496">
                  <c:v>2.8444000000000001E-2</c:v>
                </c:pt>
                <c:pt idx="6497">
                  <c:v>3.3796E-2</c:v>
                </c:pt>
                <c:pt idx="6498">
                  <c:v>2.9888999999999999E-2</c:v>
                </c:pt>
                <c:pt idx="6499">
                  <c:v>4.0406999999999998E-2</c:v>
                </c:pt>
                <c:pt idx="6500">
                  <c:v>0.17055400000000001</c:v>
                </c:pt>
                <c:pt idx="6501">
                  <c:v>0.39505200000000001</c:v>
                </c:pt>
                <c:pt idx="6502">
                  <c:v>0.48168100000000003</c:v>
                </c:pt>
                <c:pt idx="6503">
                  <c:v>2.6556E-2</c:v>
                </c:pt>
                <c:pt idx="6504">
                  <c:v>3.5425999999999999E-2</c:v>
                </c:pt>
                <c:pt idx="6505">
                  <c:v>3.9628999999999998E-2</c:v>
                </c:pt>
                <c:pt idx="6506">
                  <c:v>4.0148000000000003E-2</c:v>
                </c:pt>
                <c:pt idx="6507">
                  <c:v>4.0889000000000002E-2</c:v>
                </c:pt>
                <c:pt idx="6508">
                  <c:v>6.3424999999999995E-2</c:v>
                </c:pt>
                <c:pt idx="6509">
                  <c:v>4.6109999999999998E-2</c:v>
                </c:pt>
                <c:pt idx="6510">
                  <c:v>4.5647E-2</c:v>
                </c:pt>
                <c:pt idx="6511">
                  <c:v>4.0592000000000003E-2</c:v>
                </c:pt>
                <c:pt idx="6512">
                  <c:v>2.2870000000000001E-2</c:v>
                </c:pt>
                <c:pt idx="6513">
                  <c:v>5.9832000000000003E-2</c:v>
                </c:pt>
                <c:pt idx="6514">
                  <c:v>4.2925999999999999E-2</c:v>
                </c:pt>
                <c:pt idx="6515">
                  <c:v>3.8240000000000003E-2</c:v>
                </c:pt>
                <c:pt idx="6516">
                  <c:v>3.3796E-2</c:v>
                </c:pt>
                <c:pt idx="6517">
                  <c:v>4.4796000000000002E-2</c:v>
                </c:pt>
                <c:pt idx="6518">
                  <c:v>5.1257999999999998E-2</c:v>
                </c:pt>
                <c:pt idx="6519">
                  <c:v>3.9370000000000002E-2</c:v>
                </c:pt>
                <c:pt idx="6520">
                  <c:v>2.4333E-2</c:v>
                </c:pt>
                <c:pt idx="6521">
                  <c:v>2.6759000000000002E-2</c:v>
                </c:pt>
                <c:pt idx="6522">
                  <c:v>7.6518000000000003E-2</c:v>
                </c:pt>
                <c:pt idx="6523">
                  <c:v>7.5942999999999997E-2</c:v>
                </c:pt>
                <c:pt idx="6524">
                  <c:v>4.9647999999999998E-2</c:v>
                </c:pt>
                <c:pt idx="6525">
                  <c:v>2.7165999999999999E-2</c:v>
                </c:pt>
                <c:pt idx="6526">
                  <c:v>2.9943999999999998E-2</c:v>
                </c:pt>
                <c:pt idx="6527">
                  <c:v>3.9295999999999998E-2</c:v>
                </c:pt>
                <c:pt idx="6528">
                  <c:v>2.4407000000000002E-2</c:v>
                </c:pt>
                <c:pt idx="6529">
                  <c:v>3.2184999999999998E-2</c:v>
                </c:pt>
                <c:pt idx="6530">
                  <c:v>6.5462999999999993E-2</c:v>
                </c:pt>
                <c:pt idx="6531">
                  <c:v>3.6981E-2</c:v>
                </c:pt>
                <c:pt idx="6532">
                  <c:v>3.4666000000000002E-2</c:v>
                </c:pt>
                <c:pt idx="6533">
                  <c:v>4.9685E-2</c:v>
                </c:pt>
                <c:pt idx="6534">
                  <c:v>4.0906999999999999E-2</c:v>
                </c:pt>
                <c:pt idx="6535">
                  <c:v>4.5036E-2</c:v>
                </c:pt>
                <c:pt idx="6536">
                  <c:v>4.1591999999999997E-2</c:v>
                </c:pt>
                <c:pt idx="6537">
                  <c:v>4.0517999999999998E-2</c:v>
                </c:pt>
                <c:pt idx="6538">
                  <c:v>2.8535999999999999E-2</c:v>
                </c:pt>
                <c:pt idx="6539">
                  <c:v>3.6741000000000003E-2</c:v>
                </c:pt>
                <c:pt idx="6540">
                  <c:v>2.6870000000000002E-2</c:v>
                </c:pt>
                <c:pt idx="6541">
                  <c:v>4.6759000000000002E-2</c:v>
                </c:pt>
                <c:pt idx="6542">
                  <c:v>0.166017</c:v>
                </c:pt>
                <c:pt idx="6543">
                  <c:v>0.60279099999999997</c:v>
                </c:pt>
                <c:pt idx="6544">
                  <c:v>0.67104900000000001</c:v>
                </c:pt>
                <c:pt idx="6545">
                  <c:v>7.1276999999999993E-2</c:v>
                </c:pt>
                <c:pt idx="6546">
                  <c:v>4.4148E-2</c:v>
                </c:pt>
                <c:pt idx="6547">
                  <c:v>4.7128999999999997E-2</c:v>
                </c:pt>
                <c:pt idx="6548">
                  <c:v>2.5926000000000001E-2</c:v>
                </c:pt>
                <c:pt idx="6549">
                  <c:v>4.1295999999999999E-2</c:v>
                </c:pt>
                <c:pt idx="6550">
                  <c:v>3.2684999999999999E-2</c:v>
                </c:pt>
                <c:pt idx="6551">
                  <c:v>3.6165999999999997E-2</c:v>
                </c:pt>
                <c:pt idx="6552">
                  <c:v>2.3333E-2</c:v>
                </c:pt>
                <c:pt idx="6553">
                  <c:v>2.5295999999999999E-2</c:v>
                </c:pt>
                <c:pt idx="6554">
                  <c:v>4.0462999999999999E-2</c:v>
                </c:pt>
                <c:pt idx="6555">
                  <c:v>3.7888999999999999E-2</c:v>
                </c:pt>
                <c:pt idx="6556">
                  <c:v>3.9592000000000002E-2</c:v>
                </c:pt>
                <c:pt idx="6557">
                  <c:v>4.4296000000000002E-2</c:v>
                </c:pt>
                <c:pt idx="6558">
                  <c:v>4.0444000000000001E-2</c:v>
                </c:pt>
                <c:pt idx="6559">
                  <c:v>4.6665999999999999E-2</c:v>
                </c:pt>
                <c:pt idx="6560">
                  <c:v>4.0869999999999997E-2</c:v>
                </c:pt>
                <c:pt idx="6561">
                  <c:v>2.4204E-2</c:v>
                </c:pt>
                <c:pt idx="6562">
                  <c:v>2.724E-2</c:v>
                </c:pt>
                <c:pt idx="6563">
                  <c:v>5.3684000000000003E-2</c:v>
                </c:pt>
                <c:pt idx="6564">
                  <c:v>3.1925000000000002E-2</c:v>
                </c:pt>
                <c:pt idx="6565">
                  <c:v>4.1907E-2</c:v>
                </c:pt>
                <c:pt idx="6566">
                  <c:v>5.1074000000000001E-2</c:v>
                </c:pt>
                <c:pt idx="6567">
                  <c:v>2.6537000000000002E-2</c:v>
                </c:pt>
                <c:pt idx="6568">
                  <c:v>2.537E-2</c:v>
                </c:pt>
                <c:pt idx="6569">
                  <c:v>4.0295999999999998E-2</c:v>
                </c:pt>
                <c:pt idx="6570">
                  <c:v>3.3833000000000002E-2</c:v>
                </c:pt>
                <c:pt idx="6571">
                  <c:v>4.8278000000000001E-2</c:v>
                </c:pt>
                <c:pt idx="6572">
                  <c:v>8.2813999999999999E-2</c:v>
                </c:pt>
                <c:pt idx="6573">
                  <c:v>8.3257999999999999E-2</c:v>
                </c:pt>
                <c:pt idx="6574">
                  <c:v>3.4296E-2</c:v>
                </c:pt>
                <c:pt idx="6575">
                  <c:v>4.6054999999999999E-2</c:v>
                </c:pt>
                <c:pt idx="6576">
                  <c:v>2.9703E-2</c:v>
                </c:pt>
                <c:pt idx="6577">
                  <c:v>4.9647999999999998E-2</c:v>
                </c:pt>
                <c:pt idx="6578">
                  <c:v>2.6148000000000001E-2</c:v>
                </c:pt>
                <c:pt idx="6579">
                  <c:v>2.5408E-2</c:v>
                </c:pt>
                <c:pt idx="6580">
                  <c:v>4.1555000000000002E-2</c:v>
                </c:pt>
                <c:pt idx="6581">
                  <c:v>2.7351E-2</c:v>
                </c:pt>
                <c:pt idx="6582">
                  <c:v>5.5426000000000003E-2</c:v>
                </c:pt>
                <c:pt idx="6583">
                  <c:v>3.5091999999999998E-2</c:v>
                </c:pt>
                <c:pt idx="6584">
                  <c:v>6.9092000000000001E-2</c:v>
                </c:pt>
                <c:pt idx="6585">
                  <c:v>5.0074E-2</c:v>
                </c:pt>
                <c:pt idx="6586">
                  <c:v>7.4203000000000005E-2</c:v>
                </c:pt>
                <c:pt idx="6587">
                  <c:v>3.9165999999999999E-2</c:v>
                </c:pt>
                <c:pt idx="6588">
                  <c:v>2.7555E-2</c:v>
                </c:pt>
                <c:pt idx="6589">
                  <c:v>0.322405</c:v>
                </c:pt>
                <c:pt idx="6590">
                  <c:v>0.33729300000000001</c:v>
                </c:pt>
                <c:pt idx="6591">
                  <c:v>0.32916400000000001</c:v>
                </c:pt>
                <c:pt idx="6592">
                  <c:v>4.5110999999999998E-2</c:v>
                </c:pt>
                <c:pt idx="6593">
                  <c:v>3.7426000000000001E-2</c:v>
                </c:pt>
                <c:pt idx="6594">
                  <c:v>4.1147999999999997E-2</c:v>
                </c:pt>
                <c:pt idx="6595">
                  <c:v>4.1463E-2</c:v>
                </c:pt>
                <c:pt idx="6596">
                  <c:v>4.9739999999999999E-2</c:v>
                </c:pt>
                <c:pt idx="6597">
                  <c:v>3.1777E-2</c:v>
                </c:pt>
                <c:pt idx="6598">
                  <c:v>2.5277999999999998E-2</c:v>
                </c:pt>
                <c:pt idx="6599">
                  <c:v>2.6870000000000002E-2</c:v>
                </c:pt>
                <c:pt idx="6600">
                  <c:v>3.5369999999999999E-2</c:v>
                </c:pt>
                <c:pt idx="6601">
                  <c:v>0.113536</c:v>
                </c:pt>
                <c:pt idx="6602">
                  <c:v>4.1813999999999997E-2</c:v>
                </c:pt>
                <c:pt idx="6603">
                  <c:v>2.2870000000000001E-2</c:v>
                </c:pt>
                <c:pt idx="6604">
                  <c:v>5.1315E-2</c:v>
                </c:pt>
                <c:pt idx="6605">
                  <c:v>4.7795999999999998E-2</c:v>
                </c:pt>
                <c:pt idx="6606">
                  <c:v>2.487E-2</c:v>
                </c:pt>
                <c:pt idx="6607">
                  <c:v>3.9351999999999998E-2</c:v>
                </c:pt>
                <c:pt idx="6608">
                  <c:v>2.5037E-2</c:v>
                </c:pt>
                <c:pt idx="6609">
                  <c:v>4.3036999999999999E-2</c:v>
                </c:pt>
                <c:pt idx="6610">
                  <c:v>4.1889000000000003E-2</c:v>
                </c:pt>
                <c:pt idx="6611">
                  <c:v>3.9944E-2</c:v>
                </c:pt>
                <c:pt idx="6612">
                  <c:v>2.1628999999999999E-2</c:v>
                </c:pt>
                <c:pt idx="6613">
                  <c:v>2.2110999999999999E-2</c:v>
                </c:pt>
                <c:pt idx="6614">
                  <c:v>5.4220999999999998E-2</c:v>
                </c:pt>
                <c:pt idx="6615">
                  <c:v>4.0684999999999999E-2</c:v>
                </c:pt>
                <c:pt idx="6616">
                  <c:v>5.1185000000000001E-2</c:v>
                </c:pt>
                <c:pt idx="6617">
                  <c:v>3.1517999999999997E-2</c:v>
                </c:pt>
                <c:pt idx="6618">
                  <c:v>3.3258999999999997E-2</c:v>
                </c:pt>
                <c:pt idx="6619">
                  <c:v>9.0147000000000005E-2</c:v>
                </c:pt>
                <c:pt idx="6620">
                  <c:v>4.4499999999999998E-2</c:v>
                </c:pt>
                <c:pt idx="6621">
                  <c:v>2.35E-2</c:v>
                </c:pt>
                <c:pt idx="6622">
                  <c:v>5.8389000000000003E-2</c:v>
                </c:pt>
                <c:pt idx="6623">
                  <c:v>3.6165999999999997E-2</c:v>
                </c:pt>
                <c:pt idx="6624">
                  <c:v>3.2666000000000001E-2</c:v>
                </c:pt>
                <c:pt idx="6625">
                  <c:v>3.9183999999999997E-2</c:v>
                </c:pt>
                <c:pt idx="6626">
                  <c:v>2.8944000000000001E-2</c:v>
                </c:pt>
                <c:pt idx="6627">
                  <c:v>3.5388999999999997E-2</c:v>
                </c:pt>
                <c:pt idx="6628">
                  <c:v>4.5870000000000001E-2</c:v>
                </c:pt>
                <c:pt idx="6629">
                  <c:v>2.613E-2</c:v>
                </c:pt>
                <c:pt idx="6630">
                  <c:v>3.5296000000000001E-2</c:v>
                </c:pt>
                <c:pt idx="6631">
                  <c:v>0.21518300000000001</c:v>
                </c:pt>
                <c:pt idx="6632">
                  <c:v>0.24560899999999999</c:v>
                </c:pt>
                <c:pt idx="6633">
                  <c:v>0.304701</c:v>
                </c:pt>
                <c:pt idx="6634">
                  <c:v>4.4573000000000002E-2</c:v>
                </c:pt>
                <c:pt idx="6635">
                  <c:v>5.0018E-2</c:v>
                </c:pt>
                <c:pt idx="6636">
                  <c:v>1.8574E-2</c:v>
                </c:pt>
                <c:pt idx="6637">
                  <c:v>3.2722000000000001E-2</c:v>
                </c:pt>
                <c:pt idx="6638">
                  <c:v>3.0388999999999999E-2</c:v>
                </c:pt>
                <c:pt idx="6639">
                  <c:v>3.3517999999999999E-2</c:v>
                </c:pt>
                <c:pt idx="6640">
                  <c:v>2.4444E-2</c:v>
                </c:pt>
                <c:pt idx="6641">
                  <c:v>2.274E-2</c:v>
                </c:pt>
                <c:pt idx="6642">
                  <c:v>2.1739999999999999E-2</c:v>
                </c:pt>
                <c:pt idx="6643">
                  <c:v>3.7926000000000001E-2</c:v>
                </c:pt>
                <c:pt idx="6644">
                  <c:v>3.2703000000000003E-2</c:v>
                </c:pt>
                <c:pt idx="6645">
                  <c:v>4.1628999999999999E-2</c:v>
                </c:pt>
                <c:pt idx="6646">
                  <c:v>2.3092999999999999E-2</c:v>
                </c:pt>
                <c:pt idx="6647">
                  <c:v>3.1147000000000001E-2</c:v>
                </c:pt>
                <c:pt idx="6648">
                  <c:v>3.3389000000000002E-2</c:v>
                </c:pt>
                <c:pt idx="6649">
                  <c:v>2.1444000000000001E-2</c:v>
                </c:pt>
                <c:pt idx="6650">
                  <c:v>3.9128999999999997E-2</c:v>
                </c:pt>
                <c:pt idx="6651">
                  <c:v>2.3889000000000001E-2</c:v>
                </c:pt>
                <c:pt idx="6652">
                  <c:v>1.9814999999999999E-2</c:v>
                </c:pt>
                <c:pt idx="6653">
                  <c:v>3.6037E-2</c:v>
                </c:pt>
                <c:pt idx="6654">
                  <c:v>3.5129000000000001E-2</c:v>
                </c:pt>
                <c:pt idx="6655">
                  <c:v>3.5536999999999999E-2</c:v>
                </c:pt>
                <c:pt idx="6656">
                  <c:v>3.2037000000000003E-2</c:v>
                </c:pt>
                <c:pt idx="6657">
                  <c:v>3.2611000000000001E-2</c:v>
                </c:pt>
                <c:pt idx="6658">
                  <c:v>6.3425999999999996E-2</c:v>
                </c:pt>
                <c:pt idx="6659">
                  <c:v>6.8833000000000005E-2</c:v>
                </c:pt>
                <c:pt idx="6660">
                  <c:v>9.8461999999999994E-2</c:v>
                </c:pt>
                <c:pt idx="6661">
                  <c:v>3.3796E-2</c:v>
                </c:pt>
                <c:pt idx="6662">
                  <c:v>3.4110000000000001E-2</c:v>
                </c:pt>
                <c:pt idx="6663">
                  <c:v>3.8592000000000001E-2</c:v>
                </c:pt>
                <c:pt idx="6664">
                  <c:v>4.2018E-2</c:v>
                </c:pt>
                <c:pt idx="6665">
                  <c:v>2.3444E-2</c:v>
                </c:pt>
                <c:pt idx="6666">
                  <c:v>3.2537000000000003E-2</c:v>
                </c:pt>
                <c:pt idx="6667">
                  <c:v>3.9444E-2</c:v>
                </c:pt>
                <c:pt idx="6668">
                  <c:v>3.3350999999999999E-2</c:v>
                </c:pt>
                <c:pt idx="6669">
                  <c:v>3.4074E-2</c:v>
                </c:pt>
                <c:pt idx="6670">
                  <c:v>3.8462999999999997E-2</c:v>
                </c:pt>
                <c:pt idx="6671">
                  <c:v>3.7721999999999999E-2</c:v>
                </c:pt>
                <c:pt idx="6672">
                  <c:v>3.9222E-2</c:v>
                </c:pt>
                <c:pt idx="6673">
                  <c:v>2.2445E-2</c:v>
                </c:pt>
                <c:pt idx="6674">
                  <c:v>3.0165999999999998E-2</c:v>
                </c:pt>
                <c:pt idx="6675">
                  <c:v>2.2370000000000001E-2</c:v>
                </c:pt>
                <c:pt idx="6676">
                  <c:v>3.4924999999999998E-2</c:v>
                </c:pt>
                <c:pt idx="6677">
                  <c:v>2.2110999999999999E-2</c:v>
                </c:pt>
                <c:pt idx="6678">
                  <c:v>3.8536000000000001E-2</c:v>
                </c:pt>
                <c:pt idx="6679">
                  <c:v>0.47369899999999998</c:v>
                </c:pt>
                <c:pt idx="6680">
                  <c:v>0.54207000000000005</c:v>
                </c:pt>
                <c:pt idx="6681">
                  <c:v>0.14183200000000001</c:v>
                </c:pt>
                <c:pt idx="6682">
                  <c:v>3.1351999999999998E-2</c:v>
                </c:pt>
                <c:pt idx="6683">
                  <c:v>3.7110999999999998E-2</c:v>
                </c:pt>
                <c:pt idx="6684">
                  <c:v>2.0591999999999999E-2</c:v>
                </c:pt>
                <c:pt idx="6685">
                  <c:v>3.6574000000000002E-2</c:v>
                </c:pt>
                <c:pt idx="6686">
                  <c:v>4.8980999999999997E-2</c:v>
                </c:pt>
                <c:pt idx="6687">
                  <c:v>2.1741E-2</c:v>
                </c:pt>
                <c:pt idx="6688">
                  <c:v>2.5870000000000001E-2</c:v>
                </c:pt>
                <c:pt idx="6689">
                  <c:v>3.3555000000000001E-2</c:v>
                </c:pt>
                <c:pt idx="6690">
                  <c:v>2.0591999999999999E-2</c:v>
                </c:pt>
                <c:pt idx="6691">
                  <c:v>3.2370000000000003E-2</c:v>
                </c:pt>
                <c:pt idx="6692">
                  <c:v>3.8203000000000001E-2</c:v>
                </c:pt>
                <c:pt idx="6693">
                  <c:v>2.0702999999999999E-2</c:v>
                </c:pt>
                <c:pt idx="6694">
                  <c:v>2.087E-2</c:v>
                </c:pt>
                <c:pt idx="6695">
                  <c:v>3.5258999999999999E-2</c:v>
                </c:pt>
                <c:pt idx="6696">
                  <c:v>3.3611000000000002E-2</c:v>
                </c:pt>
                <c:pt idx="6697">
                  <c:v>3.3278000000000002E-2</c:v>
                </c:pt>
                <c:pt idx="6698">
                  <c:v>4.3499999999999997E-2</c:v>
                </c:pt>
                <c:pt idx="6699">
                  <c:v>3.4889000000000003E-2</c:v>
                </c:pt>
                <c:pt idx="6700">
                  <c:v>2.7314999999999999E-2</c:v>
                </c:pt>
                <c:pt idx="6701">
                  <c:v>3.0443999999999999E-2</c:v>
                </c:pt>
                <c:pt idx="6702">
                  <c:v>2.1239999999999998E-2</c:v>
                </c:pt>
                <c:pt idx="6703">
                  <c:v>3.2944000000000001E-2</c:v>
                </c:pt>
                <c:pt idx="6704">
                  <c:v>2.5981000000000001E-2</c:v>
                </c:pt>
                <c:pt idx="6705">
                  <c:v>5.0425999999999999E-2</c:v>
                </c:pt>
                <c:pt idx="6706">
                  <c:v>3.4444000000000002E-2</c:v>
                </c:pt>
                <c:pt idx="6707">
                  <c:v>2.5035999999999999E-2</c:v>
                </c:pt>
                <c:pt idx="6708">
                  <c:v>1.9647999999999999E-2</c:v>
                </c:pt>
                <c:pt idx="6709">
                  <c:v>4.3241000000000002E-2</c:v>
                </c:pt>
                <c:pt idx="6710">
                  <c:v>2.3703999999999999E-2</c:v>
                </c:pt>
                <c:pt idx="6711">
                  <c:v>4.3610999999999997E-2</c:v>
                </c:pt>
                <c:pt idx="6712">
                  <c:v>2.7185000000000001E-2</c:v>
                </c:pt>
                <c:pt idx="6713">
                  <c:v>3.4907000000000001E-2</c:v>
                </c:pt>
                <c:pt idx="6714">
                  <c:v>2.1666999999999999E-2</c:v>
                </c:pt>
                <c:pt idx="6715">
                  <c:v>2.8315E-2</c:v>
                </c:pt>
                <c:pt idx="6716">
                  <c:v>2.7278E-2</c:v>
                </c:pt>
                <c:pt idx="6717">
                  <c:v>9.3313999999999994E-2</c:v>
                </c:pt>
                <c:pt idx="6718">
                  <c:v>6.9259000000000001E-2</c:v>
                </c:pt>
                <c:pt idx="6719">
                  <c:v>6.1481000000000001E-2</c:v>
                </c:pt>
                <c:pt idx="6720">
                  <c:v>3.8943999999999999E-2</c:v>
                </c:pt>
                <c:pt idx="6721">
                  <c:v>3.3870999999999998E-2</c:v>
                </c:pt>
                <c:pt idx="6722">
                  <c:v>3.7721999999999999E-2</c:v>
                </c:pt>
                <c:pt idx="6723">
                  <c:v>0.90351000000000004</c:v>
                </c:pt>
                <c:pt idx="6724">
                  <c:v>0.33155200000000001</c:v>
                </c:pt>
                <c:pt idx="6725">
                  <c:v>0.42420000000000002</c:v>
                </c:pt>
                <c:pt idx="6726">
                  <c:v>6.4407000000000006E-2</c:v>
                </c:pt>
                <c:pt idx="6727">
                  <c:v>3.9906999999999998E-2</c:v>
                </c:pt>
                <c:pt idx="6728">
                  <c:v>3.7759000000000001E-2</c:v>
                </c:pt>
                <c:pt idx="6729">
                  <c:v>5.0296E-2</c:v>
                </c:pt>
                <c:pt idx="6730">
                  <c:v>3.5424999999999998E-2</c:v>
                </c:pt>
                <c:pt idx="6731">
                  <c:v>4.0536999999999997E-2</c:v>
                </c:pt>
                <c:pt idx="6732">
                  <c:v>2.4722000000000001E-2</c:v>
                </c:pt>
                <c:pt idx="6733">
                  <c:v>2.1610999999999998E-2</c:v>
                </c:pt>
                <c:pt idx="6734">
                  <c:v>2.1925E-2</c:v>
                </c:pt>
                <c:pt idx="6735">
                  <c:v>4.7795999999999998E-2</c:v>
                </c:pt>
                <c:pt idx="6736">
                  <c:v>4.2055000000000002E-2</c:v>
                </c:pt>
                <c:pt idx="6737">
                  <c:v>2.1628999999999999E-2</c:v>
                </c:pt>
                <c:pt idx="6738">
                  <c:v>6.4722000000000002E-2</c:v>
                </c:pt>
                <c:pt idx="6739">
                  <c:v>6.1573999999999997E-2</c:v>
                </c:pt>
                <c:pt idx="6740">
                  <c:v>9.5924999999999996E-2</c:v>
                </c:pt>
                <c:pt idx="6741">
                  <c:v>6.2092000000000001E-2</c:v>
                </c:pt>
                <c:pt idx="6742">
                  <c:v>3.9572999999999997E-2</c:v>
                </c:pt>
                <c:pt idx="6743">
                  <c:v>2.4073000000000001E-2</c:v>
                </c:pt>
                <c:pt idx="6744">
                  <c:v>3.1129E-2</c:v>
                </c:pt>
                <c:pt idx="6745">
                  <c:v>3.1833E-2</c:v>
                </c:pt>
                <c:pt idx="6746">
                  <c:v>2.4518000000000002E-2</c:v>
                </c:pt>
                <c:pt idx="6747">
                  <c:v>2.6925999999999999E-2</c:v>
                </c:pt>
                <c:pt idx="6748">
                  <c:v>3.4166000000000002E-2</c:v>
                </c:pt>
                <c:pt idx="6749">
                  <c:v>3.1185000000000001E-2</c:v>
                </c:pt>
                <c:pt idx="6750">
                  <c:v>4.0592000000000003E-2</c:v>
                </c:pt>
                <c:pt idx="6751">
                  <c:v>1.9518000000000001E-2</c:v>
                </c:pt>
                <c:pt idx="6752">
                  <c:v>3.4055000000000002E-2</c:v>
                </c:pt>
                <c:pt idx="6753">
                  <c:v>2.5944999999999999E-2</c:v>
                </c:pt>
                <c:pt idx="6754">
                  <c:v>5.3906999999999997E-2</c:v>
                </c:pt>
                <c:pt idx="6755">
                  <c:v>3.7536E-2</c:v>
                </c:pt>
                <c:pt idx="6756">
                  <c:v>4.0444000000000001E-2</c:v>
                </c:pt>
                <c:pt idx="6757">
                  <c:v>4.4740000000000002E-2</c:v>
                </c:pt>
                <c:pt idx="6758">
                  <c:v>2.1259E-2</c:v>
                </c:pt>
                <c:pt idx="6759">
                  <c:v>3.9795999999999998E-2</c:v>
                </c:pt>
                <c:pt idx="6760">
                  <c:v>3.1850999999999997E-2</c:v>
                </c:pt>
                <c:pt idx="6761">
                  <c:v>4.0370000000000003E-2</c:v>
                </c:pt>
                <c:pt idx="6762">
                  <c:v>2.9517999999999999E-2</c:v>
                </c:pt>
                <c:pt idx="6763">
                  <c:v>4.0500000000000001E-2</c:v>
                </c:pt>
                <c:pt idx="6764">
                  <c:v>3.9851999999999999E-2</c:v>
                </c:pt>
                <c:pt idx="6765">
                  <c:v>6.8610000000000004E-2</c:v>
                </c:pt>
                <c:pt idx="6766">
                  <c:v>2.1888999999999999E-2</c:v>
                </c:pt>
                <c:pt idx="6767">
                  <c:v>4.4259E-2</c:v>
                </c:pt>
                <c:pt idx="6768">
                  <c:v>2.8573999999999999E-2</c:v>
                </c:pt>
                <c:pt idx="6769">
                  <c:v>2.1999999999999999E-2</c:v>
                </c:pt>
                <c:pt idx="6770">
                  <c:v>3.0258E-2</c:v>
                </c:pt>
                <c:pt idx="6771">
                  <c:v>2.1722000000000002E-2</c:v>
                </c:pt>
                <c:pt idx="6772">
                  <c:v>2.0684999999999999E-2</c:v>
                </c:pt>
                <c:pt idx="6773">
                  <c:v>2.3111E-2</c:v>
                </c:pt>
                <c:pt idx="6774">
                  <c:v>0.53590300000000002</c:v>
                </c:pt>
                <c:pt idx="6775">
                  <c:v>0.199461</c:v>
                </c:pt>
                <c:pt idx="6776">
                  <c:v>0.32877499999999998</c:v>
                </c:pt>
                <c:pt idx="6777">
                  <c:v>3.6610999999999998E-2</c:v>
                </c:pt>
                <c:pt idx="6778">
                  <c:v>4.0906999999999999E-2</c:v>
                </c:pt>
                <c:pt idx="6779">
                  <c:v>2.5259E-2</c:v>
                </c:pt>
                <c:pt idx="6780">
                  <c:v>2.6276999999999998E-2</c:v>
                </c:pt>
                <c:pt idx="6781">
                  <c:v>4.3591999999999999E-2</c:v>
                </c:pt>
                <c:pt idx="6782">
                  <c:v>3.2017999999999998E-2</c:v>
                </c:pt>
                <c:pt idx="6783">
                  <c:v>5.2481E-2</c:v>
                </c:pt>
                <c:pt idx="6784">
                  <c:v>3.5352000000000001E-2</c:v>
                </c:pt>
                <c:pt idx="6785">
                  <c:v>7.5110999999999997E-2</c:v>
                </c:pt>
                <c:pt idx="6786">
                  <c:v>7.1610999999999994E-2</c:v>
                </c:pt>
                <c:pt idx="6787">
                  <c:v>3.8278E-2</c:v>
                </c:pt>
                <c:pt idx="6788">
                  <c:v>3.3574E-2</c:v>
                </c:pt>
                <c:pt idx="6789">
                  <c:v>3.2500000000000001E-2</c:v>
                </c:pt>
                <c:pt idx="6790">
                  <c:v>3.4035999999999997E-2</c:v>
                </c:pt>
                <c:pt idx="6791">
                  <c:v>3.2333000000000001E-2</c:v>
                </c:pt>
                <c:pt idx="6792">
                  <c:v>3.1462999999999998E-2</c:v>
                </c:pt>
                <c:pt idx="6793">
                  <c:v>3.0665999999999999E-2</c:v>
                </c:pt>
                <c:pt idx="6794">
                  <c:v>2.0906999999999999E-2</c:v>
                </c:pt>
                <c:pt idx="6795">
                  <c:v>3.0296E-2</c:v>
                </c:pt>
                <c:pt idx="6796">
                  <c:v>2.8722000000000001E-2</c:v>
                </c:pt>
                <c:pt idx="6797">
                  <c:v>3.9092000000000002E-2</c:v>
                </c:pt>
                <c:pt idx="6798">
                  <c:v>2.9333000000000001E-2</c:v>
                </c:pt>
                <c:pt idx="6799">
                  <c:v>3.6888999999999998E-2</c:v>
                </c:pt>
                <c:pt idx="6800">
                  <c:v>2.0036999999999999E-2</c:v>
                </c:pt>
                <c:pt idx="6801">
                  <c:v>3.0518E-2</c:v>
                </c:pt>
                <c:pt idx="6802">
                  <c:v>2.1315000000000001E-2</c:v>
                </c:pt>
                <c:pt idx="6803">
                  <c:v>2.1093000000000001E-2</c:v>
                </c:pt>
                <c:pt idx="6804">
                  <c:v>3.6130000000000002E-2</c:v>
                </c:pt>
                <c:pt idx="6805">
                  <c:v>7.4370000000000006E-2</c:v>
                </c:pt>
                <c:pt idx="6806">
                  <c:v>4.9888000000000002E-2</c:v>
                </c:pt>
                <c:pt idx="6807">
                  <c:v>3.5685000000000001E-2</c:v>
                </c:pt>
                <c:pt idx="6808">
                  <c:v>4.6036000000000001E-2</c:v>
                </c:pt>
                <c:pt idx="6809">
                  <c:v>3.0110000000000001E-2</c:v>
                </c:pt>
                <c:pt idx="6810">
                  <c:v>1.7240999999999999E-2</c:v>
                </c:pt>
                <c:pt idx="6811">
                  <c:v>1.6074000000000001E-2</c:v>
                </c:pt>
                <c:pt idx="6812">
                  <c:v>1.7888999999999999E-2</c:v>
                </c:pt>
                <c:pt idx="6813">
                  <c:v>1.5758999999999999E-2</c:v>
                </c:pt>
                <c:pt idx="6814">
                  <c:v>1.6240999999999998E-2</c:v>
                </c:pt>
                <c:pt idx="6815">
                  <c:v>1.5426E-2</c:v>
                </c:pt>
                <c:pt idx="6816">
                  <c:v>1.6591999999999999E-2</c:v>
                </c:pt>
                <c:pt idx="6817">
                  <c:v>2.0333E-2</c:v>
                </c:pt>
                <c:pt idx="6818">
                  <c:v>6.2591999999999995E-2</c:v>
                </c:pt>
                <c:pt idx="6819">
                  <c:v>0.43666199999999999</c:v>
                </c:pt>
                <c:pt idx="6820">
                  <c:v>0.14829500000000001</c:v>
                </c:pt>
                <c:pt idx="6821">
                  <c:v>0.32144099999999998</c:v>
                </c:pt>
                <c:pt idx="6822">
                  <c:v>8.8183999999999998E-2</c:v>
                </c:pt>
                <c:pt idx="6823">
                  <c:v>3.8739999999999997E-2</c:v>
                </c:pt>
                <c:pt idx="6824">
                  <c:v>6.0257999999999999E-2</c:v>
                </c:pt>
                <c:pt idx="6825">
                  <c:v>5.6092000000000003E-2</c:v>
                </c:pt>
                <c:pt idx="6826">
                  <c:v>2.8315E-2</c:v>
                </c:pt>
                <c:pt idx="6827">
                  <c:v>1.9258999999999998E-2</c:v>
                </c:pt>
                <c:pt idx="6828">
                  <c:v>2.7018E-2</c:v>
                </c:pt>
                <c:pt idx="6829">
                  <c:v>2.3296000000000001E-2</c:v>
                </c:pt>
                <c:pt idx="6830">
                  <c:v>3.5296000000000001E-2</c:v>
                </c:pt>
                <c:pt idx="6831">
                  <c:v>1.9018E-2</c:v>
                </c:pt>
                <c:pt idx="6832">
                  <c:v>3.024E-2</c:v>
                </c:pt>
                <c:pt idx="6833">
                  <c:v>2.7609999999999999E-2</c:v>
                </c:pt>
                <c:pt idx="6834">
                  <c:v>3.3017999999999999E-2</c:v>
                </c:pt>
                <c:pt idx="6835">
                  <c:v>3.4019000000000001E-2</c:v>
                </c:pt>
                <c:pt idx="6836">
                  <c:v>2.1092E-2</c:v>
                </c:pt>
                <c:pt idx="6837">
                  <c:v>4.2130000000000001E-2</c:v>
                </c:pt>
                <c:pt idx="6838">
                  <c:v>5.0091999999999998E-2</c:v>
                </c:pt>
                <c:pt idx="6839">
                  <c:v>4.2313999999999997E-2</c:v>
                </c:pt>
                <c:pt idx="6840">
                  <c:v>3.3869999999999997E-2</c:v>
                </c:pt>
                <c:pt idx="6841">
                  <c:v>5.8813999999999998E-2</c:v>
                </c:pt>
                <c:pt idx="6842">
                  <c:v>4.0017999999999998E-2</c:v>
                </c:pt>
                <c:pt idx="6843">
                  <c:v>5.7352E-2</c:v>
                </c:pt>
                <c:pt idx="6844">
                  <c:v>1.7814E-2</c:v>
                </c:pt>
                <c:pt idx="6845">
                  <c:v>2.1239999999999998E-2</c:v>
                </c:pt>
                <c:pt idx="6846">
                  <c:v>2.2685E-2</c:v>
                </c:pt>
                <c:pt idx="6847">
                  <c:v>2.9721999999999998E-2</c:v>
                </c:pt>
                <c:pt idx="6848">
                  <c:v>3.0703000000000001E-2</c:v>
                </c:pt>
                <c:pt idx="6849">
                  <c:v>2.9537000000000001E-2</c:v>
                </c:pt>
                <c:pt idx="6850">
                  <c:v>3.474E-2</c:v>
                </c:pt>
                <c:pt idx="6851">
                  <c:v>6.4091999999999996E-2</c:v>
                </c:pt>
                <c:pt idx="6852">
                  <c:v>6.1943999999999999E-2</c:v>
                </c:pt>
                <c:pt idx="6853">
                  <c:v>2.2036E-2</c:v>
                </c:pt>
                <c:pt idx="6854">
                  <c:v>4.3407000000000001E-2</c:v>
                </c:pt>
                <c:pt idx="6855">
                  <c:v>3.4666000000000002E-2</c:v>
                </c:pt>
                <c:pt idx="6856">
                  <c:v>3.7796000000000003E-2</c:v>
                </c:pt>
                <c:pt idx="6857">
                  <c:v>3.1666E-2</c:v>
                </c:pt>
                <c:pt idx="6858">
                  <c:v>2.1795999999999999E-2</c:v>
                </c:pt>
                <c:pt idx="6859">
                  <c:v>4.9999000000000002E-2</c:v>
                </c:pt>
                <c:pt idx="6860">
                  <c:v>2.7611E-2</c:v>
                </c:pt>
                <c:pt idx="6861">
                  <c:v>2.8333000000000001E-2</c:v>
                </c:pt>
                <c:pt idx="6862">
                  <c:v>4.0092000000000003E-2</c:v>
                </c:pt>
                <c:pt idx="6863">
                  <c:v>3.3184999999999999E-2</c:v>
                </c:pt>
                <c:pt idx="6864">
                  <c:v>2.1944000000000002E-2</c:v>
                </c:pt>
                <c:pt idx="6865">
                  <c:v>8.9721999999999996E-2</c:v>
                </c:pt>
                <c:pt idx="6866">
                  <c:v>2.6352E-2</c:v>
                </c:pt>
                <c:pt idx="6867">
                  <c:v>0.46499499999999999</c:v>
                </c:pt>
                <c:pt idx="6868">
                  <c:v>0.29088599999999998</c:v>
                </c:pt>
                <c:pt idx="6869">
                  <c:v>0.13349900000000001</c:v>
                </c:pt>
                <c:pt idx="6870">
                  <c:v>1.9536999999999999E-2</c:v>
                </c:pt>
                <c:pt idx="6871">
                  <c:v>3.1517999999999997E-2</c:v>
                </c:pt>
                <c:pt idx="6872">
                  <c:v>2.6443999999999999E-2</c:v>
                </c:pt>
                <c:pt idx="6873">
                  <c:v>3.3628999999999999E-2</c:v>
                </c:pt>
                <c:pt idx="6874">
                  <c:v>1.7536E-2</c:v>
                </c:pt>
                <c:pt idx="6875">
                  <c:v>2.0500000000000001E-2</c:v>
                </c:pt>
                <c:pt idx="6876">
                  <c:v>4.3407000000000001E-2</c:v>
                </c:pt>
                <c:pt idx="6877">
                  <c:v>4.4740000000000002E-2</c:v>
                </c:pt>
                <c:pt idx="6878">
                  <c:v>4.5887999999999998E-2</c:v>
                </c:pt>
                <c:pt idx="6879">
                  <c:v>4.3258999999999999E-2</c:v>
                </c:pt>
                <c:pt idx="6880">
                  <c:v>2.7518000000000001E-2</c:v>
                </c:pt>
                <c:pt idx="6881">
                  <c:v>4.8184999999999999E-2</c:v>
                </c:pt>
                <c:pt idx="6882">
                  <c:v>7.8462000000000004E-2</c:v>
                </c:pt>
                <c:pt idx="6883">
                  <c:v>8.6314000000000002E-2</c:v>
                </c:pt>
                <c:pt idx="6884">
                  <c:v>2.5408E-2</c:v>
                </c:pt>
                <c:pt idx="6885">
                  <c:v>3.9259000000000002E-2</c:v>
                </c:pt>
                <c:pt idx="6886">
                  <c:v>3.9184999999999998E-2</c:v>
                </c:pt>
                <c:pt idx="6887">
                  <c:v>3.1295999999999997E-2</c:v>
                </c:pt>
                <c:pt idx="6888">
                  <c:v>3.6443999999999997E-2</c:v>
                </c:pt>
                <c:pt idx="6889">
                  <c:v>2.2128999999999999E-2</c:v>
                </c:pt>
                <c:pt idx="6890">
                  <c:v>2.8091999999999999E-2</c:v>
                </c:pt>
                <c:pt idx="6891">
                  <c:v>2.5982000000000002E-2</c:v>
                </c:pt>
                <c:pt idx="6892">
                  <c:v>4.1499000000000001E-2</c:v>
                </c:pt>
                <c:pt idx="6893">
                  <c:v>3.3000000000000002E-2</c:v>
                </c:pt>
                <c:pt idx="6894">
                  <c:v>1.8148000000000001E-2</c:v>
                </c:pt>
                <c:pt idx="6895">
                  <c:v>3.1628999999999997E-2</c:v>
                </c:pt>
                <c:pt idx="6896">
                  <c:v>2.2665999999999999E-2</c:v>
                </c:pt>
                <c:pt idx="6897">
                  <c:v>3.5055000000000003E-2</c:v>
                </c:pt>
                <c:pt idx="6898">
                  <c:v>3.4925999999999999E-2</c:v>
                </c:pt>
                <c:pt idx="6899">
                  <c:v>2.9777000000000001E-2</c:v>
                </c:pt>
                <c:pt idx="6900">
                  <c:v>6.8203E-2</c:v>
                </c:pt>
                <c:pt idx="6901">
                  <c:v>5.9221000000000003E-2</c:v>
                </c:pt>
                <c:pt idx="6902">
                  <c:v>3.9259000000000002E-2</c:v>
                </c:pt>
                <c:pt idx="6903">
                  <c:v>2.1499000000000001E-2</c:v>
                </c:pt>
                <c:pt idx="6904">
                  <c:v>3.7054999999999998E-2</c:v>
                </c:pt>
                <c:pt idx="6905">
                  <c:v>3.0703999999999999E-2</c:v>
                </c:pt>
                <c:pt idx="6906">
                  <c:v>4.5740000000000003E-2</c:v>
                </c:pt>
                <c:pt idx="6907">
                  <c:v>3.4222000000000002E-2</c:v>
                </c:pt>
                <c:pt idx="6908">
                  <c:v>2.4018999999999999E-2</c:v>
                </c:pt>
                <c:pt idx="6909">
                  <c:v>3.2573999999999999E-2</c:v>
                </c:pt>
                <c:pt idx="6910">
                  <c:v>4.8850999999999999E-2</c:v>
                </c:pt>
                <c:pt idx="6911">
                  <c:v>2.3463000000000001E-2</c:v>
                </c:pt>
                <c:pt idx="6912">
                  <c:v>0.41823700000000003</c:v>
                </c:pt>
                <c:pt idx="6913">
                  <c:v>0.33521899999999999</c:v>
                </c:pt>
                <c:pt idx="6914">
                  <c:v>0.27297900000000003</c:v>
                </c:pt>
                <c:pt idx="6915">
                  <c:v>4.0370000000000003E-2</c:v>
                </c:pt>
                <c:pt idx="6916">
                  <c:v>3.3963E-2</c:v>
                </c:pt>
                <c:pt idx="6917">
                  <c:v>3.6796000000000002E-2</c:v>
                </c:pt>
                <c:pt idx="6918">
                  <c:v>3.2111000000000001E-2</c:v>
                </c:pt>
                <c:pt idx="6919">
                  <c:v>4.4351000000000002E-2</c:v>
                </c:pt>
                <c:pt idx="6920">
                  <c:v>3.7481E-2</c:v>
                </c:pt>
                <c:pt idx="6921">
                  <c:v>2.537E-2</c:v>
                </c:pt>
                <c:pt idx="6922">
                  <c:v>4.2499000000000002E-2</c:v>
                </c:pt>
                <c:pt idx="6923">
                  <c:v>3.4462E-2</c:v>
                </c:pt>
                <c:pt idx="6924">
                  <c:v>3.0832999999999999E-2</c:v>
                </c:pt>
                <c:pt idx="6925">
                  <c:v>2.8185000000000002E-2</c:v>
                </c:pt>
                <c:pt idx="6926">
                  <c:v>3.5407000000000001E-2</c:v>
                </c:pt>
                <c:pt idx="6927">
                  <c:v>5.7258999999999997E-2</c:v>
                </c:pt>
                <c:pt idx="6928">
                  <c:v>6.8815000000000001E-2</c:v>
                </c:pt>
                <c:pt idx="6929">
                  <c:v>5.7832000000000001E-2</c:v>
                </c:pt>
                <c:pt idx="6930">
                  <c:v>7.2017999999999999E-2</c:v>
                </c:pt>
                <c:pt idx="6931">
                  <c:v>4.3907000000000002E-2</c:v>
                </c:pt>
                <c:pt idx="6932">
                  <c:v>3.3017999999999999E-2</c:v>
                </c:pt>
                <c:pt idx="6933">
                  <c:v>2.8629000000000002E-2</c:v>
                </c:pt>
                <c:pt idx="6934">
                  <c:v>2.6092000000000001E-2</c:v>
                </c:pt>
                <c:pt idx="6935">
                  <c:v>4.0517999999999998E-2</c:v>
                </c:pt>
                <c:pt idx="6936">
                  <c:v>2.7296000000000001E-2</c:v>
                </c:pt>
                <c:pt idx="6937">
                  <c:v>3.6352000000000002E-2</c:v>
                </c:pt>
                <c:pt idx="6938">
                  <c:v>3.1944E-2</c:v>
                </c:pt>
                <c:pt idx="6939">
                  <c:v>3.6443999999999997E-2</c:v>
                </c:pt>
                <c:pt idx="6940">
                  <c:v>2.1129999999999999E-2</c:v>
                </c:pt>
                <c:pt idx="6941">
                  <c:v>2.2370000000000001E-2</c:v>
                </c:pt>
                <c:pt idx="6942">
                  <c:v>3.1740999999999998E-2</c:v>
                </c:pt>
                <c:pt idx="6943">
                  <c:v>3.5202999999999998E-2</c:v>
                </c:pt>
                <c:pt idx="6944">
                  <c:v>2.5888999999999999E-2</c:v>
                </c:pt>
                <c:pt idx="6945">
                  <c:v>2.1759000000000001E-2</c:v>
                </c:pt>
                <c:pt idx="6946">
                  <c:v>2.163E-2</c:v>
                </c:pt>
                <c:pt idx="6947">
                  <c:v>3.7759000000000001E-2</c:v>
                </c:pt>
                <c:pt idx="6948">
                  <c:v>1.8332999999999999E-2</c:v>
                </c:pt>
                <c:pt idx="6949">
                  <c:v>1.7092E-2</c:v>
                </c:pt>
                <c:pt idx="6950">
                  <c:v>2.4074000000000002E-2</c:v>
                </c:pt>
                <c:pt idx="6951">
                  <c:v>5.9462000000000001E-2</c:v>
                </c:pt>
                <c:pt idx="6952">
                  <c:v>2.9037E-2</c:v>
                </c:pt>
                <c:pt idx="6953">
                  <c:v>3.5740000000000001E-2</c:v>
                </c:pt>
                <c:pt idx="6954">
                  <c:v>3.0832999999999999E-2</c:v>
                </c:pt>
                <c:pt idx="6955">
                  <c:v>2.5426000000000001E-2</c:v>
                </c:pt>
                <c:pt idx="6956">
                  <c:v>4.0758999999999997E-2</c:v>
                </c:pt>
                <c:pt idx="6957">
                  <c:v>0.42295899999999997</c:v>
                </c:pt>
                <c:pt idx="6958">
                  <c:v>0.37045899999999998</c:v>
                </c:pt>
                <c:pt idx="6959">
                  <c:v>0.69393899999999997</c:v>
                </c:pt>
                <c:pt idx="6960">
                  <c:v>2.8573999999999999E-2</c:v>
                </c:pt>
                <c:pt idx="6961">
                  <c:v>3.7740000000000003E-2</c:v>
                </c:pt>
                <c:pt idx="6962">
                  <c:v>3.7648000000000001E-2</c:v>
                </c:pt>
                <c:pt idx="6963">
                  <c:v>7.7463000000000004E-2</c:v>
                </c:pt>
                <c:pt idx="6964">
                  <c:v>3.9648000000000003E-2</c:v>
                </c:pt>
                <c:pt idx="6965">
                  <c:v>3.0981999999999999E-2</c:v>
                </c:pt>
                <c:pt idx="6966">
                  <c:v>3.3017999999999999E-2</c:v>
                </c:pt>
                <c:pt idx="6967">
                  <c:v>2.3924999999999998E-2</c:v>
                </c:pt>
                <c:pt idx="6968">
                  <c:v>3.6388999999999998E-2</c:v>
                </c:pt>
                <c:pt idx="6969">
                  <c:v>5.9166000000000003E-2</c:v>
                </c:pt>
                <c:pt idx="6970">
                  <c:v>3.7518999999999997E-2</c:v>
                </c:pt>
                <c:pt idx="6971">
                  <c:v>2.4611000000000001E-2</c:v>
                </c:pt>
                <c:pt idx="6972">
                  <c:v>2.4389000000000001E-2</c:v>
                </c:pt>
                <c:pt idx="6973">
                  <c:v>3.1E-2</c:v>
                </c:pt>
                <c:pt idx="6974">
                  <c:v>3.7981000000000001E-2</c:v>
                </c:pt>
                <c:pt idx="6975">
                  <c:v>3.6665999999999997E-2</c:v>
                </c:pt>
                <c:pt idx="6976">
                  <c:v>3.5721999999999997E-2</c:v>
                </c:pt>
                <c:pt idx="6977">
                  <c:v>2.3889000000000001E-2</c:v>
                </c:pt>
                <c:pt idx="6978">
                  <c:v>4.0092000000000003E-2</c:v>
                </c:pt>
                <c:pt idx="6979">
                  <c:v>4.4165999999999997E-2</c:v>
                </c:pt>
                <c:pt idx="6980">
                  <c:v>4.2407E-2</c:v>
                </c:pt>
                <c:pt idx="6981">
                  <c:v>2.9037E-2</c:v>
                </c:pt>
                <c:pt idx="6982">
                  <c:v>1.9629000000000001E-2</c:v>
                </c:pt>
                <c:pt idx="6983">
                  <c:v>3.6091999999999999E-2</c:v>
                </c:pt>
                <c:pt idx="6984">
                  <c:v>3.0925999999999999E-2</c:v>
                </c:pt>
                <c:pt idx="6985">
                  <c:v>5.3185000000000003E-2</c:v>
                </c:pt>
                <c:pt idx="6986">
                  <c:v>0.106444</c:v>
                </c:pt>
                <c:pt idx="6987">
                  <c:v>2.4556000000000001E-2</c:v>
                </c:pt>
                <c:pt idx="6988">
                  <c:v>3.1889000000000001E-2</c:v>
                </c:pt>
                <c:pt idx="6989">
                  <c:v>1.8963000000000001E-2</c:v>
                </c:pt>
                <c:pt idx="6990">
                  <c:v>3.0165999999999998E-2</c:v>
                </c:pt>
                <c:pt idx="6991">
                  <c:v>2.8185000000000002E-2</c:v>
                </c:pt>
                <c:pt idx="6992">
                  <c:v>4.6851999999999998E-2</c:v>
                </c:pt>
                <c:pt idx="6993">
                  <c:v>3.5593E-2</c:v>
                </c:pt>
                <c:pt idx="6994">
                  <c:v>3.5888000000000003E-2</c:v>
                </c:pt>
                <c:pt idx="6995">
                  <c:v>4.2202999999999997E-2</c:v>
                </c:pt>
                <c:pt idx="6996">
                  <c:v>4.6906999999999997E-2</c:v>
                </c:pt>
                <c:pt idx="6997">
                  <c:v>3.6074000000000002E-2</c:v>
                </c:pt>
                <c:pt idx="6998">
                  <c:v>8.2869999999999999E-2</c:v>
                </c:pt>
                <c:pt idx="6999">
                  <c:v>2.8185000000000002E-2</c:v>
                </c:pt>
                <c:pt idx="7000">
                  <c:v>4.2611000000000003E-2</c:v>
                </c:pt>
                <c:pt idx="7001">
                  <c:v>3.4963000000000001E-2</c:v>
                </c:pt>
                <c:pt idx="7002">
                  <c:v>4.5592000000000001E-2</c:v>
                </c:pt>
                <c:pt idx="7003">
                  <c:v>3.8592000000000001E-2</c:v>
                </c:pt>
                <c:pt idx="7004">
                  <c:v>0.26029400000000003</c:v>
                </c:pt>
                <c:pt idx="7005">
                  <c:v>0.40984799999999999</c:v>
                </c:pt>
                <c:pt idx="7006">
                  <c:v>0.36871900000000002</c:v>
                </c:pt>
                <c:pt idx="7007">
                  <c:v>2.3111E-2</c:v>
                </c:pt>
                <c:pt idx="7008">
                  <c:v>3.3592999999999998E-2</c:v>
                </c:pt>
                <c:pt idx="7009">
                  <c:v>1.9241000000000001E-2</c:v>
                </c:pt>
                <c:pt idx="7010">
                  <c:v>3.2777000000000001E-2</c:v>
                </c:pt>
                <c:pt idx="7011">
                  <c:v>5.8741000000000002E-2</c:v>
                </c:pt>
                <c:pt idx="7012">
                  <c:v>2.7054999999999999E-2</c:v>
                </c:pt>
                <c:pt idx="7013">
                  <c:v>4.5537000000000001E-2</c:v>
                </c:pt>
                <c:pt idx="7014">
                  <c:v>3.0814999999999999E-2</c:v>
                </c:pt>
                <c:pt idx="7015">
                  <c:v>4.0850999999999998E-2</c:v>
                </c:pt>
                <c:pt idx="7016">
                  <c:v>4.1536999999999998E-2</c:v>
                </c:pt>
                <c:pt idx="7017">
                  <c:v>2.1684999999999999E-2</c:v>
                </c:pt>
                <c:pt idx="7018">
                  <c:v>3.1609999999999999E-2</c:v>
                </c:pt>
                <c:pt idx="7019">
                  <c:v>2.1593000000000001E-2</c:v>
                </c:pt>
                <c:pt idx="7020">
                  <c:v>5.5222E-2</c:v>
                </c:pt>
                <c:pt idx="7021">
                  <c:v>6.6980999999999999E-2</c:v>
                </c:pt>
                <c:pt idx="7022">
                  <c:v>6.5518000000000007E-2</c:v>
                </c:pt>
                <c:pt idx="7023">
                  <c:v>3.6481E-2</c:v>
                </c:pt>
                <c:pt idx="7024">
                  <c:v>2.4313999999999999E-2</c:v>
                </c:pt>
                <c:pt idx="7025">
                  <c:v>2.2703000000000001E-2</c:v>
                </c:pt>
                <c:pt idx="7026">
                  <c:v>5.2888999999999999E-2</c:v>
                </c:pt>
                <c:pt idx="7027">
                  <c:v>3.4610000000000002E-2</c:v>
                </c:pt>
                <c:pt idx="7028">
                  <c:v>4.2851E-2</c:v>
                </c:pt>
                <c:pt idx="7029">
                  <c:v>3.2739999999999998E-2</c:v>
                </c:pt>
                <c:pt idx="7030">
                  <c:v>2.4258999999999999E-2</c:v>
                </c:pt>
                <c:pt idx="7031">
                  <c:v>3.2315000000000003E-2</c:v>
                </c:pt>
                <c:pt idx="7032">
                  <c:v>3.8610999999999999E-2</c:v>
                </c:pt>
                <c:pt idx="7033">
                  <c:v>2.0240999999999999E-2</c:v>
                </c:pt>
                <c:pt idx="7034">
                  <c:v>2.5166999999999998E-2</c:v>
                </c:pt>
                <c:pt idx="7035">
                  <c:v>5.0796000000000001E-2</c:v>
                </c:pt>
                <c:pt idx="7036">
                  <c:v>6.1665999999999999E-2</c:v>
                </c:pt>
                <c:pt idx="7037">
                  <c:v>6.8239999999999995E-2</c:v>
                </c:pt>
                <c:pt idx="7038">
                  <c:v>4.0500000000000001E-2</c:v>
                </c:pt>
                <c:pt idx="7039">
                  <c:v>2.6074E-2</c:v>
                </c:pt>
                <c:pt idx="7040">
                  <c:v>3.4722000000000003E-2</c:v>
                </c:pt>
                <c:pt idx="7041">
                  <c:v>3.1611E-2</c:v>
                </c:pt>
                <c:pt idx="7042">
                  <c:v>2.4369999999999999E-2</c:v>
                </c:pt>
                <c:pt idx="7043">
                  <c:v>2.6259000000000001E-2</c:v>
                </c:pt>
                <c:pt idx="7044">
                  <c:v>3.1814000000000002E-2</c:v>
                </c:pt>
                <c:pt idx="7045">
                  <c:v>2.2481000000000001E-2</c:v>
                </c:pt>
                <c:pt idx="7046">
                  <c:v>3.1276999999999999E-2</c:v>
                </c:pt>
                <c:pt idx="7047">
                  <c:v>3.6277999999999998E-2</c:v>
                </c:pt>
                <c:pt idx="7048">
                  <c:v>6.2165999999999999E-2</c:v>
                </c:pt>
                <c:pt idx="7049">
                  <c:v>4.8314999999999997E-2</c:v>
                </c:pt>
                <c:pt idx="7050">
                  <c:v>6.9981000000000002E-2</c:v>
                </c:pt>
                <c:pt idx="7051">
                  <c:v>2.3296000000000001E-2</c:v>
                </c:pt>
                <c:pt idx="7052">
                  <c:v>0.25562699999999999</c:v>
                </c:pt>
                <c:pt idx="7053">
                  <c:v>0.32257200000000003</c:v>
                </c:pt>
                <c:pt idx="7054">
                  <c:v>0.14485000000000001</c:v>
                </c:pt>
                <c:pt idx="7055">
                  <c:v>4.2814999999999999E-2</c:v>
                </c:pt>
                <c:pt idx="7056">
                  <c:v>2.4555E-2</c:v>
                </c:pt>
                <c:pt idx="7057">
                  <c:v>4.5851999999999997E-2</c:v>
                </c:pt>
                <c:pt idx="7058">
                  <c:v>4.0851999999999999E-2</c:v>
                </c:pt>
                <c:pt idx="7059">
                  <c:v>2.1628999999999999E-2</c:v>
                </c:pt>
                <c:pt idx="7060">
                  <c:v>3.4944000000000003E-2</c:v>
                </c:pt>
                <c:pt idx="7061">
                  <c:v>3.4907000000000001E-2</c:v>
                </c:pt>
                <c:pt idx="7062">
                  <c:v>5.6443E-2</c:v>
                </c:pt>
                <c:pt idx="7063">
                  <c:v>4.0814000000000003E-2</c:v>
                </c:pt>
                <c:pt idx="7064">
                  <c:v>4.0611000000000001E-2</c:v>
                </c:pt>
                <c:pt idx="7065">
                  <c:v>6.9314000000000001E-2</c:v>
                </c:pt>
                <c:pt idx="7066">
                  <c:v>6.0907000000000003E-2</c:v>
                </c:pt>
                <c:pt idx="7067">
                  <c:v>5.8146999999999997E-2</c:v>
                </c:pt>
                <c:pt idx="7068">
                  <c:v>2.7889000000000001E-2</c:v>
                </c:pt>
                <c:pt idx="7069">
                  <c:v>3.7851999999999997E-2</c:v>
                </c:pt>
                <c:pt idx="7070">
                  <c:v>2.0499E-2</c:v>
                </c:pt>
                <c:pt idx="7071">
                  <c:v>3.7462000000000002E-2</c:v>
                </c:pt>
                <c:pt idx="7072">
                  <c:v>3.6315E-2</c:v>
                </c:pt>
                <c:pt idx="7073">
                  <c:v>3.9017999999999997E-2</c:v>
                </c:pt>
                <c:pt idx="7074">
                  <c:v>1.9203999999999999E-2</c:v>
                </c:pt>
                <c:pt idx="7075">
                  <c:v>2.2204000000000002E-2</c:v>
                </c:pt>
                <c:pt idx="7076">
                  <c:v>4.5184000000000002E-2</c:v>
                </c:pt>
                <c:pt idx="7077">
                  <c:v>3.4796000000000001E-2</c:v>
                </c:pt>
                <c:pt idx="7078">
                  <c:v>3.5241000000000001E-2</c:v>
                </c:pt>
                <c:pt idx="7079">
                  <c:v>3.8703000000000001E-2</c:v>
                </c:pt>
                <c:pt idx="7080">
                  <c:v>2.2592000000000001E-2</c:v>
                </c:pt>
                <c:pt idx="7081">
                  <c:v>2.3036000000000001E-2</c:v>
                </c:pt>
                <c:pt idx="7082">
                  <c:v>3.5982E-2</c:v>
                </c:pt>
                <c:pt idx="7083">
                  <c:v>3.3850999999999999E-2</c:v>
                </c:pt>
                <c:pt idx="7084">
                  <c:v>3.5555000000000003E-2</c:v>
                </c:pt>
                <c:pt idx="7085">
                  <c:v>2.9000000000000001E-2</c:v>
                </c:pt>
                <c:pt idx="7086">
                  <c:v>6.5167000000000003E-2</c:v>
                </c:pt>
                <c:pt idx="7087">
                  <c:v>3.8481000000000001E-2</c:v>
                </c:pt>
                <c:pt idx="7088">
                  <c:v>3.5313999999999998E-2</c:v>
                </c:pt>
                <c:pt idx="7089">
                  <c:v>3.0276999999999998E-2</c:v>
                </c:pt>
                <c:pt idx="7090">
                  <c:v>2.4573999999999999E-2</c:v>
                </c:pt>
                <c:pt idx="7091">
                  <c:v>3.8482000000000002E-2</c:v>
                </c:pt>
                <c:pt idx="7092">
                  <c:v>2.0555E-2</c:v>
                </c:pt>
                <c:pt idx="7093">
                  <c:v>1.8241E-2</c:v>
                </c:pt>
                <c:pt idx="7094">
                  <c:v>2.0833000000000001E-2</c:v>
                </c:pt>
                <c:pt idx="7095">
                  <c:v>2.6887999999999999E-2</c:v>
                </c:pt>
                <c:pt idx="7096">
                  <c:v>3.0721999999999999E-2</c:v>
                </c:pt>
                <c:pt idx="7097">
                  <c:v>3.4925999999999999E-2</c:v>
                </c:pt>
                <c:pt idx="7098">
                  <c:v>3.8351999999999997E-2</c:v>
                </c:pt>
                <c:pt idx="7099">
                  <c:v>4.3110000000000002E-2</c:v>
                </c:pt>
                <c:pt idx="7100">
                  <c:v>0.40768100000000002</c:v>
                </c:pt>
                <c:pt idx="7101">
                  <c:v>0.27473799999999998</c:v>
                </c:pt>
                <c:pt idx="7102">
                  <c:v>0.35492299999999999</c:v>
                </c:pt>
                <c:pt idx="7103">
                  <c:v>6.1036E-2</c:v>
                </c:pt>
                <c:pt idx="7104">
                  <c:v>1.9703999999999999E-2</c:v>
                </c:pt>
                <c:pt idx="7105">
                  <c:v>2.1204000000000001E-2</c:v>
                </c:pt>
                <c:pt idx="7106">
                  <c:v>2.9871000000000002E-2</c:v>
                </c:pt>
                <c:pt idx="7107">
                  <c:v>3.5313999999999998E-2</c:v>
                </c:pt>
                <c:pt idx="7108">
                  <c:v>3.1220999999999999E-2</c:v>
                </c:pt>
                <c:pt idx="7109">
                  <c:v>3.6888999999999998E-2</c:v>
                </c:pt>
                <c:pt idx="7110">
                  <c:v>4.1944000000000002E-2</c:v>
                </c:pt>
                <c:pt idx="7111">
                  <c:v>3.4333000000000002E-2</c:v>
                </c:pt>
                <c:pt idx="7112">
                  <c:v>2.1462999999999999E-2</c:v>
                </c:pt>
                <c:pt idx="7113">
                  <c:v>3.8092000000000001E-2</c:v>
                </c:pt>
                <c:pt idx="7114">
                  <c:v>2.4111E-2</c:v>
                </c:pt>
                <c:pt idx="7115">
                  <c:v>3.4499000000000002E-2</c:v>
                </c:pt>
                <c:pt idx="7116">
                  <c:v>3.2166E-2</c:v>
                </c:pt>
                <c:pt idx="7117">
                  <c:v>2.1277000000000001E-2</c:v>
                </c:pt>
                <c:pt idx="7118">
                  <c:v>3.2906999999999999E-2</c:v>
                </c:pt>
                <c:pt idx="7119">
                  <c:v>2.2204000000000002E-2</c:v>
                </c:pt>
                <c:pt idx="7120">
                  <c:v>5.0091999999999998E-2</c:v>
                </c:pt>
                <c:pt idx="7121">
                  <c:v>3.7832999999999999E-2</c:v>
                </c:pt>
                <c:pt idx="7122">
                  <c:v>2.1277000000000001E-2</c:v>
                </c:pt>
                <c:pt idx="7123">
                  <c:v>3.637E-2</c:v>
                </c:pt>
                <c:pt idx="7124">
                  <c:v>3.8684999999999997E-2</c:v>
                </c:pt>
                <c:pt idx="7125">
                  <c:v>3.5314999999999999E-2</c:v>
                </c:pt>
                <c:pt idx="7126">
                  <c:v>2.6185E-2</c:v>
                </c:pt>
                <c:pt idx="7127">
                  <c:v>3.0536000000000001E-2</c:v>
                </c:pt>
                <c:pt idx="7128">
                  <c:v>3.1666E-2</c:v>
                </c:pt>
                <c:pt idx="7129">
                  <c:v>5.7591999999999997E-2</c:v>
                </c:pt>
                <c:pt idx="7130">
                  <c:v>6.9369E-2</c:v>
                </c:pt>
                <c:pt idx="7131">
                  <c:v>4.6536000000000001E-2</c:v>
                </c:pt>
                <c:pt idx="7132">
                  <c:v>2.1333000000000001E-2</c:v>
                </c:pt>
                <c:pt idx="7133">
                  <c:v>3.5943999999999997E-2</c:v>
                </c:pt>
                <c:pt idx="7134">
                  <c:v>2.2574E-2</c:v>
                </c:pt>
                <c:pt idx="7135">
                  <c:v>2.7129E-2</c:v>
                </c:pt>
                <c:pt idx="7136">
                  <c:v>3.5963000000000002E-2</c:v>
                </c:pt>
                <c:pt idx="7137">
                  <c:v>3.2851999999999999E-2</c:v>
                </c:pt>
                <c:pt idx="7138">
                  <c:v>3.3500000000000002E-2</c:v>
                </c:pt>
                <c:pt idx="7139">
                  <c:v>3.3222000000000002E-2</c:v>
                </c:pt>
                <c:pt idx="7140">
                  <c:v>4.0628999999999998E-2</c:v>
                </c:pt>
                <c:pt idx="7141">
                  <c:v>2.9537000000000001E-2</c:v>
                </c:pt>
                <c:pt idx="7142">
                  <c:v>2.6093000000000002E-2</c:v>
                </c:pt>
                <c:pt idx="7143">
                  <c:v>1.9944E-2</c:v>
                </c:pt>
                <c:pt idx="7144">
                  <c:v>3.1739999999999997E-2</c:v>
                </c:pt>
                <c:pt idx="7145">
                  <c:v>0.40055200000000002</c:v>
                </c:pt>
                <c:pt idx="7146">
                  <c:v>0.32908900000000002</c:v>
                </c:pt>
                <c:pt idx="7147">
                  <c:v>0.15846099999999999</c:v>
                </c:pt>
                <c:pt idx="7148">
                  <c:v>3.4685000000000001E-2</c:v>
                </c:pt>
                <c:pt idx="7149">
                  <c:v>2.2907E-2</c:v>
                </c:pt>
                <c:pt idx="7150">
                  <c:v>4.9166000000000001E-2</c:v>
                </c:pt>
                <c:pt idx="7151">
                  <c:v>3.1036999999999999E-2</c:v>
                </c:pt>
                <c:pt idx="7152">
                  <c:v>2.5795999999999999E-2</c:v>
                </c:pt>
                <c:pt idx="7153">
                  <c:v>1.9258999999999998E-2</c:v>
                </c:pt>
                <c:pt idx="7154">
                  <c:v>2.0981E-2</c:v>
                </c:pt>
                <c:pt idx="7155">
                  <c:v>3.2314000000000002E-2</c:v>
                </c:pt>
                <c:pt idx="7156">
                  <c:v>3.6573000000000001E-2</c:v>
                </c:pt>
                <c:pt idx="7157">
                  <c:v>2.1833000000000002E-2</c:v>
                </c:pt>
                <c:pt idx="7158">
                  <c:v>3.3907E-2</c:v>
                </c:pt>
                <c:pt idx="7159">
                  <c:v>2.8667000000000002E-2</c:v>
                </c:pt>
                <c:pt idx="7160">
                  <c:v>2.8926E-2</c:v>
                </c:pt>
                <c:pt idx="7161">
                  <c:v>3.8704000000000002E-2</c:v>
                </c:pt>
                <c:pt idx="7162">
                  <c:v>2.1536E-2</c:v>
                </c:pt>
                <c:pt idx="7163">
                  <c:v>2.7796000000000001E-2</c:v>
                </c:pt>
                <c:pt idx="7164">
                  <c:v>4.7722000000000001E-2</c:v>
                </c:pt>
                <c:pt idx="7165">
                  <c:v>3.6498999999999997E-2</c:v>
                </c:pt>
                <c:pt idx="7166">
                  <c:v>5.6906999999999999E-2</c:v>
                </c:pt>
                <c:pt idx="7167">
                  <c:v>5.3443999999999998E-2</c:v>
                </c:pt>
                <c:pt idx="7168">
                  <c:v>7.5073000000000001E-2</c:v>
                </c:pt>
                <c:pt idx="7169">
                  <c:v>3.9092000000000002E-2</c:v>
                </c:pt>
                <c:pt idx="7170">
                  <c:v>4.0166E-2</c:v>
                </c:pt>
                <c:pt idx="7171">
                  <c:v>3.3722000000000002E-2</c:v>
                </c:pt>
                <c:pt idx="7172">
                  <c:v>5.8924999999999998E-2</c:v>
                </c:pt>
                <c:pt idx="7173">
                  <c:v>7.7017000000000002E-2</c:v>
                </c:pt>
                <c:pt idx="7174">
                  <c:v>3.6981E-2</c:v>
                </c:pt>
                <c:pt idx="7175">
                  <c:v>3.9073999999999998E-2</c:v>
                </c:pt>
                <c:pt idx="7176">
                  <c:v>2.3703999999999999E-2</c:v>
                </c:pt>
                <c:pt idx="7177">
                  <c:v>3.2851999999999999E-2</c:v>
                </c:pt>
                <c:pt idx="7178">
                  <c:v>5.7980999999999998E-2</c:v>
                </c:pt>
                <c:pt idx="7179">
                  <c:v>5.8852000000000002E-2</c:v>
                </c:pt>
                <c:pt idx="7180">
                  <c:v>7.0426000000000002E-2</c:v>
                </c:pt>
                <c:pt idx="7181">
                  <c:v>6.5795000000000006E-2</c:v>
                </c:pt>
                <c:pt idx="7182">
                  <c:v>1.9387999999999999E-2</c:v>
                </c:pt>
                <c:pt idx="7183">
                  <c:v>3.5999999999999997E-2</c:v>
                </c:pt>
                <c:pt idx="7184">
                  <c:v>3.2148000000000003E-2</c:v>
                </c:pt>
                <c:pt idx="7185">
                  <c:v>2.2148000000000001E-2</c:v>
                </c:pt>
                <c:pt idx="7186">
                  <c:v>4.2611000000000003E-2</c:v>
                </c:pt>
                <c:pt idx="7187">
                  <c:v>2.1981000000000001E-2</c:v>
                </c:pt>
                <c:pt idx="7188">
                  <c:v>3.1185000000000001E-2</c:v>
                </c:pt>
                <c:pt idx="7189">
                  <c:v>7.6351000000000002E-2</c:v>
                </c:pt>
                <c:pt idx="7190">
                  <c:v>2.3851000000000001E-2</c:v>
                </c:pt>
                <c:pt idx="7191">
                  <c:v>5.5850999999999998E-2</c:v>
                </c:pt>
                <c:pt idx="7192">
                  <c:v>5.7777000000000002E-2</c:v>
                </c:pt>
                <c:pt idx="7193">
                  <c:v>6.8481E-2</c:v>
                </c:pt>
                <c:pt idx="7194">
                  <c:v>2.8055E-2</c:v>
                </c:pt>
                <c:pt idx="7195">
                  <c:v>1.9685000000000001E-2</c:v>
                </c:pt>
                <c:pt idx="7196">
                  <c:v>0.38331100000000001</c:v>
                </c:pt>
                <c:pt idx="7197">
                  <c:v>0.17724000000000001</c:v>
                </c:pt>
                <c:pt idx="7198">
                  <c:v>0.45832899999999999</c:v>
                </c:pt>
                <c:pt idx="7199">
                  <c:v>2.3740000000000001E-2</c:v>
                </c:pt>
                <c:pt idx="7200">
                  <c:v>3.1203999999999999E-2</c:v>
                </c:pt>
                <c:pt idx="7201">
                  <c:v>3.0037000000000001E-2</c:v>
                </c:pt>
                <c:pt idx="7202">
                  <c:v>3.4166000000000002E-2</c:v>
                </c:pt>
                <c:pt idx="7203">
                  <c:v>2.3833E-2</c:v>
                </c:pt>
                <c:pt idx="7204">
                  <c:v>4.9296E-2</c:v>
                </c:pt>
                <c:pt idx="7205">
                  <c:v>3.1111E-2</c:v>
                </c:pt>
                <c:pt idx="7206">
                  <c:v>2.1239999999999998E-2</c:v>
                </c:pt>
                <c:pt idx="7207">
                  <c:v>4.5018000000000002E-2</c:v>
                </c:pt>
                <c:pt idx="7208">
                  <c:v>2.0444E-2</c:v>
                </c:pt>
                <c:pt idx="7209">
                  <c:v>2.5537000000000001E-2</c:v>
                </c:pt>
                <c:pt idx="7210">
                  <c:v>4.1702999999999997E-2</c:v>
                </c:pt>
                <c:pt idx="7211">
                  <c:v>4.0278000000000001E-2</c:v>
                </c:pt>
                <c:pt idx="7212">
                  <c:v>3.4741000000000001E-2</c:v>
                </c:pt>
                <c:pt idx="7213">
                  <c:v>2.2408000000000001E-2</c:v>
                </c:pt>
                <c:pt idx="7214">
                  <c:v>2.2463E-2</c:v>
                </c:pt>
                <c:pt idx="7215">
                  <c:v>4.2888999999999997E-2</c:v>
                </c:pt>
                <c:pt idx="7216">
                  <c:v>3.3073999999999999E-2</c:v>
                </c:pt>
                <c:pt idx="7217">
                  <c:v>2.8036999999999999E-2</c:v>
                </c:pt>
                <c:pt idx="7218">
                  <c:v>3.0370000000000001E-2</c:v>
                </c:pt>
                <c:pt idx="7219">
                  <c:v>3.4869999999999998E-2</c:v>
                </c:pt>
                <c:pt idx="7220">
                  <c:v>2.2759000000000001E-2</c:v>
                </c:pt>
                <c:pt idx="7221">
                  <c:v>3.7629000000000003E-2</c:v>
                </c:pt>
                <c:pt idx="7222">
                  <c:v>2.3962000000000001E-2</c:v>
                </c:pt>
                <c:pt idx="7223">
                  <c:v>5.0074E-2</c:v>
                </c:pt>
                <c:pt idx="7224">
                  <c:v>4.4296000000000002E-2</c:v>
                </c:pt>
                <c:pt idx="7225">
                  <c:v>5.8647999999999999E-2</c:v>
                </c:pt>
                <c:pt idx="7226">
                  <c:v>7.5092000000000006E-2</c:v>
                </c:pt>
                <c:pt idx="7227">
                  <c:v>3.8018000000000003E-2</c:v>
                </c:pt>
                <c:pt idx="7228">
                  <c:v>4.3518000000000001E-2</c:v>
                </c:pt>
                <c:pt idx="7229">
                  <c:v>3.3350999999999999E-2</c:v>
                </c:pt>
                <c:pt idx="7230">
                  <c:v>2.5704000000000001E-2</c:v>
                </c:pt>
                <c:pt idx="7231">
                  <c:v>3.5685000000000001E-2</c:v>
                </c:pt>
                <c:pt idx="7232">
                  <c:v>8.6499000000000006E-2</c:v>
                </c:pt>
                <c:pt idx="7233">
                  <c:v>4.0536000000000003E-2</c:v>
                </c:pt>
                <c:pt idx="7234">
                  <c:v>4.4110000000000003E-2</c:v>
                </c:pt>
                <c:pt idx="7235">
                  <c:v>3.6629000000000002E-2</c:v>
                </c:pt>
                <c:pt idx="7236">
                  <c:v>4.7222E-2</c:v>
                </c:pt>
                <c:pt idx="7237">
                  <c:v>2.2370000000000001E-2</c:v>
                </c:pt>
                <c:pt idx="7238">
                  <c:v>3.8517999999999997E-2</c:v>
                </c:pt>
                <c:pt idx="7239">
                  <c:v>2.3352000000000001E-2</c:v>
                </c:pt>
                <c:pt idx="7240">
                  <c:v>0.29671900000000001</c:v>
                </c:pt>
                <c:pt idx="7241">
                  <c:v>0.435755</c:v>
                </c:pt>
                <c:pt idx="7242">
                  <c:v>0.49623600000000001</c:v>
                </c:pt>
                <c:pt idx="7243">
                  <c:v>3.2537000000000003E-2</c:v>
                </c:pt>
                <c:pt idx="7244">
                  <c:v>2.5055999999999998E-2</c:v>
                </c:pt>
                <c:pt idx="7245">
                  <c:v>4.9813999999999997E-2</c:v>
                </c:pt>
                <c:pt idx="7246">
                  <c:v>4.4426E-2</c:v>
                </c:pt>
                <c:pt idx="7247">
                  <c:v>2.9852E-2</c:v>
                </c:pt>
                <c:pt idx="7248">
                  <c:v>1.9611E-2</c:v>
                </c:pt>
                <c:pt idx="7249">
                  <c:v>2.35E-2</c:v>
                </c:pt>
                <c:pt idx="7250">
                  <c:v>2.7036999999999999E-2</c:v>
                </c:pt>
                <c:pt idx="7251">
                  <c:v>3.7758E-2</c:v>
                </c:pt>
                <c:pt idx="7252">
                  <c:v>3.4796000000000001E-2</c:v>
                </c:pt>
                <c:pt idx="7253">
                  <c:v>3.0388999999999999E-2</c:v>
                </c:pt>
                <c:pt idx="7254">
                  <c:v>2.8906999999999999E-2</c:v>
                </c:pt>
                <c:pt idx="7255">
                  <c:v>3.6462000000000001E-2</c:v>
                </c:pt>
                <c:pt idx="7256">
                  <c:v>3.3850999999999999E-2</c:v>
                </c:pt>
                <c:pt idx="7257">
                  <c:v>9.0592000000000006E-2</c:v>
                </c:pt>
                <c:pt idx="7258">
                  <c:v>5.3332999999999998E-2</c:v>
                </c:pt>
                <c:pt idx="7259">
                  <c:v>2.0444E-2</c:v>
                </c:pt>
                <c:pt idx="7260">
                  <c:v>2.0815E-2</c:v>
                </c:pt>
                <c:pt idx="7261">
                  <c:v>5.3499999999999999E-2</c:v>
                </c:pt>
                <c:pt idx="7262">
                  <c:v>3.9888E-2</c:v>
                </c:pt>
                <c:pt idx="7263">
                  <c:v>3.3924999999999997E-2</c:v>
                </c:pt>
                <c:pt idx="7264">
                  <c:v>3.5518000000000001E-2</c:v>
                </c:pt>
                <c:pt idx="7265">
                  <c:v>6.9405999999999995E-2</c:v>
                </c:pt>
                <c:pt idx="7266">
                  <c:v>6.5018000000000006E-2</c:v>
                </c:pt>
                <c:pt idx="7267">
                  <c:v>6.4185000000000006E-2</c:v>
                </c:pt>
                <c:pt idx="7268">
                  <c:v>3.5425999999999999E-2</c:v>
                </c:pt>
                <c:pt idx="7269">
                  <c:v>2.1092E-2</c:v>
                </c:pt>
                <c:pt idx="7270">
                  <c:v>3.0703000000000001E-2</c:v>
                </c:pt>
                <c:pt idx="7271">
                  <c:v>2.3074000000000001E-2</c:v>
                </c:pt>
                <c:pt idx="7272">
                  <c:v>3.8092000000000001E-2</c:v>
                </c:pt>
                <c:pt idx="7273">
                  <c:v>2.3389E-2</c:v>
                </c:pt>
                <c:pt idx="7274">
                  <c:v>2.1408E-2</c:v>
                </c:pt>
                <c:pt idx="7275">
                  <c:v>8.2647999999999999E-2</c:v>
                </c:pt>
                <c:pt idx="7276">
                  <c:v>2.2554999999999999E-2</c:v>
                </c:pt>
                <c:pt idx="7277">
                  <c:v>4.4221999999999997E-2</c:v>
                </c:pt>
                <c:pt idx="7278">
                  <c:v>2.7796000000000001E-2</c:v>
                </c:pt>
                <c:pt idx="7279">
                  <c:v>3.1295999999999997E-2</c:v>
                </c:pt>
                <c:pt idx="7280">
                  <c:v>1.8981000000000001E-2</c:v>
                </c:pt>
                <c:pt idx="7281">
                  <c:v>6.0907000000000003E-2</c:v>
                </c:pt>
                <c:pt idx="7282">
                  <c:v>6.1906999999999997E-2</c:v>
                </c:pt>
                <c:pt idx="7283">
                  <c:v>3.5629000000000001E-2</c:v>
                </c:pt>
                <c:pt idx="7284">
                  <c:v>2.4E-2</c:v>
                </c:pt>
                <c:pt idx="7285">
                  <c:v>2.4851999999999999E-2</c:v>
                </c:pt>
                <c:pt idx="7286">
                  <c:v>4.1813999999999997E-2</c:v>
                </c:pt>
                <c:pt idx="7287">
                  <c:v>3.9222E-2</c:v>
                </c:pt>
                <c:pt idx="7288">
                  <c:v>0.21912799999999999</c:v>
                </c:pt>
                <c:pt idx="7289">
                  <c:v>0.187888</c:v>
                </c:pt>
                <c:pt idx="7290">
                  <c:v>0.62219800000000003</c:v>
                </c:pt>
                <c:pt idx="7291">
                  <c:v>3.6463000000000002E-2</c:v>
                </c:pt>
                <c:pt idx="7292">
                  <c:v>5.3926000000000002E-2</c:v>
                </c:pt>
                <c:pt idx="7293">
                  <c:v>2.2221999999999999E-2</c:v>
                </c:pt>
                <c:pt idx="7294">
                  <c:v>2.8667000000000002E-2</c:v>
                </c:pt>
                <c:pt idx="7295">
                  <c:v>3.2222000000000001E-2</c:v>
                </c:pt>
                <c:pt idx="7296">
                  <c:v>2.0388E-2</c:v>
                </c:pt>
                <c:pt idx="7297">
                  <c:v>2.0926E-2</c:v>
                </c:pt>
                <c:pt idx="7298">
                  <c:v>4.0851999999999999E-2</c:v>
                </c:pt>
                <c:pt idx="7299">
                  <c:v>2.2574E-2</c:v>
                </c:pt>
                <c:pt idx="7300">
                  <c:v>3.5036999999999999E-2</c:v>
                </c:pt>
                <c:pt idx="7301">
                  <c:v>4.4592E-2</c:v>
                </c:pt>
                <c:pt idx="7302">
                  <c:v>3.8517999999999997E-2</c:v>
                </c:pt>
                <c:pt idx="7303">
                  <c:v>4.6351000000000003E-2</c:v>
                </c:pt>
                <c:pt idx="7304">
                  <c:v>3.0963000000000001E-2</c:v>
                </c:pt>
                <c:pt idx="7305">
                  <c:v>3.0925999999999999E-2</c:v>
                </c:pt>
                <c:pt idx="7306">
                  <c:v>4.7795999999999998E-2</c:v>
                </c:pt>
                <c:pt idx="7307">
                  <c:v>3.3722000000000002E-2</c:v>
                </c:pt>
                <c:pt idx="7308">
                  <c:v>4.2389000000000003E-2</c:v>
                </c:pt>
                <c:pt idx="7309">
                  <c:v>6.9203000000000001E-2</c:v>
                </c:pt>
                <c:pt idx="7310">
                  <c:v>7.2054999999999994E-2</c:v>
                </c:pt>
                <c:pt idx="7311">
                  <c:v>7.6887999999999998E-2</c:v>
                </c:pt>
                <c:pt idx="7312">
                  <c:v>2.0667000000000001E-2</c:v>
                </c:pt>
                <c:pt idx="7313">
                  <c:v>3.3813999999999997E-2</c:v>
                </c:pt>
                <c:pt idx="7314">
                  <c:v>8.974E-2</c:v>
                </c:pt>
                <c:pt idx="7315">
                  <c:v>2.3740000000000001E-2</c:v>
                </c:pt>
                <c:pt idx="7316">
                  <c:v>3.8720999999999998E-2</c:v>
                </c:pt>
                <c:pt idx="7317">
                  <c:v>3.8259000000000001E-2</c:v>
                </c:pt>
                <c:pt idx="7318">
                  <c:v>2.0129000000000001E-2</c:v>
                </c:pt>
                <c:pt idx="7319">
                  <c:v>3.6888999999999998E-2</c:v>
                </c:pt>
                <c:pt idx="7320">
                  <c:v>2.6259000000000001E-2</c:v>
                </c:pt>
                <c:pt idx="7321">
                  <c:v>2.7369999999999998E-2</c:v>
                </c:pt>
                <c:pt idx="7322">
                  <c:v>3.3833000000000002E-2</c:v>
                </c:pt>
                <c:pt idx="7323">
                  <c:v>2.7370999999999999E-2</c:v>
                </c:pt>
                <c:pt idx="7324">
                  <c:v>2.9073999999999999E-2</c:v>
                </c:pt>
                <c:pt idx="7325">
                  <c:v>4.0351999999999999E-2</c:v>
                </c:pt>
                <c:pt idx="7326">
                  <c:v>2.3536999999999999E-2</c:v>
                </c:pt>
                <c:pt idx="7327">
                  <c:v>3.5907000000000001E-2</c:v>
                </c:pt>
                <c:pt idx="7328">
                  <c:v>5.1795000000000001E-2</c:v>
                </c:pt>
                <c:pt idx="7329">
                  <c:v>6.0851000000000002E-2</c:v>
                </c:pt>
                <c:pt idx="7330">
                  <c:v>3.2925999999999997E-2</c:v>
                </c:pt>
                <c:pt idx="7331">
                  <c:v>2.5961999999999999E-2</c:v>
                </c:pt>
                <c:pt idx="7332">
                  <c:v>2.6537000000000002E-2</c:v>
                </c:pt>
                <c:pt idx="7333">
                  <c:v>2.2648000000000001E-2</c:v>
                </c:pt>
                <c:pt idx="7334">
                  <c:v>0.219331</c:v>
                </c:pt>
                <c:pt idx="7335">
                  <c:v>0.23435</c:v>
                </c:pt>
                <c:pt idx="7336">
                  <c:v>0.267683</c:v>
                </c:pt>
                <c:pt idx="7337">
                  <c:v>2.4778000000000001E-2</c:v>
                </c:pt>
                <c:pt idx="7338">
                  <c:v>2.0813999999999999E-2</c:v>
                </c:pt>
                <c:pt idx="7339">
                  <c:v>2.0258999999999999E-2</c:v>
                </c:pt>
                <c:pt idx="7340">
                  <c:v>6.2722E-2</c:v>
                </c:pt>
                <c:pt idx="7341">
                  <c:v>6.5073000000000006E-2</c:v>
                </c:pt>
                <c:pt idx="7342">
                  <c:v>5.9147999999999999E-2</c:v>
                </c:pt>
                <c:pt idx="7343">
                  <c:v>1.9629000000000001E-2</c:v>
                </c:pt>
                <c:pt idx="7344">
                  <c:v>1.8352E-2</c:v>
                </c:pt>
                <c:pt idx="7345">
                  <c:v>2.8537E-2</c:v>
                </c:pt>
                <c:pt idx="7346">
                  <c:v>2.5721999999999998E-2</c:v>
                </c:pt>
                <c:pt idx="7347">
                  <c:v>5.4944E-2</c:v>
                </c:pt>
                <c:pt idx="7348">
                  <c:v>3.074E-2</c:v>
                </c:pt>
                <c:pt idx="7349">
                  <c:v>3.9944E-2</c:v>
                </c:pt>
                <c:pt idx="7350">
                  <c:v>4.0556000000000002E-2</c:v>
                </c:pt>
                <c:pt idx="7351">
                  <c:v>4.0944000000000001E-2</c:v>
                </c:pt>
                <c:pt idx="7352">
                  <c:v>3.0721999999999999E-2</c:v>
                </c:pt>
                <c:pt idx="7353">
                  <c:v>4.6611E-2</c:v>
                </c:pt>
                <c:pt idx="7354">
                  <c:v>3.5629000000000001E-2</c:v>
                </c:pt>
                <c:pt idx="7355">
                  <c:v>5.0777000000000003E-2</c:v>
                </c:pt>
                <c:pt idx="7356">
                  <c:v>3.9073999999999998E-2</c:v>
                </c:pt>
                <c:pt idx="7357">
                  <c:v>3.3295999999999999E-2</c:v>
                </c:pt>
                <c:pt idx="7358">
                  <c:v>5.6239999999999998E-2</c:v>
                </c:pt>
                <c:pt idx="7359">
                  <c:v>7.9462000000000005E-2</c:v>
                </c:pt>
                <c:pt idx="7360">
                  <c:v>8.1073000000000006E-2</c:v>
                </c:pt>
                <c:pt idx="7361">
                  <c:v>5.4295000000000003E-2</c:v>
                </c:pt>
                <c:pt idx="7362">
                  <c:v>3.6741000000000003E-2</c:v>
                </c:pt>
                <c:pt idx="7363">
                  <c:v>2.5852E-2</c:v>
                </c:pt>
                <c:pt idx="7364">
                  <c:v>3.5074000000000001E-2</c:v>
                </c:pt>
                <c:pt idx="7365">
                  <c:v>4.7222E-2</c:v>
                </c:pt>
                <c:pt idx="7366">
                  <c:v>6.3368999999999995E-2</c:v>
                </c:pt>
                <c:pt idx="7367">
                  <c:v>3.8295999999999997E-2</c:v>
                </c:pt>
                <c:pt idx="7368">
                  <c:v>3.9777E-2</c:v>
                </c:pt>
                <c:pt idx="7369">
                  <c:v>3.1241000000000001E-2</c:v>
                </c:pt>
                <c:pt idx="7370">
                  <c:v>1.9889E-2</c:v>
                </c:pt>
                <c:pt idx="7371">
                  <c:v>4.0684999999999999E-2</c:v>
                </c:pt>
                <c:pt idx="7372">
                  <c:v>2.7518000000000001E-2</c:v>
                </c:pt>
                <c:pt idx="7373">
                  <c:v>3.9981000000000003E-2</c:v>
                </c:pt>
                <c:pt idx="7374">
                  <c:v>3.4591999999999998E-2</c:v>
                </c:pt>
                <c:pt idx="7375">
                  <c:v>5.1796000000000002E-2</c:v>
                </c:pt>
                <c:pt idx="7376">
                  <c:v>2.8480999999999999E-2</c:v>
                </c:pt>
                <c:pt idx="7377">
                  <c:v>8.0333000000000002E-2</c:v>
                </c:pt>
                <c:pt idx="7378">
                  <c:v>4.9536999999999998E-2</c:v>
                </c:pt>
                <c:pt idx="7379">
                  <c:v>7.5776999999999997E-2</c:v>
                </c:pt>
                <c:pt idx="7380">
                  <c:v>3.8406999999999997E-2</c:v>
                </c:pt>
                <c:pt idx="7381">
                  <c:v>2.6778E-2</c:v>
                </c:pt>
                <c:pt idx="7382">
                  <c:v>0.225109</c:v>
                </c:pt>
                <c:pt idx="7383">
                  <c:v>0.203906</c:v>
                </c:pt>
                <c:pt idx="7384">
                  <c:v>0.49993900000000002</c:v>
                </c:pt>
                <c:pt idx="7385">
                  <c:v>4.8980999999999997E-2</c:v>
                </c:pt>
                <c:pt idx="7386">
                  <c:v>2.0313999999999999E-2</c:v>
                </c:pt>
                <c:pt idx="7387">
                  <c:v>2.35E-2</c:v>
                </c:pt>
                <c:pt idx="7388">
                  <c:v>3.7962000000000003E-2</c:v>
                </c:pt>
                <c:pt idx="7389">
                  <c:v>6.7666000000000004E-2</c:v>
                </c:pt>
                <c:pt idx="7390">
                  <c:v>6.4129000000000005E-2</c:v>
                </c:pt>
                <c:pt idx="7391">
                  <c:v>6.0537000000000001E-2</c:v>
                </c:pt>
                <c:pt idx="7392">
                  <c:v>3.9926000000000003E-2</c:v>
                </c:pt>
                <c:pt idx="7393">
                  <c:v>2.3019000000000001E-2</c:v>
                </c:pt>
                <c:pt idx="7394">
                  <c:v>4.0481000000000003E-2</c:v>
                </c:pt>
                <c:pt idx="7395">
                  <c:v>3.6537E-2</c:v>
                </c:pt>
                <c:pt idx="7396">
                  <c:v>2.5741E-2</c:v>
                </c:pt>
                <c:pt idx="7397">
                  <c:v>3.8462999999999997E-2</c:v>
                </c:pt>
                <c:pt idx="7398">
                  <c:v>6.1203E-2</c:v>
                </c:pt>
                <c:pt idx="7399">
                  <c:v>6.8257999999999999E-2</c:v>
                </c:pt>
                <c:pt idx="7400">
                  <c:v>0.12979499999999999</c:v>
                </c:pt>
                <c:pt idx="7401">
                  <c:v>4.7870000000000003E-2</c:v>
                </c:pt>
                <c:pt idx="7402">
                  <c:v>2.5759000000000001E-2</c:v>
                </c:pt>
                <c:pt idx="7403">
                  <c:v>4.1461999999999999E-2</c:v>
                </c:pt>
                <c:pt idx="7404">
                  <c:v>3.1555E-2</c:v>
                </c:pt>
                <c:pt idx="7405">
                  <c:v>6.7368999999999998E-2</c:v>
                </c:pt>
                <c:pt idx="7406">
                  <c:v>6.6611000000000004E-2</c:v>
                </c:pt>
                <c:pt idx="7407">
                  <c:v>3.5388000000000003E-2</c:v>
                </c:pt>
                <c:pt idx="7408">
                  <c:v>3.6887999999999997E-2</c:v>
                </c:pt>
                <c:pt idx="7409">
                  <c:v>3.2277E-2</c:v>
                </c:pt>
                <c:pt idx="7410">
                  <c:v>3.6887999999999997E-2</c:v>
                </c:pt>
                <c:pt idx="7411">
                  <c:v>3.2166E-2</c:v>
                </c:pt>
                <c:pt idx="7412">
                  <c:v>2.8815E-2</c:v>
                </c:pt>
                <c:pt idx="7413">
                  <c:v>3.6110999999999997E-2</c:v>
                </c:pt>
                <c:pt idx="7414">
                  <c:v>8.0685000000000007E-2</c:v>
                </c:pt>
                <c:pt idx="7415">
                  <c:v>8.6516999999999997E-2</c:v>
                </c:pt>
                <c:pt idx="7416">
                  <c:v>8.1333000000000003E-2</c:v>
                </c:pt>
                <c:pt idx="7417">
                  <c:v>2.3888E-2</c:v>
                </c:pt>
                <c:pt idx="7418">
                  <c:v>2.3833E-2</c:v>
                </c:pt>
                <c:pt idx="7419">
                  <c:v>2.3444E-2</c:v>
                </c:pt>
                <c:pt idx="7420">
                  <c:v>0.10088800000000001</c:v>
                </c:pt>
                <c:pt idx="7421">
                  <c:v>4.7388E-2</c:v>
                </c:pt>
                <c:pt idx="7422">
                  <c:v>3.8278E-2</c:v>
                </c:pt>
                <c:pt idx="7423">
                  <c:v>5.0702999999999998E-2</c:v>
                </c:pt>
                <c:pt idx="7424">
                  <c:v>3.5518000000000001E-2</c:v>
                </c:pt>
                <c:pt idx="7425">
                  <c:v>4.2092999999999998E-2</c:v>
                </c:pt>
                <c:pt idx="7426">
                  <c:v>2.4906999999999999E-2</c:v>
                </c:pt>
                <c:pt idx="7427">
                  <c:v>3.4556000000000003E-2</c:v>
                </c:pt>
                <c:pt idx="7428">
                  <c:v>4.5721999999999999E-2</c:v>
                </c:pt>
                <c:pt idx="7429">
                  <c:v>4.1128999999999999E-2</c:v>
                </c:pt>
                <c:pt idx="7430">
                  <c:v>3.3147999999999997E-2</c:v>
                </c:pt>
                <c:pt idx="7431">
                  <c:v>3.0703999999999999E-2</c:v>
                </c:pt>
                <c:pt idx="7432">
                  <c:v>3.4185E-2</c:v>
                </c:pt>
                <c:pt idx="7433">
                  <c:v>3.6202999999999999E-2</c:v>
                </c:pt>
                <c:pt idx="7434">
                  <c:v>0.21049799999999999</c:v>
                </c:pt>
                <c:pt idx="7435">
                  <c:v>0.53825400000000001</c:v>
                </c:pt>
                <c:pt idx="7436">
                  <c:v>0.56712499999999999</c:v>
                </c:pt>
                <c:pt idx="7437">
                  <c:v>3.5721999999999997E-2</c:v>
                </c:pt>
                <c:pt idx="7438">
                  <c:v>2.6832999999999999E-2</c:v>
                </c:pt>
                <c:pt idx="7439">
                  <c:v>4.3146999999999998E-2</c:v>
                </c:pt>
                <c:pt idx="7440">
                  <c:v>3.7740000000000003E-2</c:v>
                </c:pt>
                <c:pt idx="7441">
                  <c:v>5.0185E-2</c:v>
                </c:pt>
                <c:pt idx="7442">
                  <c:v>4.2944000000000003E-2</c:v>
                </c:pt>
                <c:pt idx="7443">
                  <c:v>4.0258000000000002E-2</c:v>
                </c:pt>
                <c:pt idx="7444">
                  <c:v>3.5666000000000003E-2</c:v>
                </c:pt>
                <c:pt idx="7445">
                  <c:v>2.9628999999999999E-2</c:v>
                </c:pt>
                <c:pt idx="7446">
                  <c:v>2.8036999999999999E-2</c:v>
                </c:pt>
                <c:pt idx="7447">
                  <c:v>4.5165999999999998E-2</c:v>
                </c:pt>
                <c:pt idx="7448">
                  <c:v>8.9758000000000004E-2</c:v>
                </c:pt>
                <c:pt idx="7449">
                  <c:v>6.1165999999999998E-2</c:v>
                </c:pt>
                <c:pt idx="7450">
                  <c:v>7.3553999999999994E-2</c:v>
                </c:pt>
                <c:pt idx="7451">
                  <c:v>5.9332999999999997E-2</c:v>
                </c:pt>
                <c:pt idx="7452">
                  <c:v>3.0463E-2</c:v>
                </c:pt>
                <c:pt idx="7453">
                  <c:v>3.7554999999999998E-2</c:v>
                </c:pt>
                <c:pt idx="7454">
                  <c:v>4.3147999999999999E-2</c:v>
                </c:pt>
                <c:pt idx="7455">
                  <c:v>2.6481999999999999E-2</c:v>
                </c:pt>
                <c:pt idx="7456">
                  <c:v>4.8703000000000003E-2</c:v>
                </c:pt>
                <c:pt idx="7457">
                  <c:v>2.5888000000000001E-2</c:v>
                </c:pt>
                <c:pt idx="7458">
                  <c:v>1.9722E-2</c:v>
                </c:pt>
                <c:pt idx="7459">
                  <c:v>4.8203000000000003E-2</c:v>
                </c:pt>
                <c:pt idx="7460">
                  <c:v>2.9499000000000001E-2</c:v>
                </c:pt>
                <c:pt idx="7461">
                  <c:v>4.5370000000000001E-2</c:v>
                </c:pt>
                <c:pt idx="7462">
                  <c:v>2.6945E-2</c:v>
                </c:pt>
                <c:pt idx="7463">
                  <c:v>3.6315E-2</c:v>
                </c:pt>
                <c:pt idx="7464">
                  <c:v>7.9055E-2</c:v>
                </c:pt>
                <c:pt idx="7465">
                  <c:v>8.3389000000000005E-2</c:v>
                </c:pt>
                <c:pt idx="7466">
                  <c:v>5.2130000000000003E-2</c:v>
                </c:pt>
                <c:pt idx="7467">
                  <c:v>3.1851999999999998E-2</c:v>
                </c:pt>
                <c:pt idx="7468">
                  <c:v>4.0425000000000003E-2</c:v>
                </c:pt>
                <c:pt idx="7469">
                  <c:v>5.1813999999999999E-2</c:v>
                </c:pt>
                <c:pt idx="7470">
                  <c:v>5.1740000000000001E-2</c:v>
                </c:pt>
                <c:pt idx="7471">
                  <c:v>7.5832999999999998E-2</c:v>
                </c:pt>
                <c:pt idx="7472">
                  <c:v>8.9203000000000005E-2</c:v>
                </c:pt>
                <c:pt idx="7473">
                  <c:v>3.7073000000000002E-2</c:v>
                </c:pt>
                <c:pt idx="7474">
                  <c:v>4.6018000000000003E-2</c:v>
                </c:pt>
                <c:pt idx="7475">
                  <c:v>3.7832999999999999E-2</c:v>
                </c:pt>
                <c:pt idx="7476">
                  <c:v>2.7258999999999999E-2</c:v>
                </c:pt>
                <c:pt idx="7477">
                  <c:v>3.0221999999999999E-2</c:v>
                </c:pt>
                <c:pt idx="7478">
                  <c:v>8.8517999999999999E-2</c:v>
                </c:pt>
                <c:pt idx="7479">
                  <c:v>2.9073999999999999E-2</c:v>
                </c:pt>
                <c:pt idx="7480">
                  <c:v>3.6387999999999997E-2</c:v>
                </c:pt>
                <c:pt idx="7481">
                  <c:v>0.72288200000000002</c:v>
                </c:pt>
                <c:pt idx="7482">
                  <c:v>0.277868</c:v>
                </c:pt>
                <c:pt idx="7483">
                  <c:v>0.33351500000000001</c:v>
                </c:pt>
                <c:pt idx="7484">
                  <c:v>3.6129000000000001E-2</c:v>
                </c:pt>
                <c:pt idx="7485">
                  <c:v>3.6907000000000002E-2</c:v>
                </c:pt>
                <c:pt idx="7486">
                  <c:v>2.4815E-2</c:v>
                </c:pt>
                <c:pt idx="7487">
                  <c:v>2.2852000000000001E-2</c:v>
                </c:pt>
                <c:pt idx="7488">
                  <c:v>4.4685000000000002E-2</c:v>
                </c:pt>
                <c:pt idx="7489">
                  <c:v>2.8535999999999999E-2</c:v>
                </c:pt>
                <c:pt idx="7490">
                  <c:v>4.2851E-2</c:v>
                </c:pt>
                <c:pt idx="7491">
                  <c:v>3.0721999999999999E-2</c:v>
                </c:pt>
                <c:pt idx="7492">
                  <c:v>2.6685E-2</c:v>
                </c:pt>
                <c:pt idx="7493">
                  <c:v>3.4333000000000002E-2</c:v>
                </c:pt>
                <c:pt idx="7494">
                  <c:v>3.5277999999999997E-2</c:v>
                </c:pt>
                <c:pt idx="7495">
                  <c:v>3.6019000000000002E-2</c:v>
                </c:pt>
                <c:pt idx="7496">
                  <c:v>2.5815000000000001E-2</c:v>
                </c:pt>
                <c:pt idx="7497">
                  <c:v>2.8351000000000001E-2</c:v>
                </c:pt>
                <c:pt idx="7498">
                  <c:v>3.5258999999999999E-2</c:v>
                </c:pt>
                <c:pt idx="7499">
                  <c:v>3.6074000000000002E-2</c:v>
                </c:pt>
                <c:pt idx="7500">
                  <c:v>3.1E-2</c:v>
                </c:pt>
                <c:pt idx="7501">
                  <c:v>2.7851000000000001E-2</c:v>
                </c:pt>
                <c:pt idx="7502">
                  <c:v>5.8907000000000001E-2</c:v>
                </c:pt>
                <c:pt idx="7503">
                  <c:v>3.3944000000000002E-2</c:v>
                </c:pt>
                <c:pt idx="7504">
                  <c:v>1.9296000000000001E-2</c:v>
                </c:pt>
                <c:pt idx="7505">
                  <c:v>4.0148000000000003E-2</c:v>
                </c:pt>
                <c:pt idx="7506">
                  <c:v>2.9055999999999998E-2</c:v>
                </c:pt>
                <c:pt idx="7507">
                  <c:v>4.2222000000000003E-2</c:v>
                </c:pt>
                <c:pt idx="7508">
                  <c:v>3.3556000000000002E-2</c:v>
                </c:pt>
                <c:pt idx="7509">
                  <c:v>2.4889000000000001E-2</c:v>
                </c:pt>
                <c:pt idx="7510">
                  <c:v>4.0295999999999998E-2</c:v>
                </c:pt>
                <c:pt idx="7511">
                  <c:v>4.7129999999999998E-2</c:v>
                </c:pt>
                <c:pt idx="7512">
                  <c:v>2.6759000000000002E-2</c:v>
                </c:pt>
                <c:pt idx="7513">
                  <c:v>3.2962999999999999E-2</c:v>
                </c:pt>
                <c:pt idx="7514">
                  <c:v>4.5665999999999998E-2</c:v>
                </c:pt>
                <c:pt idx="7515">
                  <c:v>2.1999999999999999E-2</c:v>
                </c:pt>
                <c:pt idx="7516">
                  <c:v>4.8925999999999997E-2</c:v>
                </c:pt>
                <c:pt idx="7517">
                  <c:v>7.4425000000000005E-2</c:v>
                </c:pt>
                <c:pt idx="7518">
                  <c:v>9.0109999999999996E-2</c:v>
                </c:pt>
                <c:pt idx="7519">
                  <c:v>4.5370000000000001E-2</c:v>
                </c:pt>
                <c:pt idx="7520">
                  <c:v>3.5371E-2</c:v>
                </c:pt>
                <c:pt idx="7521">
                  <c:v>0.13709099999999999</c:v>
                </c:pt>
                <c:pt idx="7522">
                  <c:v>2.5832999999999998E-2</c:v>
                </c:pt>
                <c:pt idx="7523">
                  <c:v>4.3296000000000001E-2</c:v>
                </c:pt>
                <c:pt idx="7524">
                  <c:v>4.4296000000000002E-2</c:v>
                </c:pt>
                <c:pt idx="7525">
                  <c:v>2.6352E-2</c:v>
                </c:pt>
                <c:pt idx="7526">
                  <c:v>3.0925999999999999E-2</c:v>
                </c:pt>
                <c:pt idx="7527">
                  <c:v>4.4240000000000002E-2</c:v>
                </c:pt>
                <c:pt idx="7528">
                  <c:v>0.210591</c:v>
                </c:pt>
                <c:pt idx="7529">
                  <c:v>0.514069</c:v>
                </c:pt>
                <c:pt idx="7530">
                  <c:v>0.33207100000000001</c:v>
                </c:pt>
                <c:pt idx="7531">
                  <c:v>2.6388999999999999E-2</c:v>
                </c:pt>
                <c:pt idx="7532">
                  <c:v>2.6796E-2</c:v>
                </c:pt>
                <c:pt idx="7533">
                  <c:v>2.7647999999999999E-2</c:v>
                </c:pt>
                <c:pt idx="7534">
                  <c:v>4.1388000000000001E-2</c:v>
                </c:pt>
                <c:pt idx="7535">
                  <c:v>2.3869999999999999E-2</c:v>
                </c:pt>
                <c:pt idx="7536">
                  <c:v>4.2072999999999999E-2</c:v>
                </c:pt>
                <c:pt idx="7537">
                  <c:v>1.9907000000000001E-2</c:v>
                </c:pt>
                <c:pt idx="7538">
                  <c:v>5.6406999999999999E-2</c:v>
                </c:pt>
                <c:pt idx="7539">
                  <c:v>2.6796E-2</c:v>
                </c:pt>
                <c:pt idx="7540">
                  <c:v>5.1369999999999999E-2</c:v>
                </c:pt>
                <c:pt idx="7541">
                  <c:v>4.3907000000000002E-2</c:v>
                </c:pt>
                <c:pt idx="7542">
                  <c:v>2.8833000000000001E-2</c:v>
                </c:pt>
                <c:pt idx="7543">
                  <c:v>4.6165999999999999E-2</c:v>
                </c:pt>
                <c:pt idx="7544">
                  <c:v>3.2925999999999997E-2</c:v>
                </c:pt>
                <c:pt idx="7545">
                  <c:v>4.1277000000000001E-2</c:v>
                </c:pt>
                <c:pt idx="7546">
                  <c:v>2.7369999999999998E-2</c:v>
                </c:pt>
                <c:pt idx="7547">
                  <c:v>6.8055000000000004E-2</c:v>
                </c:pt>
                <c:pt idx="7548">
                  <c:v>4.2777999999999997E-2</c:v>
                </c:pt>
                <c:pt idx="7549">
                  <c:v>3.6648E-2</c:v>
                </c:pt>
                <c:pt idx="7550">
                  <c:v>5.9907000000000002E-2</c:v>
                </c:pt>
                <c:pt idx="7551">
                  <c:v>2.1666000000000001E-2</c:v>
                </c:pt>
                <c:pt idx="7552">
                  <c:v>4.4887999999999997E-2</c:v>
                </c:pt>
                <c:pt idx="7553">
                  <c:v>4.4796000000000002E-2</c:v>
                </c:pt>
                <c:pt idx="7554">
                  <c:v>5.2259E-2</c:v>
                </c:pt>
                <c:pt idx="7555">
                  <c:v>3.1593000000000003E-2</c:v>
                </c:pt>
                <c:pt idx="7556">
                  <c:v>3.7554999999999998E-2</c:v>
                </c:pt>
                <c:pt idx="7557">
                  <c:v>8.0555000000000002E-2</c:v>
                </c:pt>
                <c:pt idx="7558">
                  <c:v>4.0945000000000002E-2</c:v>
                </c:pt>
                <c:pt idx="7559">
                  <c:v>4.8055E-2</c:v>
                </c:pt>
                <c:pt idx="7560">
                  <c:v>9.7666000000000003E-2</c:v>
                </c:pt>
                <c:pt idx="7561">
                  <c:v>4.2185E-2</c:v>
                </c:pt>
                <c:pt idx="7562">
                  <c:v>2.4480999999999999E-2</c:v>
                </c:pt>
                <c:pt idx="7563">
                  <c:v>6.9906999999999997E-2</c:v>
                </c:pt>
                <c:pt idx="7564">
                  <c:v>4.5888999999999999E-2</c:v>
                </c:pt>
                <c:pt idx="7565">
                  <c:v>4.2111000000000003E-2</c:v>
                </c:pt>
                <c:pt idx="7566">
                  <c:v>7.8444E-2</c:v>
                </c:pt>
                <c:pt idx="7567">
                  <c:v>9.3869999999999995E-2</c:v>
                </c:pt>
                <c:pt idx="7568">
                  <c:v>4.7239999999999997E-2</c:v>
                </c:pt>
                <c:pt idx="7569">
                  <c:v>2.4740000000000002E-2</c:v>
                </c:pt>
                <c:pt idx="7570">
                  <c:v>7.1239999999999998E-2</c:v>
                </c:pt>
                <c:pt idx="7571">
                  <c:v>5.1258999999999999E-2</c:v>
                </c:pt>
                <c:pt idx="7572">
                  <c:v>6.0815000000000001E-2</c:v>
                </c:pt>
                <c:pt idx="7573">
                  <c:v>6.0796000000000003E-2</c:v>
                </c:pt>
                <c:pt idx="7574">
                  <c:v>8.9832999999999996E-2</c:v>
                </c:pt>
                <c:pt idx="7575">
                  <c:v>4.1850999999999999E-2</c:v>
                </c:pt>
                <c:pt idx="7576">
                  <c:v>2.4851000000000002E-2</c:v>
                </c:pt>
                <c:pt idx="7577">
                  <c:v>0.76419599999999999</c:v>
                </c:pt>
                <c:pt idx="7578">
                  <c:v>0.33423799999999998</c:v>
                </c:pt>
                <c:pt idx="7579">
                  <c:v>0.35546</c:v>
                </c:pt>
                <c:pt idx="7580">
                  <c:v>2.2166000000000002E-2</c:v>
                </c:pt>
                <c:pt idx="7581">
                  <c:v>2.5739999999999999E-2</c:v>
                </c:pt>
                <c:pt idx="7582">
                  <c:v>3.4889000000000003E-2</c:v>
                </c:pt>
                <c:pt idx="7583">
                  <c:v>2.7E-2</c:v>
                </c:pt>
                <c:pt idx="7584">
                  <c:v>6.9239999999999996E-2</c:v>
                </c:pt>
                <c:pt idx="7585">
                  <c:v>7.7924999999999994E-2</c:v>
                </c:pt>
                <c:pt idx="7586">
                  <c:v>7.2776999999999994E-2</c:v>
                </c:pt>
                <c:pt idx="7587">
                  <c:v>7.6574000000000003E-2</c:v>
                </c:pt>
                <c:pt idx="7588">
                  <c:v>4.8258000000000002E-2</c:v>
                </c:pt>
                <c:pt idx="7589">
                  <c:v>3.7259E-2</c:v>
                </c:pt>
                <c:pt idx="7590">
                  <c:v>4.2813999999999998E-2</c:v>
                </c:pt>
                <c:pt idx="7591">
                  <c:v>3.9222E-2</c:v>
                </c:pt>
                <c:pt idx="7592">
                  <c:v>4.5499999999999999E-2</c:v>
                </c:pt>
                <c:pt idx="7593">
                  <c:v>4.1110000000000001E-2</c:v>
                </c:pt>
                <c:pt idx="7594">
                  <c:v>5.2074000000000002E-2</c:v>
                </c:pt>
                <c:pt idx="7595">
                  <c:v>4.1778000000000003E-2</c:v>
                </c:pt>
                <c:pt idx="7596">
                  <c:v>4.7961999999999998E-2</c:v>
                </c:pt>
                <c:pt idx="7597">
                  <c:v>3.5092999999999999E-2</c:v>
                </c:pt>
                <c:pt idx="7598">
                  <c:v>4.2333000000000003E-2</c:v>
                </c:pt>
                <c:pt idx="7599">
                  <c:v>4.6482000000000002E-2</c:v>
                </c:pt>
                <c:pt idx="7600">
                  <c:v>5.4314000000000001E-2</c:v>
                </c:pt>
                <c:pt idx="7601">
                  <c:v>4.9685E-2</c:v>
                </c:pt>
                <c:pt idx="7602">
                  <c:v>4.6220999999999998E-2</c:v>
                </c:pt>
                <c:pt idx="7603">
                  <c:v>3.2481000000000003E-2</c:v>
                </c:pt>
                <c:pt idx="7604">
                  <c:v>3.9222E-2</c:v>
                </c:pt>
                <c:pt idx="7605">
                  <c:v>4.4388999999999998E-2</c:v>
                </c:pt>
                <c:pt idx="7606">
                  <c:v>3.9498999999999999E-2</c:v>
                </c:pt>
                <c:pt idx="7607">
                  <c:v>3.0498999999999998E-2</c:v>
                </c:pt>
                <c:pt idx="7608">
                  <c:v>6.2444E-2</c:v>
                </c:pt>
                <c:pt idx="7609">
                  <c:v>5.9537E-2</c:v>
                </c:pt>
                <c:pt idx="7610">
                  <c:v>5.6462999999999999E-2</c:v>
                </c:pt>
                <c:pt idx="7611">
                  <c:v>7.5981000000000007E-2</c:v>
                </c:pt>
                <c:pt idx="7612">
                  <c:v>5.6350999999999998E-2</c:v>
                </c:pt>
                <c:pt idx="7613">
                  <c:v>4.1000000000000002E-2</c:v>
                </c:pt>
                <c:pt idx="7614">
                  <c:v>2.6315000000000002E-2</c:v>
                </c:pt>
                <c:pt idx="7615">
                  <c:v>3.5203999999999999E-2</c:v>
                </c:pt>
                <c:pt idx="7616">
                  <c:v>3.7018000000000002E-2</c:v>
                </c:pt>
                <c:pt idx="7617">
                  <c:v>4.8794999999999998E-2</c:v>
                </c:pt>
                <c:pt idx="7618">
                  <c:v>3.6388999999999998E-2</c:v>
                </c:pt>
                <c:pt idx="7619">
                  <c:v>3.4667000000000003E-2</c:v>
                </c:pt>
                <c:pt idx="7620">
                  <c:v>2.1850999999999999E-2</c:v>
                </c:pt>
                <c:pt idx="7621">
                  <c:v>2.1592E-2</c:v>
                </c:pt>
                <c:pt idx="7622">
                  <c:v>2.0851000000000001E-2</c:v>
                </c:pt>
                <c:pt idx="7623">
                  <c:v>2.1259E-2</c:v>
                </c:pt>
                <c:pt idx="7624">
                  <c:v>2.9574E-2</c:v>
                </c:pt>
                <c:pt idx="7625">
                  <c:v>4.0814000000000003E-2</c:v>
                </c:pt>
                <c:pt idx="7626">
                  <c:v>0.249109</c:v>
                </c:pt>
                <c:pt idx="7627">
                  <c:v>0.21786800000000001</c:v>
                </c:pt>
                <c:pt idx="7628">
                  <c:v>0.370367</c:v>
                </c:pt>
                <c:pt idx="7629">
                  <c:v>3.0574E-2</c:v>
                </c:pt>
                <c:pt idx="7630">
                  <c:v>4.0147000000000002E-2</c:v>
                </c:pt>
                <c:pt idx="7631">
                  <c:v>3.5685000000000001E-2</c:v>
                </c:pt>
                <c:pt idx="7632">
                  <c:v>6.9369E-2</c:v>
                </c:pt>
                <c:pt idx="7633">
                  <c:v>4.3685000000000002E-2</c:v>
                </c:pt>
                <c:pt idx="7634">
                  <c:v>7.4870000000000006E-2</c:v>
                </c:pt>
                <c:pt idx="7635">
                  <c:v>4.7295999999999998E-2</c:v>
                </c:pt>
                <c:pt idx="7636">
                  <c:v>7.3147000000000004E-2</c:v>
                </c:pt>
                <c:pt idx="7637">
                  <c:v>5.5295999999999998E-2</c:v>
                </c:pt>
                <c:pt idx="7638">
                  <c:v>3.1111E-2</c:v>
                </c:pt>
                <c:pt idx="7639">
                  <c:v>5.5517999999999998E-2</c:v>
                </c:pt>
                <c:pt idx="7640">
                  <c:v>4.9758999999999998E-2</c:v>
                </c:pt>
                <c:pt idx="7641">
                  <c:v>3.9370000000000002E-2</c:v>
                </c:pt>
                <c:pt idx="7642">
                  <c:v>4.2796000000000001E-2</c:v>
                </c:pt>
                <c:pt idx="7643">
                  <c:v>3.6851000000000002E-2</c:v>
                </c:pt>
                <c:pt idx="7644">
                  <c:v>2.3276999999999999E-2</c:v>
                </c:pt>
                <c:pt idx="7645">
                  <c:v>2.6852000000000001E-2</c:v>
                </c:pt>
                <c:pt idx="7646">
                  <c:v>2.4684999999999999E-2</c:v>
                </c:pt>
                <c:pt idx="7647">
                  <c:v>4.2741000000000001E-2</c:v>
                </c:pt>
                <c:pt idx="7648">
                  <c:v>3.1276999999999999E-2</c:v>
                </c:pt>
                <c:pt idx="7649">
                  <c:v>2.4556000000000001E-2</c:v>
                </c:pt>
                <c:pt idx="7650">
                  <c:v>4.4443999999999997E-2</c:v>
                </c:pt>
                <c:pt idx="7651">
                  <c:v>2.4555E-2</c:v>
                </c:pt>
                <c:pt idx="7652">
                  <c:v>4.4665999999999997E-2</c:v>
                </c:pt>
                <c:pt idx="7653">
                  <c:v>5.9795000000000001E-2</c:v>
                </c:pt>
                <c:pt idx="7654">
                  <c:v>2.5406999999999999E-2</c:v>
                </c:pt>
                <c:pt idx="7655">
                  <c:v>5.8924999999999998E-2</c:v>
                </c:pt>
                <c:pt idx="7656">
                  <c:v>2.6776999999999999E-2</c:v>
                </c:pt>
                <c:pt idx="7657">
                  <c:v>2.5666000000000001E-2</c:v>
                </c:pt>
                <c:pt idx="7658">
                  <c:v>4.8295999999999999E-2</c:v>
                </c:pt>
                <c:pt idx="7659">
                  <c:v>4.8111000000000001E-2</c:v>
                </c:pt>
                <c:pt idx="7660">
                  <c:v>5.4092000000000001E-2</c:v>
                </c:pt>
                <c:pt idx="7661">
                  <c:v>2.6426000000000002E-2</c:v>
                </c:pt>
                <c:pt idx="7662">
                  <c:v>3.0221000000000001E-2</c:v>
                </c:pt>
                <c:pt idx="7663">
                  <c:v>5.7999000000000002E-2</c:v>
                </c:pt>
                <c:pt idx="7664">
                  <c:v>4.6129000000000003E-2</c:v>
                </c:pt>
                <c:pt idx="7665">
                  <c:v>4.9667000000000003E-2</c:v>
                </c:pt>
                <c:pt idx="7666">
                  <c:v>2.2481000000000001E-2</c:v>
                </c:pt>
                <c:pt idx="7667">
                  <c:v>2.6443999999999999E-2</c:v>
                </c:pt>
                <c:pt idx="7668">
                  <c:v>7.9924999999999996E-2</c:v>
                </c:pt>
                <c:pt idx="7669">
                  <c:v>4.7684999999999998E-2</c:v>
                </c:pt>
                <c:pt idx="7670">
                  <c:v>4.9500000000000002E-2</c:v>
                </c:pt>
                <c:pt idx="7671">
                  <c:v>4.5407000000000003E-2</c:v>
                </c:pt>
                <c:pt idx="7672">
                  <c:v>3.4813999999999998E-2</c:v>
                </c:pt>
                <c:pt idx="7673">
                  <c:v>0.64069799999999999</c:v>
                </c:pt>
                <c:pt idx="7674">
                  <c:v>0.171961</c:v>
                </c:pt>
                <c:pt idx="7675">
                  <c:v>0.426533</c:v>
                </c:pt>
                <c:pt idx="7676">
                  <c:v>4.5221999999999998E-2</c:v>
                </c:pt>
                <c:pt idx="7677">
                  <c:v>2.5684999999999999E-2</c:v>
                </c:pt>
                <c:pt idx="7678">
                  <c:v>4.1739999999999999E-2</c:v>
                </c:pt>
                <c:pt idx="7679">
                  <c:v>3.1517999999999997E-2</c:v>
                </c:pt>
                <c:pt idx="7680">
                  <c:v>4.2352000000000001E-2</c:v>
                </c:pt>
                <c:pt idx="7681">
                  <c:v>7.1814000000000003E-2</c:v>
                </c:pt>
                <c:pt idx="7682">
                  <c:v>7.5999999999999998E-2</c:v>
                </c:pt>
                <c:pt idx="7683">
                  <c:v>8.0369999999999997E-2</c:v>
                </c:pt>
                <c:pt idx="7684">
                  <c:v>2.6074E-2</c:v>
                </c:pt>
                <c:pt idx="7685">
                  <c:v>4.5315000000000001E-2</c:v>
                </c:pt>
                <c:pt idx="7686">
                  <c:v>3.5684E-2</c:v>
                </c:pt>
                <c:pt idx="7687">
                  <c:v>4.1480999999999997E-2</c:v>
                </c:pt>
                <c:pt idx="7688">
                  <c:v>3.8037000000000001E-2</c:v>
                </c:pt>
                <c:pt idx="7689">
                  <c:v>4.5148000000000001E-2</c:v>
                </c:pt>
                <c:pt idx="7690">
                  <c:v>3.4480999999999998E-2</c:v>
                </c:pt>
                <c:pt idx="7691">
                  <c:v>2.8222000000000001E-2</c:v>
                </c:pt>
                <c:pt idx="7692">
                  <c:v>4.0481000000000003E-2</c:v>
                </c:pt>
                <c:pt idx="7693">
                  <c:v>6.5258999999999998E-2</c:v>
                </c:pt>
                <c:pt idx="7694">
                  <c:v>6.1832999999999999E-2</c:v>
                </c:pt>
                <c:pt idx="7695">
                  <c:v>5.9073000000000001E-2</c:v>
                </c:pt>
                <c:pt idx="7696">
                  <c:v>2.7703999999999999E-2</c:v>
                </c:pt>
                <c:pt idx="7697">
                  <c:v>1.8037000000000001E-2</c:v>
                </c:pt>
                <c:pt idx="7698">
                  <c:v>4.2666000000000003E-2</c:v>
                </c:pt>
                <c:pt idx="7699">
                  <c:v>8.1517999999999993E-2</c:v>
                </c:pt>
                <c:pt idx="7700">
                  <c:v>6.2741000000000005E-2</c:v>
                </c:pt>
                <c:pt idx="7701">
                  <c:v>8.0055000000000001E-2</c:v>
                </c:pt>
                <c:pt idx="7702">
                  <c:v>5.5222E-2</c:v>
                </c:pt>
                <c:pt idx="7703">
                  <c:v>4.7777E-2</c:v>
                </c:pt>
                <c:pt idx="7704">
                  <c:v>2.0147999999999999E-2</c:v>
                </c:pt>
                <c:pt idx="7705">
                  <c:v>4.0592000000000003E-2</c:v>
                </c:pt>
                <c:pt idx="7706">
                  <c:v>1.9925999999999999E-2</c:v>
                </c:pt>
                <c:pt idx="7707">
                  <c:v>2.3667000000000001E-2</c:v>
                </c:pt>
                <c:pt idx="7708">
                  <c:v>2.8035999999999998E-2</c:v>
                </c:pt>
                <c:pt idx="7709">
                  <c:v>2.2852000000000001E-2</c:v>
                </c:pt>
                <c:pt idx="7710">
                  <c:v>3.1129E-2</c:v>
                </c:pt>
                <c:pt idx="7711">
                  <c:v>3.1018E-2</c:v>
                </c:pt>
                <c:pt idx="7712">
                  <c:v>6.9462999999999997E-2</c:v>
                </c:pt>
                <c:pt idx="7713">
                  <c:v>8.8961999999999999E-2</c:v>
                </c:pt>
                <c:pt idx="7714">
                  <c:v>4.7667000000000001E-2</c:v>
                </c:pt>
                <c:pt idx="7715">
                  <c:v>3.7257999999999999E-2</c:v>
                </c:pt>
                <c:pt idx="7716">
                  <c:v>4.1333000000000002E-2</c:v>
                </c:pt>
                <c:pt idx="7717">
                  <c:v>2.4518999999999999E-2</c:v>
                </c:pt>
                <c:pt idx="7718">
                  <c:v>3.7259E-2</c:v>
                </c:pt>
                <c:pt idx="7719">
                  <c:v>2.4500000000000001E-2</c:v>
                </c:pt>
                <c:pt idx="7720">
                  <c:v>4.2907000000000001E-2</c:v>
                </c:pt>
                <c:pt idx="7721">
                  <c:v>2.6019E-2</c:v>
                </c:pt>
                <c:pt idx="7722">
                  <c:v>5.0685000000000001E-2</c:v>
                </c:pt>
                <c:pt idx="7723">
                  <c:v>0.51849500000000004</c:v>
                </c:pt>
                <c:pt idx="7724">
                  <c:v>0.67480899999999999</c:v>
                </c:pt>
                <c:pt idx="7725">
                  <c:v>0.20303499999999999</c:v>
                </c:pt>
                <c:pt idx="7726">
                  <c:v>2.5943999999999998E-2</c:v>
                </c:pt>
                <c:pt idx="7727">
                  <c:v>4.4332999999999997E-2</c:v>
                </c:pt>
                <c:pt idx="7728">
                  <c:v>3.5851000000000001E-2</c:v>
                </c:pt>
                <c:pt idx="7729">
                  <c:v>2.5777999999999999E-2</c:v>
                </c:pt>
                <c:pt idx="7730">
                  <c:v>2.6963000000000001E-2</c:v>
                </c:pt>
                <c:pt idx="7731">
                  <c:v>2.7129E-2</c:v>
                </c:pt>
                <c:pt idx="7732">
                  <c:v>2.4111E-2</c:v>
                </c:pt>
                <c:pt idx="7733">
                  <c:v>3.3517999999999999E-2</c:v>
                </c:pt>
                <c:pt idx="7734">
                  <c:v>2.6388999999999999E-2</c:v>
                </c:pt>
                <c:pt idx="7735">
                  <c:v>2.6425000000000001E-2</c:v>
                </c:pt>
                <c:pt idx="7736">
                  <c:v>2.2332999999999999E-2</c:v>
                </c:pt>
                <c:pt idx="7737">
                  <c:v>3.1276999999999999E-2</c:v>
                </c:pt>
                <c:pt idx="7738">
                  <c:v>4.0758999999999997E-2</c:v>
                </c:pt>
                <c:pt idx="7739">
                  <c:v>7.3147000000000004E-2</c:v>
                </c:pt>
                <c:pt idx="7740">
                  <c:v>6.4257999999999996E-2</c:v>
                </c:pt>
                <c:pt idx="7741">
                  <c:v>6.8148E-2</c:v>
                </c:pt>
                <c:pt idx="7742">
                  <c:v>6.7924999999999999E-2</c:v>
                </c:pt>
                <c:pt idx="7743">
                  <c:v>4.5777999999999999E-2</c:v>
                </c:pt>
                <c:pt idx="7744">
                  <c:v>2.3722E-2</c:v>
                </c:pt>
                <c:pt idx="7745">
                  <c:v>1.8092E-2</c:v>
                </c:pt>
                <c:pt idx="7746">
                  <c:v>2.6204000000000002E-2</c:v>
                </c:pt>
                <c:pt idx="7747">
                  <c:v>2.1814E-2</c:v>
                </c:pt>
                <c:pt idx="7748">
                  <c:v>3.7685000000000003E-2</c:v>
                </c:pt>
                <c:pt idx="7749">
                  <c:v>2.7591999999999998E-2</c:v>
                </c:pt>
                <c:pt idx="7750">
                  <c:v>3.3685E-2</c:v>
                </c:pt>
                <c:pt idx="7751">
                  <c:v>3.9240999999999998E-2</c:v>
                </c:pt>
                <c:pt idx="7752">
                  <c:v>3.9536000000000002E-2</c:v>
                </c:pt>
                <c:pt idx="7753">
                  <c:v>2.6537000000000002E-2</c:v>
                </c:pt>
                <c:pt idx="7754">
                  <c:v>3.3574E-2</c:v>
                </c:pt>
                <c:pt idx="7755">
                  <c:v>3.7665999999999998E-2</c:v>
                </c:pt>
                <c:pt idx="7756">
                  <c:v>2.0833000000000001E-2</c:v>
                </c:pt>
                <c:pt idx="7757">
                  <c:v>3.3072999999999998E-2</c:v>
                </c:pt>
                <c:pt idx="7758">
                  <c:v>5.8129E-2</c:v>
                </c:pt>
                <c:pt idx="7759">
                  <c:v>7.8999E-2</c:v>
                </c:pt>
                <c:pt idx="7760">
                  <c:v>5.1352000000000002E-2</c:v>
                </c:pt>
                <c:pt idx="7761">
                  <c:v>4.0370000000000003E-2</c:v>
                </c:pt>
                <c:pt idx="7762">
                  <c:v>7.0592000000000002E-2</c:v>
                </c:pt>
                <c:pt idx="7763">
                  <c:v>6.7277000000000003E-2</c:v>
                </c:pt>
                <c:pt idx="7764">
                  <c:v>3.8370000000000001E-2</c:v>
                </c:pt>
                <c:pt idx="7765">
                  <c:v>4.2091999999999997E-2</c:v>
                </c:pt>
                <c:pt idx="7766">
                  <c:v>3.7573000000000002E-2</c:v>
                </c:pt>
                <c:pt idx="7767">
                  <c:v>2.3092000000000001E-2</c:v>
                </c:pt>
                <c:pt idx="7768">
                  <c:v>3.5815E-2</c:v>
                </c:pt>
                <c:pt idx="7769">
                  <c:v>3.4222000000000002E-2</c:v>
                </c:pt>
                <c:pt idx="7770">
                  <c:v>2.0740000000000001E-2</c:v>
                </c:pt>
                <c:pt idx="7771">
                  <c:v>3.8887999999999999E-2</c:v>
                </c:pt>
                <c:pt idx="7772">
                  <c:v>0.43788500000000002</c:v>
                </c:pt>
                <c:pt idx="7773">
                  <c:v>0.86615900000000001</c:v>
                </c:pt>
                <c:pt idx="7774">
                  <c:v>0.30782999999999999</c:v>
                </c:pt>
                <c:pt idx="7775">
                  <c:v>8.4294999999999995E-2</c:v>
                </c:pt>
                <c:pt idx="7776">
                  <c:v>5.9648E-2</c:v>
                </c:pt>
                <c:pt idx="7777">
                  <c:v>6.0720999999999997E-2</c:v>
                </c:pt>
                <c:pt idx="7778">
                  <c:v>5.7017999999999999E-2</c:v>
                </c:pt>
                <c:pt idx="7779">
                  <c:v>8.7592000000000003E-2</c:v>
                </c:pt>
                <c:pt idx="7780">
                  <c:v>4.9963E-2</c:v>
                </c:pt>
                <c:pt idx="7781">
                  <c:v>3.9333E-2</c:v>
                </c:pt>
                <c:pt idx="7782">
                  <c:v>3.2092000000000002E-2</c:v>
                </c:pt>
                <c:pt idx="7783">
                  <c:v>2.5703E-2</c:v>
                </c:pt>
                <c:pt idx="7784">
                  <c:v>2.0258999999999999E-2</c:v>
                </c:pt>
                <c:pt idx="7785">
                  <c:v>4.1369999999999997E-2</c:v>
                </c:pt>
                <c:pt idx="7786">
                  <c:v>3.1666E-2</c:v>
                </c:pt>
                <c:pt idx="7787">
                  <c:v>3.1203000000000002E-2</c:v>
                </c:pt>
                <c:pt idx="7788">
                  <c:v>3.4313999999999997E-2</c:v>
                </c:pt>
                <c:pt idx="7789">
                  <c:v>2.9741E-2</c:v>
                </c:pt>
                <c:pt idx="7790">
                  <c:v>4.4777999999999998E-2</c:v>
                </c:pt>
                <c:pt idx="7791">
                  <c:v>3.2628999999999998E-2</c:v>
                </c:pt>
                <c:pt idx="7792">
                  <c:v>2.6759000000000002E-2</c:v>
                </c:pt>
                <c:pt idx="7793">
                  <c:v>3.4796000000000001E-2</c:v>
                </c:pt>
                <c:pt idx="7794">
                  <c:v>2.8035999999999998E-2</c:v>
                </c:pt>
                <c:pt idx="7795">
                  <c:v>1.7315000000000001E-2</c:v>
                </c:pt>
                <c:pt idx="7796">
                  <c:v>2.6092000000000001E-2</c:v>
                </c:pt>
                <c:pt idx="7797">
                  <c:v>2.6610999999999999E-2</c:v>
                </c:pt>
                <c:pt idx="7798">
                  <c:v>4.3277999999999997E-2</c:v>
                </c:pt>
                <c:pt idx="7799">
                  <c:v>3.1370000000000002E-2</c:v>
                </c:pt>
                <c:pt idx="7800">
                  <c:v>3.9517999999999998E-2</c:v>
                </c:pt>
                <c:pt idx="7801">
                  <c:v>3.6593000000000001E-2</c:v>
                </c:pt>
                <c:pt idx="7802">
                  <c:v>3.6407000000000002E-2</c:v>
                </c:pt>
                <c:pt idx="7803">
                  <c:v>3.0796E-2</c:v>
                </c:pt>
                <c:pt idx="7804">
                  <c:v>2.1315000000000001E-2</c:v>
                </c:pt>
                <c:pt idx="7805">
                  <c:v>8.2480999999999999E-2</c:v>
                </c:pt>
                <c:pt idx="7806">
                  <c:v>7.6962000000000003E-2</c:v>
                </c:pt>
                <c:pt idx="7807">
                  <c:v>5.1887999999999997E-2</c:v>
                </c:pt>
                <c:pt idx="7808">
                  <c:v>2.0888E-2</c:v>
                </c:pt>
                <c:pt idx="7809">
                  <c:v>2.4369999999999999E-2</c:v>
                </c:pt>
                <c:pt idx="7810">
                  <c:v>4.5498999999999998E-2</c:v>
                </c:pt>
                <c:pt idx="7811">
                  <c:v>4.0073999999999999E-2</c:v>
                </c:pt>
                <c:pt idx="7812">
                  <c:v>3.8221999999999999E-2</c:v>
                </c:pt>
                <c:pt idx="7813">
                  <c:v>3.7740999999999997E-2</c:v>
                </c:pt>
                <c:pt idx="7814">
                  <c:v>2.3278E-2</c:v>
                </c:pt>
                <c:pt idx="7815">
                  <c:v>4.0869999999999997E-2</c:v>
                </c:pt>
                <c:pt idx="7816">
                  <c:v>3.5388999999999997E-2</c:v>
                </c:pt>
                <c:pt idx="7817">
                  <c:v>2.2093000000000002E-2</c:v>
                </c:pt>
                <c:pt idx="7818">
                  <c:v>3.9184999999999998E-2</c:v>
                </c:pt>
                <c:pt idx="7819">
                  <c:v>2.9073000000000002E-2</c:v>
                </c:pt>
                <c:pt idx="7820">
                  <c:v>0.70442000000000005</c:v>
                </c:pt>
                <c:pt idx="7821">
                  <c:v>0.200072</c:v>
                </c:pt>
                <c:pt idx="7822">
                  <c:v>0.37557099999999999</c:v>
                </c:pt>
                <c:pt idx="7823">
                  <c:v>3.8387999999999999E-2</c:v>
                </c:pt>
                <c:pt idx="7824">
                  <c:v>3.8148000000000001E-2</c:v>
                </c:pt>
                <c:pt idx="7825">
                  <c:v>3.2611000000000001E-2</c:v>
                </c:pt>
                <c:pt idx="7826">
                  <c:v>2.3092999999999999E-2</c:v>
                </c:pt>
                <c:pt idx="7827">
                  <c:v>3.0183999999999999E-2</c:v>
                </c:pt>
                <c:pt idx="7828">
                  <c:v>4.2980999999999998E-2</c:v>
                </c:pt>
                <c:pt idx="7829">
                  <c:v>2.4240999999999999E-2</c:v>
                </c:pt>
                <c:pt idx="7830">
                  <c:v>3.1684999999999998E-2</c:v>
                </c:pt>
                <c:pt idx="7831">
                  <c:v>2.4055E-2</c:v>
                </c:pt>
                <c:pt idx="7832">
                  <c:v>6.1092E-2</c:v>
                </c:pt>
                <c:pt idx="7833">
                  <c:v>6.4574000000000006E-2</c:v>
                </c:pt>
                <c:pt idx="7834">
                  <c:v>3.5962000000000001E-2</c:v>
                </c:pt>
                <c:pt idx="7835">
                  <c:v>4.1369999999999997E-2</c:v>
                </c:pt>
                <c:pt idx="7836">
                  <c:v>7.0259000000000002E-2</c:v>
                </c:pt>
                <c:pt idx="7837">
                  <c:v>5.2740000000000002E-2</c:v>
                </c:pt>
                <c:pt idx="7838">
                  <c:v>7.3148000000000005E-2</c:v>
                </c:pt>
                <c:pt idx="7839">
                  <c:v>4.0777000000000001E-2</c:v>
                </c:pt>
                <c:pt idx="7840">
                  <c:v>3.1259000000000002E-2</c:v>
                </c:pt>
                <c:pt idx="7841">
                  <c:v>3.4091999999999997E-2</c:v>
                </c:pt>
                <c:pt idx="7842">
                  <c:v>2.3074000000000001E-2</c:v>
                </c:pt>
                <c:pt idx="7843">
                  <c:v>3.0796E-2</c:v>
                </c:pt>
                <c:pt idx="7844">
                  <c:v>2.8777E-2</c:v>
                </c:pt>
                <c:pt idx="7845">
                  <c:v>7.1350999999999998E-2</c:v>
                </c:pt>
                <c:pt idx="7846">
                  <c:v>3.1944E-2</c:v>
                </c:pt>
                <c:pt idx="7847">
                  <c:v>2.4833000000000001E-2</c:v>
                </c:pt>
                <c:pt idx="7848">
                  <c:v>3.1074000000000001E-2</c:v>
                </c:pt>
                <c:pt idx="7849">
                  <c:v>3.3703999999999998E-2</c:v>
                </c:pt>
                <c:pt idx="7850">
                  <c:v>3.5277999999999997E-2</c:v>
                </c:pt>
                <c:pt idx="7851">
                  <c:v>2.1592E-2</c:v>
                </c:pt>
                <c:pt idx="7852">
                  <c:v>2.0369999999999999E-2</c:v>
                </c:pt>
                <c:pt idx="7853">
                  <c:v>2.9128999999999999E-2</c:v>
                </c:pt>
                <c:pt idx="7854">
                  <c:v>3.2611000000000001E-2</c:v>
                </c:pt>
                <c:pt idx="7855">
                  <c:v>3.6757999999999999E-2</c:v>
                </c:pt>
                <c:pt idx="7856">
                  <c:v>3.5647999999999999E-2</c:v>
                </c:pt>
                <c:pt idx="7857">
                  <c:v>2.6352E-2</c:v>
                </c:pt>
                <c:pt idx="7858">
                  <c:v>2.5795999999999999E-2</c:v>
                </c:pt>
                <c:pt idx="7859">
                  <c:v>4.1388000000000001E-2</c:v>
                </c:pt>
                <c:pt idx="7860">
                  <c:v>3.8406999999999997E-2</c:v>
                </c:pt>
                <c:pt idx="7861">
                  <c:v>3.7092E-2</c:v>
                </c:pt>
                <c:pt idx="7862">
                  <c:v>2.1981000000000001E-2</c:v>
                </c:pt>
                <c:pt idx="7863">
                  <c:v>4.4554999999999997E-2</c:v>
                </c:pt>
                <c:pt idx="7864">
                  <c:v>4.5518000000000003E-2</c:v>
                </c:pt>
                <c:pt idx="7865">
                  <c:v>3.6407000000000002E-2</c:v>
                </c:pt>
                <c:pt idx="7866">
                  <c:v>3.1722E-2</c:v>
                </c:pt>
                <c:pt idx="7867">
                  <c:v>0.43994100000000003</c:v>
                </c:pt>
                <c:pt idx="7868">
                  <c:v>0.39138600000000001</c:v>
                </c:pt>
                <c:pt idx="7869">
                  <c:v>0.44142199999999998</c:v>
                </c:pt>
                <c:pt idx="7870">
                  <c:v>1.9222E-2</c:v>
                </c:pt>
                <c:pt idx="7871">
                  <c:v>3.4074E-2</c:v>
                </c:pt>
                <c:pt idx="7872">
                  <c:v>2.1055000000000001E-2</c:v>
                </c:pt>
                <c:pt idx="7873">
                  <c:v>5.5683999999999997E-2</c:v>
                </c:pt>
                <c:pt idx="7874">
                  <c:v>3.3258999999999997E-2</c:v>
                </c:pt>
                <c:pt idx="7875">
                  <c:v>2.1461999999999998E-2</c:v>
                </c:pt>
                <c:pt idx="7876">
                  <c:v>6.0832999999999998E-2</c:v>
                </c:pt>
                <c:pt idx="7877">
                  <c:v>3.6443999999999997E-2</c:v>
                </c:pt>
                <c:pt idx="7878">
                  <c:v>3.5630000000000002E-2</c:v>
                </c:pt>
                <c:pt idx="7879">
                  <c:v>3.9037000000000002E-2</c:v>
                </c:pt>
                <c:pt idx="7880">
                  <c:v>2.087E-2</c:v>
                </c:pt>
                <c:pt idx="7881">
                  <c:v>2.4222E-2</c:v>
                </c:pt>
                <c:pt idx="7882">
                  <c:v>2.1426000000000001E-2</c:v>
                </c:pt>
                <c:pt idx="7883">
                  <c:v>2.7685000000000001E-2</c:v>
                </c:pt>
                <c:pt idx="7884">
                  <c:v>4.2757999999999997E-2</c:v>
                </c:pt>
                <c:pt idx="7885">
                  <c:v>2.0445000000000001E-2</c:v>
                </c:pt>
                <c:pt idx="7886">
                  <c:v>3.7259E-2</c:v>
                </c:pt>
                <c:pt idx="7887">
                  <c:v>2.2166000000000002E-2</c:v>
                </c:pt>
                <c:pt idx="7888">
                  <c:v>3.737E-2</c:v>
                </c:pt>
                <c:pt idx="7889">
                  <c:v>6.1498999999999998E-2</c:v>
                </c:pt>
                <c:pt idx="7890">
                  <c:v>5.8888000000000003E-2</c:v>
                </c:pt>
                <c:pt idx="7891">
                  <c:v>2.2518E-2</c:v>
                </c:pt>
                <c:pt idx="7892">
                  <c:v>8.0202999999999997E-2</c:v>
                </c:pt>
                <c:pt idx="7893">
                  <c:v>2.7722E-2</c:v>
                </c:pt>
                <c:pt idx="7894">
                  <c:v>3.1926000000000003E-2</c:v>
                </c:pt>
                <c:pt idx="7895">
                  <c:v>1.9647999999999999E-2</c:v>
                </c:pt>
                <c:pt idx="7896">
                  <c:v>2.6648000000000002E-2</c:v>
                </c:pt>
                <c:pt idx="7897">
                  <c:v>2.9239999999999999E-2</c:v>
                </c:pt>
                <c:pt idx="7898">
                  <c:v>3.4202999999999997E-2</c:v>
                </c:pt>
                <c:pt idx="7899">
                  <c:v>3.4241000000000001E-2</c:v>
                </c:pt>
                <c:pt idx="7900">
                  <c:v>3.5000000000000003E-2</c:v>
                </c:pt>
                <c:pt idx="7901">
                  <c:v>2.2554999999999999E-2</c:v>
                </c:pt>
                <c:pt idx="7902">
                  <c:v>4.4019000000000003E-2</c:v>
                </c:pt>
                <c:pt idx="7903">
                  <c:v>3.8517999999999997E-2</c:v>
                </c:pt>
                <c:pt idx="7904">
                  <c:v>2.5537000000000001E-2</c:v>
                </c:pt>
                <c:pt idx="7905">
                  <c:v>1.9889E-2</c:v>
                </c:pt>
                <c:pt idx="7906">
                  <c:v>2.9055000000000001E-2</c:v>
                </c:pt>
                <c:pt idx="7907">
                  <c:v>3.8592000000000001E-2</c:v>
                </c:pt>
                <c:pt idx="7908">
                  <c:v>3.5463000000000001E-2</c:v>
                </c:pt>
                <c:pt idx="7909">
                  <c:v>2.1981000000000001E-2</c:v>
                </c:pt>
                <c:pt idx="7910">
                  <c:v>4.0388E-2</c:v>
                </c:pt>
                <c:pt idx="7911">
                  <c:v>5.9499999999999997E-2</c:v>
                </c:pt>
                <c:pt idx="7912">
                  <c:v>5.1684000000000001E-2</c:v>
                </c:pt>
                <c:pt idx="7913">
                  <c:v>3.5425999999999999E-2</c:v>
                </c:pt>
                <c:pt idx="7914">
                  <c:v>0.25390499999999999</c:v>
                </c:pt>
                <c:pt idx="7915">
                  <c:v>0.80891900000000005</c:v>
                </c:pt>
                <c:pt idx="7916">
                  <c:v>0.19803499999999999</c:v>
                </c:pt>
                <c:pt idx="7917">
                  <c:v>3.15E-2</c:v>
                </c:pt>
                <c:pt idx="7918">
                  <c:v>1.9351E-2</c:v>
                </c:pt>
                <c:pt idx="7919">
                  <c:v>3.8498999999999999E-2</c:v>
                </c:pt>
                <c:pt idx="7920">
                  <c:v>2.537E-2</c:v>
                </c:pt>
                <c:pt idx="7921">
                  <c:v>3.0241000000000001E-2</c:v>
                </c:pt>
                <c:pt idx="7922">
                  <c:v>7.5610999999999998E-2</c:v>
                </c:pt>
                <c:pt idx="7923">
                  <c:v>3.8443999999999999E-2</c:v>
                </c:pt>
                <c:pt idx="7924">
                  <c:v>6.037E-2</c:v>
                </c:pt>
                <c:pt idx="7925">
                  <c:v>3.1147999999999999E-2</c:v>
                </c:pt>
                <c:pt idx="7926">
                  <c:v>3.1555E-2</c:v>
                </c:pt>
                <c:pt idx="7927">
                  <c:v>2.7111E-2</c:v>
                </c:pt>
                <c:pt idx="7928">
                  <c:v>6.3924999999999996E-2</c:v>
                </c:pt>
                <c:pt idx="7929">
                  <c:v>5.1184E-2</c:v>
                </c:pt>
                <c:pt idx="7930">
                  <c:v>7.9000000000000001E-2</c:v>
                </c:pt>
                <c:pt idx="7931">
                  <c:v>0.117647</c:v>
                </c:pt>
                <c:pt idx="7932">
                  <c:v>3.2667000000000002E-2</c:v>
                </c:pt>
                <c:pt idx="7933">
                  <c:v>2.0499E-2</c:v>
                </c:pt>
                <c:pt idx="7934">
                  <c:v>2.1092E-2</c:v>
                </c:pt>
                <c:pt idx="7935">
                  <c:v>3.9683999999999997E-2</c:v>
                </c:pt>
                <c:pt idx="7936">
                  <c:v>3.4278000000000003E-2</c:v>
                </c:pt>
                <c:pt idx="7937">
                  <c:v>2.7351E-2</c:v>
                </c:pt>
                <c:pt idx="7938">
                  <c:v>3.5963000000000002E-2</c:v>
                </c:pt>
                <c:pt idx="7939">
                  <c:v>3.0110999999999999E-2</c:v>
                </c:pt>
                <c:pt idx="7940">
                  <c:v>3.8926000000000002E-2</c:v>
                </c:pt>
                <c:pt idx="7941">
                  <c:v>3.4425999999999998E-2</c:v>
                </c:pt>
                <c:pt idx="7942">
                  <c:v>2.7869999999999999E-2</c:v>
                </c:pt>
                <c:pt idx="7943">
                  <c:v>3.6277999999999998E-2</c:v>
                </c:pt>
                <c:pt idx="7944">
                  <c:v>2.9832999999999998E-2</c:v>
                </c:pt>
                <c:pt idx="7945">
                  <c:v>3.1981000000000002E-2</c:v>
                </c:pt>
                <c:pt idx="7946">
                  <c:v>2.9721999999999998E-2</c:v>
                </c:pt>
                <c:pt idx="7947">
                  <c:v>5.4573999999999998E-2</c:v>
                </c:pt>
                <c:pt idx="7948">
                  <c:v>5.4093000000000002E-2</c:v>
                </c:pt>
                <c:pt idx="7949">
                  <c:v>6.2037000000000002E-2</c:v>
                </c:pt>
                <c:pt idx="7950">
                  <c:v>5.6814000000000003E-2</c:v>
                </c:pt>
                <c:pt idx="7951">
                  <c:v>7.6314000000000007E-2</c:v>
                </c:pt>
                <c:pt idx="7952">
                  <c:v>3.9426000000000003E-2</c:v>
                </c:pt>
                <c:pt idx="7953">
                  <c:v>1.9445E-2</c:v>
                </c:pt>
                <c:pt idx="7954">
                  <c:v>3.6815000000000001E-2</c:v>
                </c:pt>
                <c:pt idx="7955">
                  <c:v>2.8202999999999999E-2</c:v>
                </c:pt>
                <c:pt idx="7956">
                  <c:v>6.2665999999999999E-2</c:v>
                </c:pt>
                <c:pt idx="7957">
                  <c:v>3.8926000000000002E-2</c:v>
                </c:pt>
                <c:pt idx="7958">
                  <c:v>6.1720999999999998E-2</c:v>
                </c:pt>
                <c:pt idx="7959">
                  <c:v>5.6388000000000001E-2</c:v>
                </c:pt>
                <c:pt idx="7960">
                  <c:v>6.9832000000000005E-2</c:v>
                </c:pt>
                <c:pt idx="7961">
                  <c:v>6.8722000000000005E-2</c:v>
                </c:pt>
                <c:pt idx="7962">
                  <c:v>4.3129000000000001E-2</c:v>
                </c:pt>
                <c:pt idx="7963">
                  <c:v>4.3462000000000001E-2</c:v>
                </c:pt>
                <c:pt idx="7964">
                  <c:v>2.0778000000000001E-2</c:v>
                </c:pt>
                <c:pt idx="7965">
                  <c:v>3.7259E-2</c:v>
                </c:pt>
                <c:pt idx="7966">
                  <c:v>4.7184999999999998E-2</c:v>
                </c:pt>
                <c:pt idx="7967">
                  <c:v>2.3278E-2</c:v>
                </c:pt>
                <c:pt idx="7968">
                  <c:v>0.57466200000000001</c:v>
                </c:pt>
                <c:pt idx="7969">
                  <c:v>0.24351700000000001</c:v>
                </c:pt>
                <c:pt idx="7970">
                  <c:v>0.34342299999999998</c:v>
                </c:pt>
                <c:pt idx="7971">
                  <c:v>4.3092999999999999E-2</c:v>
                </c:pt>
                <c:pt idx="7972">
                  <c:v>4.5054999999999998E-2</c:v>
                </c:pt>
                <c:pt idx="7973">
                  <c:v>2.1666000000000001E-2</c:v>
                </c:pt>
                <c:pt idx="7974">
                  <c:v>2.0556000000000001E-2</c:v>
                </c:pt>
                <c:pt idx="7975">
                  <c:v>3.1295999999999997E-2</c:v>
                </c:pt>
                <c:pt idx="7976">
                  <c:v>2.9259E-2</c:v>
                </c:pt>
                <c:pt idx="7977">
                  <c:v>2.4962999999999999E-2</c:v>
                </c:pt>
                <c:pt idx="7978">
                  <c:v>2.7165999999999999E-2</c:v>
                </c:pt>
                <c:pt idx="7979">
                  <c:v>2.0036999999999999E-2</c:v>
                </c:pt>
                <c:pt idx="7980">
                  <c:v>2.5721999999999998E-2</c:v>
                </c:pt>
                <c:pt idx="7981">
                  <c:v>3.6777999999999998E-2</c:v>
                </c:pt>
                <c:pt idx="7982">
                  <c:v>2.1166999999999998E-2</c:v>
                </c:pt>
                <c:pt idx="7983">
                  <c:v>3.0498999999999998E-2</c:v>
                </c:pt>
                <c:pt idx="7984">
                  <c:v>3.6685000000000002E-2</c:v>
                </c:pt>
                <c:pt idx="7985">
                  <c:v>3.1962999999999998E-2</c:v>
                </c:pt>
                <c:pt idx="7986">
                  <c:v>3.7907000000000003E-2</c:v>
                </c:pt>
                <c:pt idx="7987">
                  <c:v>2.6481000000000001E-2</c:v>
                </c:pt>
                <c:pt idx="7988">
                  <c:v>4.3536999999999999E-2</c:v>
                </c:pt>
                <c:pt idx="7989">
                  <c:v>2.6185E-2</c:v>
                </c:pt>
                <c:pt idx="7990">
                  <c:v>2.4351999999999999E-2</c:v>
                </c:pt>
                <c:pt idx="7991">
                  <c:v>5.4536000000000001E-2</c:v>
                </c:pt>
                <c:pt idx="7992">
                  <c:v>6.2573000000000004E-2</c:v>
                </c:pt>
                <c:pt idx="7993">
                  <c:v>7.5518000000000002E-2</c:v>
                </c:pt>
                <c:pt idx="7994">
                  <c:v>3.3536999999999997E-2</c:v>
                </c:pt>
                <c:pt idx="7995">
                  <c:v>4.0203000000000003E-2</c:v>
                </c:pt>
                <c:pt idx="7996">
                  <c:v>3.8721999999999999E-2</c:v>
                </c:pt>
                <c:pt idx="7997">
                  <c:v>4.0461999999999998E-2</c:v>
                </c:pt>
                <c:pt idx="7998">
                  <c:v>2.7258999999999999E-2</c:v>
                </c:pt>
                <c:pt idx="7999">
                  <c:v>3.0630000000000001E-2</c:v>
                </c:pt>
                <c:pt idx="8000">
                  <c:v>5.7036999999999997E-2</c:v>
                </c:pt>
                <c:pt idx="8001">
                  <c:v>8.3888000000000004E-2</c:v>
                </c:pt>
                <c:pt idx="8002">
                  <c:v>7.5684000000000001E-2</c:v>
                </c:pt>
                <c:pt idx="8003">
                  <c:v>2.7574000000000001E-2</c:v>
                </c:pt>
                <c:pt idx="8004">
                  <c:v>4.1444000000000002E-2</c:v>
                </c:pt>
                <c:pt idx="8005">
                  <c:v>5.3759000000000001E-2</c:v>
                </c:pt>
                <c:pt idx="8006">
                  <c:v>6.9999000000000006E-2</c:v>
                </c:pt>
                <c:pt idx="8007">
                  <c:v>3.7443999999999998E-2</c:v>
                </c:pt>
                <c:pt idx="8008">
                  <c:v>2.6574E-2</c:v>
                </c:pt>
                <c:pt idx="8009">
                  <c:v>2.2259000000000001E-2</c:v>
                </c:pt>
                <c:pt idx="8010">
                  <c:v>4.9907E-2</c:v>
                </c:pt>
                <c:pt idx="8011">
                  <c:v>3.2944000000000001E-2</c:v>
                </c:pt>
                <c:pt idx="8012">
                  <c:v>3.0889E-2</c:v>
                </c:pt>
                <c:pt idx="8013">
                  <c:v>3.8129999999999997E-2</c:v>
                </c:pt>
                <c:pt idx="8014">
                  <c:v>3.8073999999999997E-2</c:v>
                </c:pt>
                <c:pt idx="8015">
                  <c:v>0.272924</c:v>
                </c:pt>
                <c:pt idx="8016">
                  <c:v>0.36827500000000002</c:v>
                </c:pt>
                <c:pt idx="8017">
                  <c:v>0.14996200000000001</c:v>
                </c:pt>
                <c:pt idx="8018">
                  <c:v>4.5166999999999999E-2</c:v>
                </c:pt>
                <c:pt idx="8019">
                  <c:v>2.6165999999999998E-2</c:v>
                </c:pt>
                <c:pt idx="8020">
                  <c:v>3.6407000000000002E-2</c:v>
                </c:pt>
                <c:pt idx="8021">
                  <c:v>2.7536999999999999E-2</c:v>
                </c:pt>
                <c:pt idx="8022">
                  <c:v>2.4851000000000002E-2</c:v>
                </c:pt>
                <c:pt idx="8023">
                  <c:v>2.4482E-2</c:v>
                </c:pt>
                <c:pt idx="8024">
                  <c:v>4.0406999999999998E-2</c:v>
                </c:pt>
                <c:pt idx="8025">
                  <c:v>2.8555000000000001E-2</c:v>
                </c:pt>
                <c:pt idx="8026">
                  <c:v>3.8628999999999997E-2</c:v>
                </c:pt>
                <c:pt idx="8027">
                  <c:v>4.8666000000000001E-2</c:v>
                </c:pt>
                <c:pt idx="8028">
                  <c:v>3.9333E-2</c:v>
                </c:pt>
                <c:pt idx="8029">
                  <c:v>2.1722000000000002E-2</c:v>
                </c:pt>
                <c:pt idx="8030">
                  <c:v>2.9148E-2</c:v>
                </c:pt>
                <c:pt idx="8031">
                  <c:v>3.9795999999999998E-2</c:v>
                </c:pt>
                <c:pt idx="8032">
                  <c:v>4.0850999999999998E-2</c:v>
                </c:pt>
                <c:pt idx="8033">
                  <c:v>3.8387999999999999E-2</c:v>
                </c:pt>
                <c:pt idx="8034">
                  <c:v>8.7758000000000003E-2</c:v>
                </c:pt>
                <c:pt idx="8035">
                  <c:v>8.3721000000000004E-2</c:v>
                </c:pt>
                <c:pt idx="8036">
                  <c:v>8.6203000000000002E-2</c:v>
                </c:pt>
                <c:pt idx="8037">
                  <c:v>4.2369999999999998E-2</c:v>
                </c:pt>
                <c:pt idx="8038">
                  <c:v>4.2777999999999997E-2</c:v>
                </c:pt>
                <c:pt idx="8039">
                  <c:v>4.2333000000000003E-2</c:v>
                </c:pt>
                <c:pt idx="8040">
                  <c:v>4.2147999999999998E-2</c:v>
                </c:pt>
                <c:pt idx="8041">
                  <c:v>3.9222E-2</c:v>
                </c:pt>
                <c:pt idx="8042">
                  <c:v>4.2536999999999998E-2</c:v>
                </c:pt>
                <c:pt idx="8043">
                  <c:v>2.8629000000000002E-2</c:v>
                </c:pt>
                <c:pt idx="8044">
                  <c:v>2.7018E-2</c:v>
                </c:pt>
                <c:pt idx="8045">
                  <c:v>3.9036000000000001E-2</c:v>
                </c:pt>
                <c:pt idx="8046">
                  <c:v>2.9406999999999999E-2</c:v>
                </c:pt>
                <c:pt idx="8047">
                  <c:v>3.8351999999999997E-2</c:v>
                </c:pt>
                <c:pt idx="8048">
                  <c:v>2.4147999999999999E-2</c:v>
                </c:pt>
                <c:pt idx="8049">
                  <c:v>2.3258999999999998E-2</c:v>
                </c:pt>
                <c:pt idx="8050">
                  <c:v>5.5129999999999998E-2</c:v>
                </c:pt>
                <c:pt idx="8051">
                  <c:v>3.6963000000000003E-2</c:v>
                </c:pt>
                <c:pt idx="8052">
                  <c:v>2.8648E-2</c:v>
                </c:pt>
                <c:pt idx="8053">
                  <c:v>2.6592999999999999E-2</c:v>
                </c:pt>
                <c:pt idx="8054">
                  <c:v>2.9463E-2</c:v>
                </c:pt>
                <c:pt idx="8055">
                  <c:v>2.9628999999999999E-2</c:v>
                </c:pt>
                <c:pt idx="8056">
                  <c:v>2.6110999999999999E-2</c:v>
                </c:pt>
                <c:pt idx="8057">
                  <c:v>4.3055000000000003E-2</c:v>
                </c:pt>
                <c:pt idx="8058">
                  <c:v>2.8407999999999999E-2</c:v>
                </c:pt>
                <c:pt idx="8059">
                  <c:v>0.432811</c:v>
                </c:pt>
                <c:pt idx="8060">
                  <c:v>0.184257</c:v>
                </c:pt>
                <c:pt idx="8061">
                  <c:v>0.18629499999999999</c:v>
                </c:pt>
                <c:pt idx="8062">
                  <c:v>4.0017999999999998E-2</c:v>
                </c:pt>
                <c:pt idx="8063">
                  <c:v>9.0759000000000006E-2</c:v>
                </c:pt>
                <c:pt idx="8064">
                  <c:v>8.4572999999999995E-2</c:v>
                </c:pt>
                <c:pt idx="8065">
                  <c:v>1.9852000000000002E-2</c:v>
                </c:pt>
                <c:pt idx="8066">
                  <c:v>1.9463000000000001E-2</c:v>
                </c:pt>
                <c:pt idx="8067">
                  <c:v>2.0591999999999999E-2</c:v>
                </c:pt>
                <c:pt idx="8068">
                  <c:v>3.7054999999999998E-2</c:v>
                </c:pt>
                <c:pt idx="8069">
                  <c:v>3.5518000000000001E-2</c:v>
                </c:pt>
                <c:pt idx="8070">
                  <c:v>6.6666000000000003E-2</c:v>
                </c:pt>
                <c:pt idx="8071">
                  <c:v>3.5018000000000001E-2</c:v>
                </c:pt>
                <c:pt idx="8072">
                  <c:v>3.0814999999999999E-2</c:v>
                </c:pt>
                <c:pt idx="8073">
                  <c:v>2.9796E-2</c:v>
                </c:pt>
                <c:pt idx="8074">
                  <c:v>7.9480999999999996E-2</c:v>
                </c:pt>
                <c:pt idx="8075">
                  <c:v>4.1813999999999997E-2</c:v>
                </c:pt>
                <c:pt idx="8076">
                  <c:v>5.0646999999999998E-2</c:v>
                </c:pt>
                <c:pt idx="8077">
                  <c:v>2.4204E-2</c:v>
                </c:pt>
                <c:pt idx="8078">
                  <c:v>3.0981000000000002E-2</c:v>
                </c:pt>
                <c:pt idx="8079">
                  <c:v>3.9240999999999998E-2</c:v>
                </c:pt>
                <c:pt idx="8080">
                  <c:v>3.7703E-2</c:v>
                </c:pt>
                <c:pt idx="8081">
                  <c:v>4.0092000000000003E-2</c:v>
                </c:pt>
                <c:pt idx="8082">
                  <c:v>4.3536999999999999E-2</c:v>
                </c:pt>
                <c:pt idx="8083">
                  <c:v>7.1147000000000002E-2</c:v>
                </c:pt>
                <c:pt idx="8084">
                  <c:v>7.4554999999999996E-2</c:v>
                </c:pt>
                <c:pt idx="8085">
                  <c:v>3.7332999999999998E-2</c:v>
                </c:pt>
                <c:pt idx="8086">
                  <c:v>5.2665999999999998E-2</c:v>
                </c:pt>
                <c:pt idx="8087">
                  <c:v>2.8777E-2</c:v>
                </c:pt>
                <c:pt idx="8088">
                  <c:v>2.5444999999999999E-2</c:v>
                </c:pt>
                <c:pt idx="8089">
                  <c:v>5.0722000000000003E-2</c:v>
                </c:pt>
                <c:pt idx="8090">
                  <c:v>3.0832999999999999E-2</c:v>
                </c:pt>
                <c:pt idx="8091">
                  <c:v>4.4759E-2</c:v>
                </c:pt>
                <c:pt idx="8092">
                  <c:v>2.9628999999999999E-2</c:v>
                </c:pt>
                <c:pt idx="8093">
                  <c:v>4.4241000000000003E-2</c:v>
                </c:pt>
                <c:pt idx="8094">
                  <c:v>3.2350999999999998E-2</c:v>
                </c:pt>
                <c:pt idx="8095">
                  <c:v>3.9611E-2</c:v>
                </c:pt>
                <c:pt idx="8096">
                  <c:v>6.7406999999999995E-2</c:v>
                </c:pt>
                <c:pt idx="8097">
                  <c:v>6.837E-2</c:v>
                </c:pt>
                <c:pt idx="8098">
                  <c:v>4.7925000000000002E-2</c:v>
                </c:pt>
                <c:pt idx="8099">
                  <c:v>3.6629000000000002E-2</c:v>
                </c:pt>
                <c:pt idx="8100">
                  <c:v>2.7685000000000001E-2</c:v>
                </c:pt>
                <c:pt idx="8101">
                  <c:v>0.04</c:v>
                </c:pt>
                <c:pt idx="8102">
                  <c:v>4.8370000000000003E-2</c:v>
                </c:pt>
                <c:pt idx="8103">
                  <c:v>3.8370000000000001E-2</c:v>
                </c:pt>
                <c:pt idx="8104">
                  <c:v>5.9554999999999997E-2</c:v>
                </c:pt>
                <c:pt idx="8105">
                  <c:v>2.1093000000000001E-2</c:v>
                </c:pt>
                <c:pt idx="8106">
                  <c:v>4.5574000000000003E-2</c:v>
                </c:pt>
                <c:pt idx="8107">
                  <c:v>2.1295999999999999E-2</c:v>
                </c:pt>
                <c:pt idx="8108">
                  <c:v>4.2611000000000003E-2</c:v>
                </c:pt>
                <c:pt idx="8109">
                  <c:v>0.55460600000000004</c:v>
                </c:pt>
                <c:pt idx="8110">
                  <c:v>0.51886600000000005</c:v>
                </c:pt>
                <c:pt idx="8111">
                  <c:v>0.31586799999999998</c:v>
                </c:pt>
                <c:pt idx="8112">
                  <c:v>2.2017999999999999E-2</c:v>
                </c:pt>
                <c:pt idx="8113">
                  <c:v>5.8332000000000002E-2</c:v>
                </c:pt>
                <c:pt idx="8114">
                  <c:v>3.3907E-2</c:v>
                </c:pt>
                <c:pt idx="8115">
                  <c:v>7.6462000000000002E-2</c:v>
                </c:pt>
                <c:pt idx="8116">
                  <c:v>7.6314000000000007E-2</c:v>
                </c:pt>
                <c:pt idx="8117">
                  <c:v>4.1017999999999999E-2</c:v>
                </c:pt>
                <c:pt idx="8118">
                  <c:v>5.1018000000000001E-2</c:v>
                </c:pt>
                <c:pt idx="8119">
                  <c:v>2.8296000000000002E-2</c:v>
                </c:pt>
                <c:pt idx="8120">
                  <c:v>3.7554999999999998E-2</c:v>
                </c:pt>
                <c:pt idx="8121">
                  <c:v>7.5943999999999998E-2</c:v>
                </c:pt>
                <c:pt idx="8122">
                  <c:v>8.0518000000000006E-2</c:v>
                </c:pt>
                <c:pt idx="8123">
                  <c:v>4.0739999999999998E-2</c:v>
                </c:pt>
                <c:pt idx="8124">
                  <c:v>6.5388000000000002E-2</c:v>
                </c:pt>
                <c:pt idx="8125">
                  <c:v>3.6482000000000001E-2</c:v>
                </c:pt>
                <c:pt idx="8126">
                  <c:v>5.8925999999999999E-2</c:v>
                </c:pt>
                <c:pt idx="8127">
                  <c:v>3.8518999999999998E-2</c:v>
                </c:pt>
                <c:pt idx="8128">
                  <c:v>2.0315E-2</c:v>
                </c:pt>
                <c:pt idx="8129">
                  <c:v>4.0481999999999997E-2</c:v>
                </c:pt>
                <c:pt idx="8130">
                  <c:v>2.7722E-2</c:v>
                </c:pt>
                <c:pt idx="8131">
                  <c:v>2.4722000000000001E-2</c:v>
                </c:pt>
                <c:pt idx="8132">
                  <c:v>4.0073999999999999E-2</c:v>
                </c:pt>
                <c:pt idx="8133">
                  <c:v>4.4944999999999999E-2</c:v>
                </c:pt>
                <c:pt idx="8134">
                  <c:v>9.7350999999999993E-2</c:v>
                </c:pt>
                <c:pt idx="8135">
                  <c:v>5.0055000000000002E-2</c:v>
                </c:pt>
                <c:pt idx="8136">
                  <c:v>3.9128999999999997E-2</c:v>
                </c:pt>
                <c:pt idx="8137">
                  <c:v>5.2832999999999998E-2</c:v>
                </c:pt>
                <c:pt idx="8138">
                  <c:v>3.5851000000000001E-2</c:v>
                </c:pt>
                <c:pt idx="8139">
                  <c:v>7.3665999999999995E-2</c:v>
                </c:pt>
                <c:pt idx="8140">
                  <c:v>8.4888000000000005E-2</c:v>
                </c:pt>
                <c:pt idx="8141">
                  <c:v>3.9036000000000001E-2</c:v>
                </c:pt>
                <c:pt idx="8142">
                  <c:v>2.5574E-2</c:v>
                </c:pt>
                <c:pt idx="8143">
                  <c:v>2.8962999999999999E-2</c:v>
                </c:pt>
                <c:pt idx="8144">
                  <c:v>3.5480999999999999E-2</c:v>
                </c:pt>
                <c:pt idx="8145">
                  <c:v>2.9000000000000001E-2</c:v>
                </c:pt>
                <c:pt idx="8146">
                  <c:v>2.6037000000000001E-2</c:v>
                </c:pt>
                <c:pt idx="8147">
                  <c:v>3.7666999999999999E-2</c:v>
                </c:pt>
                <c:pt idx="8148">
                  <c:v>3.2148000000000003E-2</c:v>
                </c:pt>
                <c:pt idx="8149">
                  <c:v>2.3647999999999999E-2</c:v>
                </c:pt>
                <c:pt idx="8150">
                  <c:v>3.8351999999999997E-2</c:v>
                </c:pt>
                <c:pt idx="8151">
                  <c:v>3.9351999999999998E-2</c:v>
                </c:pt>
                <c:pt idx="8152">
                  <c:v>3.9777E-2</c:v>
                </c:pt>
                <c:pt idx="8153">
                  <c:v>2.3203999999999999E-2</c:v>
                </c:pt>
                <c:pt idx="8154">
                  <c:v>3.5480999999999999E-2</c:v>
                </c:pt>
                <c:pt idx="8155">
                  <c:v>2.4424999999999999E-2</c:v>
                </c:pt>
                <c:pt idx="8156">
                  <c:v>2.3444E-2</c:v>
                </c:pt>
                <c:pt idx="8157">
                  <c:v>0.190221</c:v>
                </c:pt>
                <c:pt idx="8158">
                  <c:v>0.27227600000000002</c:v>
                </c:pt>
                <c:pt idx="8159">
                  <c:v>0.32799699999999998</c:v>
                </c:pt>
                <c:pt idx="8160">
                  <c:v>2.9388000000000001E-2</c:v>
                </c:pt>
                <c:pt idx="8161">
                  <c:v>2.7185000000000001E-2</c:v>
                </c:pt>
                <c:pt idx="8162">
                  <c:v>4.4721999999999998E-2</c:v>
                </c:pt>
                <c:pt idx="8163">
                  <c:v>4.8388E-2</c:v>
                </c:pt>
                <c:pt idx="8164">
                  <c:v>3.1759000000000003E-2</c:v>
                </c:pt>
                <c:pt idx="8165">
                  <c:v>4.5018000000000002E-2</c:v>
                </c:pt>
                <c:pt idx="8166">
                  <c:v>2.2648000000000001E-2</c:v>
                </c:pt>
                <c:pt idx="8167">
                  <c:v>4.2388000000000002E-2</c:v>
                </c:pt>
                <c:pt idx="8168">
                  <c:v>2.8704E-2</c:v>
                </c:pt>
                <c:pt idx="8169">
                  <c:v>2.9037E-2</c:v>
                </c:pt>
                <c:pt idx="8170">
                  <c:v>3.5888000000000003E-2</c:v>
                </c:pt>
                <c:pt idx="8171">
                  <c:v>3.1648000000000003E-2</c:v>
                </c:pt>
                <c:pt idx="8172">
                  <c:v>3.9517999999999998E-2</c:v>
                </c:pt>
                <c:pt idx="8173">
                  <c:v>7.8664999999999999E-2</c:v>
                </c:pt>
                <c:pt idx="8174">
                  <c:v>6.9055000000000005E-2</c:v>
                </c:pt>
                <c:pt idx="8175">
                  <c:v>4.3796000000000002E-2</c:v>
                </c:pt>
                <c:pt idx="8176">
                  <c:v>4.8240999999999999E-2</c:v>
                </c:pt>
                <c:pt idx="8177">
                  <c:v>8.5703000000000001E-2</c:v>
                </c:pt>
                <c:pt idx="8178">
                  <c:v>4.0333000000000001E-2</c:v>
                </c:pt>
                <c:pt idx="8179">
                  <c:v>4.2091999999999997E-2</c:v>
                </c:pt>
                <c:pt idx="8180">
                  <c:v>5.4776999999999999E-2</c:v>
                </c:pt>
                <c:pt idx="8181">
                  <c:v>6.7850999999999995E-2</c:v>
                </c:pt>
                <c:pt idx="8182">
                  <c:v>5.3684999999999997E-2</c:v>
                </c:pt>
                <c:pt idx="8183">
                  <c:v>4.0072999999999998E-2</c:v>
                </c:pt>
                <c:pt idx="8184">
                  <c:v>3.6962000000000002E-2</c:v>
                </c:pt>
                <c:pt idx="8185">
                  <c:v>3.8832999999999999E-2</c:v>
                </c:pt>
                <c:pt idx="8186">
                  <c:v>4.0370000000000003E-2</c:v>
                </c:pt>
                <c:pt idx="8187">
                  <c:v>3.5277000000000003E-2</c:v>
                </c:pt>
                <c:pt idx="8188">
                  <c:v>4.9258999999999997E-2</c:v>
                </c:pt>
                <c:pt idx="8189">
                  <c:v>9.4499E-2</c:v>
                </c:pt>
                <c:pt idx="8190">
                  <c:v>6.0276999999999997E-2</c:v>
                </c:pt>
                <c:pt idx="8191">
                  <c:v>6.3406000000000004E-2</c:v>
                </c:pt>
                <c:pt idx="8192">
                  <c:v>2.2648000000000001E-2</c:v>
                </c:pt>
                <c:pt idx="8193">
                  <c:v>5.1369999999999999E-2</c:v>
                </c:pt>
                <c:pt idx="8194">
                  <c:v>1.9778E-2</c:v>
                </c:pt>
                <c:pt idx="8195">
                  <c:v>3.5871E-2</c:v>
                </c:pt>
                <c:pt idx="8196">
                  <c:v>4.4796000000000002E-2</c:v>
                </c:pt>
                <c:pt idx="8197">
                  <c:v>3.5610000000000003E-2</c:v>
                </c:pt>
                <c:pt idx="8198">
                  <c:v>7.0128999999999997E-2</c:v>
                </c:pt>
                <c:pt idx="8199">
                  <c:v>4.4424999999999999E-2</c:v>
                </c:pt>
                <c:pt idx="8200">
                  <c:v>7.5665999999999997E-2</c:v>
                </c:pt>
                <c:pt idx="8201">
                  <c:v>5.3499999999999999E-2</c:v>
                </c:pt>
                <c:pt idx="8202">
                  <c:v>2.8166E-2</c:v>
                </c:pt>
                <c:pt idx="8203">
                  <c:v>3.0518E-2</c:v>
                </c:pt>
                <c:pt idx="8204">
                  <c:v>3.0907E-2</c:v>
                </c:pt>
                <c:pt idx="8205">
                  <c:v>6.1351000000000003E-2</c:v>
                </c:pt>
                <c:pt idx="8206">
                  <c:v>0.204036</c:v>
                </c:pt>
                <c:pt idx="8207">
                  <c:v>0.22672</c:v>
                </c:pt>
                <c:pt idx="8208">
                  <c:v>0.19003500000000001</c:v>
                </c:pt>
                <c:pt idx="8209">
                  <c:v>2.1684999999999999E-2</c:v>
                </c:pt>
                <c:pt idx="8210">
                  <c:v>4.5554999999999998E-2</c:v>
                </c:pt>
                <c:pt idx="8211">
                  <c:v>3.7721999999999999E-2</c:v>
                </c:pt>
                <c:pt idx="8212">
                  <c:v>4.4703E-2</c:v>
                </c:pt>
                <c:pt idx="8213">
                  <c:v>2.6889E-2</c:v>
                </c:pt>
                <c:pt idx="8214">
                  <c:v>2.3740000000000001E-2</c:v>
                </c:pt>
                <c:pt idx="8215">
                  <c:v>3.4388000000000002E-2</c:v>
                </c:pt>
                <c:pt idx="8216">
                  <c:v>2.9704000000000001E-2</c:v>
                </c:pt>
                <c:pt idx="8217">
                  <c:v>2.5832999999999998E-2</c:v>
                </c:pt>
                <c:pt idx="8218">
                  <c:v>2.7165999999999999E-2</c:v>
                </c:pt>
                <c:pt idx="8219">
                  <c:v>4.3110999999999997E-2</c:v>
                </c:pt>
                <c:pt idx="8220">
                  <c:v>2.2203000000000001E-2</c:v>
                </c:pt>
                <c:pt idx="8221">
                  <c:v>4.8092000000000003E-2</c:v>
                </c:pt>
                <c:pt idx="8222">
                  <c:v>2.5981000000000001E-2</c:v>
                </c:pt>
                <c:pt idx="8223">
                  <c:v>5.1907000000000002E-2</c:v>
                </c:pt>
                <c:pt idx="8224">
                  <c:v>3.7352000000000003E-2</c:v>
                </c:pt>
                <c:pt idx="8225">
                  <c:v>2.1111000000000001E-2</c:v>
                </c:pt>
                <c:pt idx="8226">
                  <c:v>4.9350999999999999E-2</c:v>
                </c:pt>
                <c:pt idx="8227">
                  <c:v>3.0963000000000001E-2</c:v>
                </c:pt>
                <c:pt idx="8228">
                  <c:v>4.7778000000000001E-2</c:v>
                </c:pt>
                <c:pt idx="8229">
                  <c:v>7.9185000000000005E-2</c:v>
                </c:pt>
                <c:pt idx="8230">
                  <c:v>5.7702999999999997E-2</c:v>
                </c:pt>
                <c:pt idx="8231">
                  <c:v>3.7148E-2</c:v>
                </c:pt>
                <c:pt idx="8232">
                  <c:v>3.3350999999999999E-2</c:v>
                </c:pt>
                <c:pt idx="8233">
                  <c:v>5.0258999999999998E-2</c:v>
                </c:pt>
                <c:pt idx="8234">
                  <c:v>3.6963000000000003E-2</c:v>
                </c:pt>
                <c:pt idx="8235">
                  <c:v>2.6445E-2</c:v>
                </c:pt>
                <c:pt idx="8236">
                  <c:v>3.5352000000000001E-2</c:v>
                </c:pt>
                <c:pt idx="8237">
                  <c:v>2.5295999999999999E-2</c:v>
                </c:pt>
                <c:pt idx="8238">
                  <c:v>8.1111000000000003E-2</c:v>
                </c:pt>
                <c:pt idx="8239">
                  <c:v>6.3962000000000005E-2</c:v>
                </c:pt>
                <c:pt idx="8240">
                  <c:v>9.0258000000000005E-2</c:v>
                </c:pt>
                <c:pt idx="8241">
                  <c:v>9.1018000000000002E-2</c:v>
                </c:pt>
                <c:pt idx="8242">
                  <c:v>3.9444E-2</c:v>
                </c:pt>
                <c:pt idx="8243">
                  <c:v>3.9906999999999998E-2</c:v>
                </c:pt>
                <c:pt idx="8244">
                  <c:v>3.4796000000000001E-2</c:v>
                </c:pt>
                <c:pt idx="8245">
                  <c:v>3.5241000000000001E-2</c:v>
                </c:pt>
                <c:pt idx="8246">
                  <c:v>3.1573999999999998E-2</c:v>
                </c:pt>
                <c:pt idx="8247">
                  <c:v>3.7647E-2</c:v>
                </c:pt>
                <c:pt idx="8248">
                  <c:v>2.4740000000000002E-2</c:v>
                </c:pt>
                <c:pt idx="8249">
                  <c:v>4.1944000000000002E-2</c:v>
                </c:pt>
                <c:pt idx="8250">
                  <c:v>2.2610999999999999E-2</c:v>
                </c:pt>
                <c:pt idx="8251">
                  <c:v>3.7184000000000002E-2</c:v>
                </c:pt>
                <c:pt idx="8252">
                  <c:v>3.9648000000000003E-2</c:v>
                </c:pt>
                <c:pt idx="8253">
                  <c:v>3.9036000000000001E-2</c:v>
                </c:pt>
                <c:pt idx="8254">
                  <c:v>0.53449500000000005</c:v>
                </c:pt>
                <c:pt idx="8255">
                  <c:v>0.27516400000000002</c:v>
                </c:pt>
                <c:pt idx="8256">
                  <c:v>0.30794100000000002</c:v>
                </c:pt>
                <c:pt idx="8257">
                  <c:v>4.5907000000000003E-2</c:v>
                </c:pt>
                <c:pt idx="8258">
                  <c:v>5.0555000000000003E-2</c:v>
                </c:pt>
                <c:pt idx="8259">
                  <c:v>3.1018E-2</c:v>
                </c:pt>
                <c:pt idx="8260">
                  <c:v>7.1239999999999998E-2</c:v>
                </c:pt>
                <c:pt idx="8261">
                  <c:v>4.1850999999999999E-2</c:v>
                </c:pt>
                <c:pt idx="8262">
                  <c:v>6.1814000000000001E-2</c:v>
                </c:pt>
                <c:pt idx="8263">
                  <c:v>4.7944000000000001E-2</c:v>
                </c:pt>
                <c:pt idx="8264">
                  <c:v>2.5128999999999999E-2</c:v>
                </c:pt>
                <c:pt idx="8265">
                  <c:v>2.2667E-2</c:v>
                </c:pt>
                <c:pt idx="8266">
                  <c:v>2.4611000000000001E-2</c:v>
                </c:pt>
                <c:pt idx="8267">
                  <c:v>3.3925999999999998E-2</c:v>
                </c:pt>
                <c:pt idx="8268">
                  <c:v>4.5148000000000001E-2</c:v>
                </c:pt>
                <c:pt idx="8269">
                  <c:v>7.7553999999999998E-2</c:v>
                </c:pt>
                <c:pt idx="8270">
                  <c:v>6.0073000000000001E-2</c:v>
                </c:pt>
                <c:pt idx="8271">
                  <c:v>7.9924999999999996E-2</c:v>
                </c:pt>
                <c:pt idx="8272">
                  <c:v>4.6537000000000002E-2</c:v>
                </c:pt>
                <c:pt idx="8273">
                  <c:v>2.6981000000000002E-2</c:v>
                </c:pt>
                <c:pt idx="8274">
                  <c:v>3.8054999999999999E-2</c:v>
                </c:pt>
                <c:pt idx="8275">
                  <c:v>5.5629999999999999E-2</c:v>
                </c:pt>
                <c:pt idx="8276">
                  <c:v>4.3110999999999997E-2</c:v>
                </c:pt>
                <c:pt idx="8277">
                  <c:v>3.3813999999999997E-2</c:v>
                </c:pt>
                <c:pt idx="8278">
                  <c:v>3.0610999999999999E-2</c:v>
                </c:pt>
                <c:pt idx="8279">
                  <c:v>2.9425E-2</c:v>
                </c:pt>
                <c:pt idx="8280">
                  <c:v>6.6850999999999994E-2</c:v>
                </c:pt>
                <c:pt idx="8281">
                  <c:v>4.3888000000000003E-2</c:v>
                </c:pt>
                <c:pt idx="8282">
                  <c:v>2.2074E-2</c:v>
                </c:pt>
                <c:pt idx="8283">
                  <c:v>3.6054999999999997E-2</c:v>
                </c:pt>
                <c:pt idx="8284">
                  <c:v>3.2111000000000001E-2</c:v>
                </c:pt>
                <c:pt idx="8285">
                  <c:v>6.9481000000000001E-2</c:v>
                </c:pt>
                <c:pt idx="8286">
                  <c:v>6.9481000000000001E-2</c:v>
                </c:pt>
                <c:pt idx="8287">
                  <c:v>4.7517999999999998E-2</c:v>
                </c:pt>
                <c:pt idx="8288">
                  <c:v>5.6573999999999999E-2</c:v>
                </c:pt>
                <c:pt idx="8289">
                  <c:v>4.3185000000000001E-2</c:v>
                </c:pt>
                <c:pt idx="8290">
                  <c:v>3.5888999999999997E-2</c:v>
                </c:pt>
                <c:pt idx="8291">
                  <c:v>4.3573000000000001E-2</c:v>
                </c:pt>
                <c:pt idx="8292">
                  <c:v>2.4795999999999999E-2</c:v>
                </c:pt>
                <c:pt idx="8293">
                  <c:v>3.0721999999999999E-2</c:v>
                </c:pt>
                <c:pt idx="8294">
                  <c:v>2.8944000000000001E-2</c:v>
                </c:pt>
                <c:pt idx="8295">
                  <c:v>3.5666999999999997E-2</c:v>
                </c:pt>
                <c:pt idx="8296">
                  <c:v>4.0425999999999997E-2</c:v>
                </c:pt>
                <c:pt idx="8297">
                  <c:v>7.0832999999999993E-2</c:v>
                </c:pt>
                <c:pt idx="8298">
                  <c:v>7.4165999999999996E-2</c:v>
                </c:pt>
                <c:pt idx="8299">
                  <c:v>6.7555000000000004E-2</c:v>
                </c:pt>
                <c:pt idx="8300">
                  <c:v>3.4147999999999998E-2</c:v>
                </c:pt>
                <c:pt idx="8301">
                  <c:v>4.8721E-2</c:v>
                </c:pt>
                <c:pt idx="8302">
                  <c:v>2.8018000000000001E-2</c:v>
                </c:pt>
                <c:pt idx="8303">
                  <c:v>2.9777000000000001E-2</c:v>
                </c:pt>
                <c:pt idx="8304">
                  <c:v>0.245757</c:v>
                </c:pt>
                <c:pt idx="8305">
                  <c:v>0.20938699999999999</c:v>
                </c:pt>
                <c:pt idx="8306">
                  <c:v>0.28707100000000002</c:v>
                </c:pt>
                <c:pt idx="8307">
                  <c:v>2.9055999999999998E-2</c:v>
                </c:pt>
                <c:pt idx="8308">
                  <c:v>4.5203E-2</c:v>
                </c:pt>
                <c:pt idx="8309">
                  <c:v>4.6795999999999997E-2</c:v>
                </c:pt>
                <c:pt idx="8310">
                  <c:v>4.8017999999999998E-2</c:v>
                </c:pt>
                <c:pt idx="8311">
                  <c:v>6.9314000000000001E-2</c:v>
                </c:pt>
                <c:pt idx="8312">
                  <c:v>8.2924999999999999E-2</c:v>
                </c:pt>
                <c:pt idx="8313">
                  <c:v>2.2889E-2</c:v>
                </c:pt>
                <c:pt idx="8314">
                  <c:v>4.4129000000000002E-2</c:v>
                </c:pt>
                <c:pt idx="8315">
                  <c:v>5.9166000000000003E-2</c:v>
                </c:pt>
                <c:pt idx="8316">
                  <c:v>4.1389000000000002E-2</c:v>
                </c:pt>
                <c:pt idx="8317">
                  <c:v>2.9166999999999998E-2</c:v>
                </c:pt>
                <c:pt idx="8318">
                  <c:v>3.3758999999999997E-2</c:v>
                </c:pt>
                <c:pt idx="8319">
                  <c:v>4.5926000000000002E-2</c:v>
                </c:pt>
                <c:pt idx="8320">
                  <c:v>2.8258999999999999E-2</c:v>
                </c:pt>
                <c:pt idx="8321">
                  <c:v>5.1480999999999999E-2</c:v>
                </c:pt>
                <c:pt idx="8322">
                  <c:v>4.0795999999999999E-2</c:v>
                </c:pt>
                <c:pt idx="8323">
                  <c:v>4.2313999999999997E-2</c:v>
                </c:pt>
                <c:pt idx="8324">
                  <c:v>4.3666000000000003E-2</c:v>
                </c:pt>
                <c:pt idx="8325">
                  <c:v>2.7722E-2</c:v>
                </c:pt>
                <c:pt idx="8326">
                  <c:v>4.9814999999999998E-2</c:v>
                </c:pt>
                <c:pt idx="8327">
                  <c:v>4.4054999999999997E-2</c:v>
                </c:pt>
                <c:pt idx="8328">
                  <c:v>7.7276999999999998E-2</c:v>
                </c:pt>
                <c:pt idx="8329">
                  <c:v>9.8332000000000003E-2</c:v>
                </c:pt>
                <c:pt idx="8330">
                  <c:v>4.4277999999999998E-2</c:v>
                </c:pt>
                <c:pt idx="8331">
                  <c:v>7.1721999999999994E-2</c:v>
                </c:pt>
                <c:pt idx="8332">
                  <c:v>2.6703999999999999E-2</c:v>
                </c:pt>
                <c:pt idx="8333">
                  <c:v>2.5388999999999998E-2</c:v>
                </c:pt>
                <c:pt idx="8334">
                  <c:v>3.0426000000000002E-2</c:v>
                </c:pt>
                <c:pt idx="8335">
                  <c:v>4.7628999999999998E-2</c:v>
                </c:pt>
                <c:pt idx="8336">
                  <c:v>5.0055000000000002E-2</c:v>
                </c:pt>
                <c:pt idx="8337">
                  <c:v>7.4573E-2</c:v>
                </c:pt>
                <c:pt idx="8338">
                  <c:v>8.3611000000000005E-2</c:v>
                </c:pt>
                <c:pt idx="8339">
                  <c:v>7.4407000000000001E-2</c:v>
                </c:pt>
                <c:pt idx="8340">
                  <c:v>7.4981000000000006E-2</c:v>
                </c:pt>
                <c:pt idx="8341">
                  <c:v>6.2685000000000005E-2</c:v>
                </c:pt>
                <c:pt idx="8342">
                  <c:v>7.5295000000000001E-2</c:v>
                </c:pt>
                <c:pt idx="8343">
                  <c:v>6.2740000000000004E-2</c:v>
                </c:pt>
                <c:pt idx="8344">
                  <c:v>4.1017999999999999E-2</c:v>
                </c:pt>
                <c:pt idx="8345">
                  <c:v>2.6315000000000002E-2</c:v>
                </c:pt>
                <c:pt idx="8346">
                  <c:v>3.1092000000000002E-2</c:v>
                </c:pt>
                <c:pt idx="8347">
                  <c:v>4.7999E-2</c:v>
                </c:pt>
                <c:pt idx="8348">
                  <c:v>3.3685E-2</c:v>
                </c:pt>
                <c:pt idx="8349">
                  <c:v>3.4500000000000003E-2</c:v>
                </c:pt>
                <c:pt idx="8350">
                  <c:v>4.1480999999999997E-2</c:v>
                </c:pt>
                <c:pt idx="8351">
                  <c:v>2.9628999999999999E-2</c:v>
                </c:pt>
                <c:pt idx="8352">
                  <c:v>4.0794999999999998E-2</c:v>
                </c:pt>
                <c:pt idx="8353">
                  <c:v>5.5683999999999997E-2</c:v>
                </c:pt>
                <c:pt idx="8354">
                  <c:v>1.7000000000000001E-2</c:v>
                </c:pt>
                <c:pt idx="8355">
                  <c:v>0.46295799999999998</c:v>
                </c:pt>
                <c:pt idx="8356">
                  <c:v>0.40171800000000002</c:v>
                </c:pt>
                <c:pt idx="8357">
                  <c:v>0.42905199999999999</c:v>
                </c:pt>
                <c:pt idx="8358">
                  <c:v>4.5426000000000001E-2</c:v>
                </c:pt>
                <c:pt idx="8359">
                  <c:v>3.0536000000000001E-2</c:v>
                </c:pt>
                <c:pt idx="8360">
                  <c:v>2.4759E-2</c:v>
                </c:pt>
                <c:pt idx="8361">
                  <c:v>2.3425999999999999E-2</c:v>
                </c:pt>
                <c:pt idx="8362">
                  <c:v>4.4721999999999998E-2</c:v>
                </c:pt>
                <c:pt idx="8363">
                  <c:v>1.9963000000000002E-2</c:v>
                </c:pt>
                <c:pt idx="8364">
                  <c:v>4.5259000000000001E-2</c:v>
                </c:pt>
                <c:pt idx="8365">
                  <c:v>2.6276999999999998E-2</c:v>
                </c:pt>
                <c:pt idx="8366">
                  <c:v>5.2443999999999998E-2</c:v>
                </c:pt>
                <c:pt idx="8367">
                  <c:v>3.1593000000000003E-2</c:v>
                </c:pt>
                <c:pt idx="8368">
                  <c:v>4.0147000000000002E-2</c:v>
                </c:pt>
                <c:pt idx="8369">
                  <c:v>4.3241000000000002E-2</c:v>
                </c:pt>
                <c:pt idx="8370">
                  <c:v>3.2167000000000001E-2</c:v>
                </c:pt>
                <c:pt idx="8371">
                  <c:v>4.4907000000000002E-2</c:v>
                </c:pt>
                <c:pt idx="8372">
                  <c:v>4.4313999999999999E-2</c:v>
                </c:pt>
                <c:pt idx="8373">
                  <c:v>5.0536999999999999E-2</c:v>
                </c:pt>
                <c:pt idx="8374">
                  <c:v>4.1258999999999997E-2</c:v>
                </c:pt>
                <c:pt idx="8375">
                  <c:v>2.3036999999999998E-2</c:v>
                </c:pt>
                <c:pt idx="8376">
                  <c:v>3.3314000000000003E-2</c:v>
                </c:pt>
                <c:pt idx="8377">
                  <c:v>3.0018E-2</c:v>
                </c:pt>
                <c:pt idx="8378">
                  <c:v>5.0741000000000001E-2</c:v>
                </c:pt>
                <c:pt idx="8379">
                  <c:v>4.9757999999999997E-2</c:v>
                </c:pt>
                <c:pt idx="8380">
                  <c:v>7.2536000000000003E-2</c:v>
                </c:pt>
                <c:pt idx="8381">
                  <c:v>4.3518000000000001E-2</c:v>
                </c:pt>
                <c:pt idx="8382">
                  <c:v>2.9777000000000001E-2</c:v>
                </c:pt>
                <c:pt idx="8383">
                  <c:v>3.8073999999999997E-2</c:v>
                </c:pt>
                <c:pt idx="8384">
                  <c:v>3.5832999999999997E-2</c:v>
                </c:pt>
                <c:pt idx="8385">
                  <c:v>3.9389E-2</c:v>
                </c:pt>
                <c:pt idx="8386">
                  <c:v>4.2111000000000003E-2</c:v>
                </c:pt>
                <c:pt idx="8387">
                  <c:v>2.9092E-2</c:v>
                </c:pt>
                <c:pt idx="8388">
                  <c:v>5.3703000000000001E-2</c:v>
                </c:pt>
                <c:pt idx="8389">
                  <c:v>4.0055E-2</c:v>
                </c:pt>
                <c:pt idx="8390">
                  <c:v>4.2869999999999998E-2</c:v>
                </c:pt>
                <c:pt idx="8391">
                  <c:v>3.0110999999999999E-2</c:v>
                </c:pt>
                <c:pt idx="8392">
                  <c:v>3.0165999999999998E-2</c:v>
                </c:pt>
                <c:pt idx="8393">
                  <c:v>4.8611000000000001E-2</c:v>
                </c:pt>
                <c:pt idx="8394">
                  <c:v>4.1963E-2</c:v>
                </c:pt>
                <c:pt idx="8395">
                  <c:v>4.2629E-2</c:v>
                </c:pt>
                <c:pt idx="8396">
                  <c:v>2.1759000000000001E-2</c:v>
                </c:pt>
                <c:pt idx="8397">
                  <c:v>2.4258999999999999E-2</c:v>
                </c:pt>
                <c:pt idx="8398">
                  <c:v>5.0333000000000003E-2</c:v>
                </c:pt>
                <c:pt idx="8399">
                  <c:v>0.48571799999999998</c:v>
                </c:pt>
                <c:pt idx="8400">
                  <c:v>0.52381</c:v>
                </c:pt>
                <c:pt idx="8401">
                  <c:v>0.28257199999999999</c:v>
                </c:pt>
                <c:pt idx="8402">
                  <c:v>3.9870000000000003E-2</c:v>
                </c:pt>
                <c:pt idx="8403">
                  <c:v>5.0072999999999999E-2</c:v>
                </c:pt>
                <c:pt idx="8404">
                  <c:v>2.6370000000000001E-2</c:v>
                </c:pt>
                <c:pt idx="8405">
                  <c:v>5.8851000000000001E-2</c:v>
                </c:pt>
                <c:pt idx="8406">
                  <c:v>5.3332999999999998E-2</c:v>
                </c:pt>
                <c:pt idx="8407">
                  <c:v>7.3405999999999999E-2</c:v>
                </c:pt>
                <c:pt idx="8408">
                  <c:v>4.6295999999999997E-2</c:v>
                </c:pt>
                <c:pt idx="8409">
                  <c:v>3.3796E-2</c:v>
                </c:pt>
                <c:pt idx="8410">
                  <c:v>4.1555000000000002E-2</c:v>
                </c:pt>
                <c:pt idx="8411">
                  <c:v>3.3944000000000002E-2</c:v>
                </c:pt>
                <c:pt idx="8412">
                  <c:v>3.6666999999999998E-2</c:v>
                </c:pt>
                <c:pt idx="8413">
                  <c:v>4.1944000000000002E-2</c:v>
                </c:pt>
                <c:pt idx="8414">
                  <c:v>2.8462000000000001E-2</c:v>
                </c:pt>
                <c:pt idx="8415">
                  <c:v>3.6832999999999998E-2</c:v>
                </c:pt>
                <c:pt idx="8416">
                  <c:v>3.7203E-2</c:v>
                </c:pt>
                <c:pt idx="8417">
                  <c:v>4.2999000000000002E-2</c:v>
                </c:pt>
                <c:pt idx="8418">
                  <c:v>4.2869999999999998E-2</c:v>
                </c:pt>
                <c:pt idx="8419">
                  <c:v>8.3850999999999995E-2</c:v>
                </c:pt>
                <c:pt idx="8420">
                  <c:v>4.6889E-2</c:v>
                </c:pt>
                <c:pt idx="8421">
                  <c:v>5.0444000000000003E-2</c:v>
                </c:pt>
                <c:pt idx="8422">
                  <c:v>4.5426000000000001E-2</c:v>
                </c:pt>
                <c:pt idx="8423">
                  <c:v>4.5721999999999999E-2</c:v>
                </c:pt>
                <c:pt idx="8424">
                  <c:v>2.7629000000000001E-2</c:v>
                </c:pt>
                <c:pt idx="8425">
                  <c:v>2.8648E-2</c:v>
                </c:pt>
                <c:pt idx="8426">
                  <c:v>7.1110000000000007E-2</c:v>
                </c:pt>
                <c:pt idx="8427">
                  <c:v>3.6519000000000003E-2</c:v>
                </c:pt>
                <c:pt idx="8428">
                  <c:v>7.7813999999999994E-2</c:v>
                </c:pt>
                <c:pt idx="8429">
                  <c:v>7.3962E-2</c:v>
                </c:pt>
                <c:pt idx="8430">
                  <c:v>9.1980000000000006E-2</c:v>
                </c:pt>
                <c:pt idx="8431">
                  <c:v>3.0574E-2</c:v>
                </c:pt>
                <c:pt idx="8432">
                  <c:v>2.7241000000000001E-2</c:v>
                </c:pt>
                <c:pt idx="8433">
                  <c:v>3.6907000000000002E-2</c:v>
                </c:pt>
                <c:pt idx="8434">
                  <c:v>2.8240000000000001E-2</c:v>
                </c:pt>
                <c:pt idx="8435">
                  <c:v>3.1888E-2</c:v>
                </c:pt>
                <c:pt idx="8436">
                  <c:v>3.1667000000000001E-2</c:v>
                </c:pt>
                <c:pt idx="8437">
                  <c:v>2.3092000000000001E-2</c:v>
                </c:pt>
                <c:pt idx="8438">
                  <c:v>3.7776999999999998E-2</c:v>
                </c:pt>
                <c:pt idx="8439">
                  <c:v>1.9869999999999999E-2</c:v>
                </c:pt>
                <c:pt idx="8440">
                  <c:v>3.1999E-2</c:v>
                </c:pt>
                <c:pt idx="8441">
                  <c:v>2.8518999999999999E-2</c:v>
                </c:pt>
                <c:pt idx="8442">
                  <c:v>2.7611E-2</c:v>
                </c:pt>
                <c:pt idx="8443">
                  <c:v>3.024E-2</c:v>
                </c:pt>
                <c:pt idx="8444">
                  <c:v>2.0073000000000001E-2</c:v>
                </c:pt>
                <c:pt idx="8445">
                  <c:v>2.9184999999999999E-2</c:v>
                </c:pt>
                <c:pt idx="8446">
                  <c:v>3.3703999999999998E-2</c:v>
                </c:pt>
                <c:pt idx="8447">
                  <c:v>0.61066100000000001</c:v>
                </c:pt>
                <c:pt idx="8448">
                  <c:v>8.0757999999999996E-2</c:v>
                </c:pt>
                <c:pt idx="8449">
                  <c:v>0.21853500000000001</c:v>
                </c:pt>
                <c:pt idx="8450">
                  <c:v>0.346385</c:v>
                </c:pt>
                <c:pt idx="8451">
                  <c:v>2.6074E-2</c:v>
                </c:pt>
                <c:pt idx="8452">
                  <c:v>2.0444E-2</c:v>
                </c:pt>
                <c:pt idx="8453">
                  <c:v>3.8648000000000002E-2</c:v>
                </c:pt>
                <c:pt idx="8454">
                  <c:v>4.5665999999999998E-2</c:v>
                </c:pt>
                <c:pt idx="8455">
                  <c:v>4.9369999999999997E-2</c:v>
                </c:pt>
                <c:pt idx="8456">
                  <c:v>5.2424999999999999E-2</c:v>
                </c:pt>
                <c:pt idx="8457">
                  <c:v>4.0073999999999999E-2</c:v>
                </c:pt>
                <c:pt idx="8458">
                  <c:v>2.6721999999999999E-2</c:v>
                </c:pt>
                <c:pt idx="8459">
                  <c:v>2.6370000000000001E-2</c:v>
                </c:pt>
                <c:pt idx="8460">
                  <c:v>3.3536999999999997E-2</c:v>
                </c:pt>
                <c:pt idx="8461">
                  <c:v>4.9963E-2</c:v>
                </c:pt>
                <c:pt idx="8462">
                  <c:v>3.687E-2</c:v>
                </c:pt>
                <c:pt idx="8463">
                  <c:v>5.8888000000000003E-2</c:v>
                </c:pt>
                <c:pt idx="8464">
                  <c:v>4.0833000000000001E-2</c:v>
                </c:pt>
                <c:pt idx="8465">
                  <c:v>6.1351000000000003E-2</c:v>
                </c:pt>
                <c:pt idx="8466">
                  <c:v>3.9426000000000003E-2</c:v>
                </c:pt>
                <c:pt idx="8467">
                  <c:v>4.4332999999999997E-2</c:v>
                </c:pt>
                <c:pt idx="8468">
                  <c:v>4.2611000000000003E-2</c:v>
                </c:pt>
                <c:pt idx="8469">
                  <c:v>4.8295999999999999E-2</c:v>
                </c:pt>
                <c:pt idx="8470">
                  <c:v>2.1777000000000001E-2</c:v>
                </c:pt>
                <c:pt idx="8471">
                  <c:v>5.8868999999999998E-2</c:v>
                </c:pt>
                <c:pt idx="8472">
                  <c:v>3.0851E-2</c:v>
                </c:pt>
                <c:pt idx="8473">
                  <c:v>4.5759000000000001E-2</c:v>
                </c:pt>
                <c:pt idx="8474">
                  <c:v>4.1389000000000002E-2</c:v>
                </c:pt>
                <c:pt idx="8475">
                  <c:v>4.1574E-2</c:v>
                </c:pt>
                <c:pt idx="8476">
                  <c:v>2.9461999999999999E-2</c:v>
                </c:pt>
                <c:pt idx="8477">
                  <c:v>5.8518000000000001E-2</c:v>
                </c:pt>
                <c:pt idx="8478">
                  <c:v>5.0888000000000003E-2</c:v>
                </c:pt>
                <c:pt idx="8479">
                  <c:v>2.8315E-2</c:v>
                </c:pt>
                <c:pt idx="8480">
                  <c:v>3.0037000000000001E-2</c:v>
                </c:pt>
                <c:pt idx="8481">
                  <c:v>3.7629000000000003E-2</c:v>
                </c:pt>
                <c:pt idx="8482">
                  <c:v>3.737E-2</c:v>
                </c:pt>
                <c:pt idx="8483">
                  <c:v>3.4333000000000002E-2</c:v>
                </c:pt>
                <c:pt idx="8484">
                  <c:v>3.0870000000000002E-2</c:v>
                </c:pt>
                <c:pt idx="8485">
                  <c:v>3.0055999999999999E-2</c:v>
                </c:pt>
                <c:pt idx="8486">
                  <c:v>2.5239999999999999E-2</c:v>
                </c:pt>
                <c:pt idx="8487">
                  <c:v>4.2480999999999998E-2</c:v>
                </c:pt>
                <c:pt idx="8488">
                  <c:v>3.074E-2</c:v>
                </c:pt>
                <c:pt idx="8489">
                  <c:v>3.8054999999999999E-2</c:v>
                </c:pt>
                <c:pt idx="8490">
                  <c:v>6.8166000000000004E-2</c:v>
                </c:pt>
                <c:pt idx="8491">
                  <c:v>4.8500000000000001E-2</c:v>
                </c:pt>
                <c:pt idx="8492">
                  <c:v>4.6831999999999999E-2</c:v>
                </c:pt>
                <c:pt idx="8493">
                  <c:v>5.2888999999999999E-2</c:v>
                </c:pt>
                <c:pt idx="8494">
                  <c:v>4.4759E-2</c:v>
                </c:pt>
                <c:pt idx="8495">
                  <c:v>4.1925999999999998E-2</c:v>
                </c:pt>
                <c:pt idx="8496">
                  <c:v>3.6796000000000002E-2</c:v>
                </c:pt>
                <c:pt idx="8497">
                  <c:v>0.21446100000000001</c:v>
                </c:pt>
                <c:pt idx="8498">
                  <c:v>0.368145</c:v>
                </c:pt>
                <c:pt idx="8499">
                  <c:v>0.58043999999999996</c:v>
                </c:pt>
                <c:pt idx="8500">
                  <c:v>2.9628999999999999E-2</c:v>
                </c:pt>
                <c:pt idx="8501">
                  <c:v>3.8036E-2</c:v>
                </c:pt>
                <c:pt idx="8502">
                  <c:v>7.7962000000000004E-2</c:v>
                </c:pt>
                <c:pt idx="8503">
                  <c:v>5.0146999999999997E-2</c:v>
                </c:pt>
                <c:pt idx="8504">
                  <c:v>6.7147999999999999E-2</c:v>
                </c:pt>
                <c:pt idx="8505">
                  <c:v>2.4166E-2</c:v>
                </c:pt>
                <c:pt idx="8506">
                  <c:v>3.2351999999999999E-2</c:v>
                </c:pt>
                <c:pt idx="8507">
                  <c:v>3.0610999999999999E-2</c:v>
                </c:pt>
                <c:pt idx="8508">
                  <c:v>2.6259000000000001E-2</c:v>
                </c:pt>
                <c:pt idx="8509">
                  <c:v>4.6611E-2</c:v>
                </c:pt>
                <c:pt idx="8510">
                  <c:v>4.4592E-2</c:v>
                </c:pt>
                <c:pt idx="8511">
                  <c:v>4.9869999999999998E-2</c:v>
                </c:pt>
                <c:pt idx="8512">
                  <c:v>6.6073999999999994E-2</c:v>
                </c:pt>
                <c:pt idx="8513">
                  <c:v>9.1425000000000006E-2</c:v>
                </c:pt>
                <c:pt idx="8514">
                  <c:v>2.6370000000000001E-2</c:v>
                </c:pt>
                <c:pt idx="8515">
                  <c:v>3.5943999999999997E-2</c:v>
                </c:pt>
                <c:pt idx="8516">
                  <c:v>4.3702999999999999E-2</c:v>
                </c:pt>
                <c:pt idx="8517">
                  <c:v>7.1665999999999994E-2</c:v>
                </c:pt>
                <c:pt idx="8518">
                  <c:v>3.9722E-2</c:v>
                </c:pt>
                <c:pt idx="8519">
                  <c:v>8.2277000000000003E-2</c:v>
                </c:pt>
                <c:pt idx="8520">
                  <c:v>6.1092E-2</c:v>
                </c:pt>
                <c:pt idx="8521">
                  <c:v>3.5258999999999999E-2</c:v>
                </c:pt>
                <c:pt idx="8522">
                  <c:v>2.087E-2</c:v>
                </c:pt>
                <c:pt idx="8523">
                  <c:v>4.3519000000000002E-2</c:v>
                </c:pt>
                <c:pt idx="8524">
                  <c:v>2.6943999999999999E-2</c:v>
                </c:pt>
                <c:pt idx="8525">
                  <c:v>3.1556000000000001E-2</c:v>
                </c:pt>
                <c:pt idx="8526">
                  <c:v>2.2685E-2</c:v>
                </c:pt>
                <c:pt idx="8527">
                  <c:v>2.1684999999999999E-2</c:v>
                </c:pt>
                <c:pt idx="8528">
                  <c:v>4.8684999999999999E-2</c:v>
                </c:pt>
                <c:pt idx="8529">
                  <c:v>4.3333000000000003E-2</c:v>
                </c:pt>
                <c:pt idx="8530">
                  <c:v>3.4185E-2</c:v>
                </c:pt>
                <c:pt idx="8531">
                  <c:v>7.2850999999999999E-2</c:v>
                </c:pt>
                <c:pt idx="8532">
                  <c:v>6.3777E-2</c:v>
                </c:pt>
                <c:pt idx="8533">
                  <c:v>3.1795999999999998E-2</c:v>
                </c:pt>
                <c:pt idx="8534">
                  <c:v>2.5648000000000001E-2</c:v>
                </c:pt>
                <c:pt idx="8535">
                  <c:v>4.3166000000000003E-2</c:v>
                </c:pt>
                <c:pt idx="8536">
                  <c:v>2.3740000000000001E-2</c:v>
                </c:pt>
                <c:pt idx="8537">
                  <c:v>2.8591999999999999E-2</c:v>
                </c:pt>
                <c:pt idx="8538">
                  <c:v>3.6129000000000001E-2</c:v>
                </c:pt>
                <c:pt idx="8539">
                  <c:v>4.2555999999999997E-2</c:v>
                </c:pt>
                <c:pt idx="8540">
                  <c:v>2.9666000000000001E-2</c:v>
                </c:pt>
                <c:pt idx="8541">
                  <c:v>2.7962999999999998E-2</c:v>
                </c:pt>
                <c:pt idx="8542">
                  <c:v>7.5370000000000006E-2</c:v>
                </c:pt>
                <c:pt idx="8543">
                  <c:v>3.7388999999999999E-2</c:v>
                </c:pt>
                <c:pt idx="8544">
                  <c:v>7.0128999999999997E-2</c:v>
                </c:pt>
                <c:pt idx="8545">
                  <c:v>2.9648000000000001E-2</c:v>
                </c:pt>
                <c:pt idx="8546">
                  <c:v>2.5388999999999998E-2</c:v>
                </c:pt>
                <c:pt idx="8547">
                  <c:v>3.5777999999999997E-2</c:v>
                </c:pt>
                <c:pt idx="8548">
                  <c:v>0.48208800000000002</c:v>
                </c:pt>
                <c:pt idx="8549">
                  <c:v>0.80808500000000005</c:v>
                </c:pt>
                <c:pt idx="8550">
                  <c:v>0.57381000000000004</c:v>
                </c:pt>
                <c:pt idx="8551">
                  <c:v>4.8017999999999998E-2</c:v>
                </c:pt>
                <c:pt idx="8552">
                  <c:v>2.3111E-2</c:v>
                </c:pt>
                <c:pt idx="8553">
                  <c:v>3.6054999999999997E-2</c:v>
                </c:pt>
                <c:pt idx="8554">
                  <c:v>3.2037000000000003E-2</c:v>
                </c:pt>
                <c:pt idx="8555">
                  <c:v>6.3833000000000001E-2</c:v>
                </c:pt>
                <c:pt idx="8556">
                  <c:v>3.4444000000000002E-2</c:v>
                </c:pt>
                <c:pt idx="8557">
                  <c:v>3.8351999999999997E-2</c:v>
                </c:pt>
                <c:pt idx="8558">
                  <c:v>4.6739999999999997E-2</c:v>
                </c:pt>
                <c:pt idx="8559">
                  <c:v>5.2481E-2</c:v>
                </c:pt>
                <c:pt idx="8560">
                  <c:v>5.3036E-2</c:v>
                </c:pt>
                <c:pt idx="8561">
                  <c:v>4.3647999999999999E-2</c:v>
                </c:pt>
                <c:pt idx="8562">
                  <c:v>3.3814999999999998E-2</c:v>
                </c:pt>
                <c:pt idx="8563">
                  <c:v>7.0517999999999997E-2</c:v>
                </c:pt>
                <c:pt idx="8564">
                  <c:v>2.7278E-2</c:v>
                </c:pt>
                <c:pt idx="8565">
                  <c:v>3.9720999999999999E-2</c:v>
                </c:pt>
                <c:pt idx="8566">
                  <c:v>4.3203999999999999E-2</c:v>
                </c:pt>
                <c:pt idx="8567">
                  <c:v>3.9184999999999998E-2</c:v>
                </c:pt>
                <c:pt idx="8568">
                  <c:v>3.3666000000000001E-2</c:v>
                </c:pt>
                <c:pt idx="8569">
                  <c:v>4.9592999999999998E-2</c:v>
                </c:pt>
                <c:pt idx="8570">
                  <c:v>2.1741E-2</c:v>
                </c:pt>
                <c:pt idx="8571">
                  <c:v>5.1018000000000001E-2</c:v>
                </c:pt>
                <c:pt idx="8572">
                  <c:v>4.1295999999999999E-2</c:v>
                </c:pt>
                <c:pt idx="8573">
                  <c:v>7.6963000000000004E-2</c:v>
                </c:pt>
                <c:pt idx="8574">
                  <c:v>8.3146999999999999E-2</c:v>
                </c:pt>
                <c:pt idx="8575">
                  <c:v>6.4500000000000002E-2</c:v>
                </c:pt>
                <c:pt idx="8576">
                  <c:v>2.7276999999999999E-2</c:v>
                </c:pt>
                <c:pt idx="8577">
                  <c:v>2.8147999999999999E-2</c:v>
                </c:pt>
                <c:pt idx="8578">
                  <c:v>5.5406999999999998E-2</c:v>
                </c:pt>
                <c:pt idx="8579">
                  <c:v>4.1167000000000002E-2</c:v>
                </c:pt>
                <c:pt idx="8580">
                  <c:v>5.9258999999999999E-2</c:v>
                </c:pt>
                <c:pt idx="8581">
                  <c:v>4.1147999999999997E-2</c:v>
                </c:pt>
                <c:pt idx="8582">
                  <c:v>5.7313999999999997E-2</c:v>
                </c:pt>
                <c:pt idx="8583">
                  <c:v>4.9869999999999998E-2</c:v>
                </c:pt>
                <c:pt idx="8584">
                  <c:v>3.524E-2</c:v>
                </c:pt>
                <c:pt idx="8585">
                  <c:v>8.5295999999999997E-2</c:v>
                </c:pt>
                <c:pt idx="8586">
                  <c:v>5.7480999999999997E-2</c:v>
                </c:pt>
                <c:pt idx="8587">
                  <c:v>3.9944E-2</c:v>
                </c:pt>
                <c:pt idx="8588">
                  <c:v>4.4110999999999997E-2</c:v>
                </c:pt>
                <c:pt idx="8589">
                  <c:v>7.0017999999999997E-2</c:v>
                </c:pt>
                <c:pt idx="8590">
                  <c:v>8.9554999999999996E-2</c:v>
                </c:pt>
                <c:pt idx="8591">
                  <c:v>8.2332000000000002E-2</c:v>
                </c:pt>
                <c:pt idx="8592">
                  <c:v>3.4592999999999999E-2</c:v>
                </c:pt>
                <c:pt idx="8593">
                  <c:v>4.4665999999999997E-2</c:v>
                </c:pt>
                <c:pt idx="8594">
                  <c:v>4.2000000000000003E-2</c:v>
                </c:pt>
                <c:pt idx="8595">
                  <c:v>2.7814999999999999E-2</c:v>
                </c:pt>
                <c:pt idx="8596">
                  <c:v>3.6202999999999999E-2</c:v>
                </c:pt>
                <c:pt idx="8597">
                  <c:v>0.57899500000000004</c:v>
                </c:pt>
                <c:pt idx="8598">
                  <c:v>0.22781299999999999</c:v>
                </c:pt>
                <c:pt idx="8599">
                  <c:v>0.28290500000000002</c:v>
                </c:pt>
                <c:pt idx="8600">
                  <c:v>3.2573999999999999E-2</c:v>
                </c:pt>
                <c:pt idx="8601">
                  <c:v>4.6332999999999999E-2</c:v>
                </c:pt>
                <c:pt idx="8602">
                  <c:v>4.1758999999999998E-2</c:v>
                </c:pt>
                <c:pt idx="8603">
                  <c:v>3.1165999999999999E-2</c:v>
                </c:pt>
                <c:pt idx="8604">
                  <c:v>7.7924999999999994E-2</c:v>
                </c:pt>
                <c:pt idx="8605">
                  <c:v>6.6611000000000004E-2</c:v>
                </c:pt>
                <c:pt idx="8606">
                  <c:v>4.6628999999999997E-2</c:v>
                </c:pt>
                <c:pt idx="8607">
                  <c:v>4.0481000000000003E-2</c:v>
                </c:pt>
                <c:pt idx="8608">
                  <c:v>3.5499999999999997E-2</c:v>
                </c:pt>
                <c:pt idx="8609">
                  <c:v>3.7776999999999998E-2</c:v>
                </c:pt>
                <c:pt idx="8610">
                  <c:v>3.5130000000000002E-2</c:v>
                </c:pt>
                <c:pt idx="8611">
                  <c:v>4.1295999999999999E-2</c:v>
                </c:pt>
                <c:pt idx="8612">
                  <c:v>3.8906999999999997E-2</c:v>
                </c:pt>
                <c:pt idx="8613">
                  <c:v>3.7240000000000002E-2</c:v>
                </c:pt>
                <c:pt idx="8614">
                  <c:v>4.1610000000000001E-2</c:v>
                </c:pt>
                <c:pt idx="8615">
                  <c:v>4.2907000000000001E-2</c:v>
                </c:pt>
                <c:pt idx="8616">
                  <c:v>4.8166E-2</c:v>
                </c:pt>
                <c:pt idx="8617">
                  <c:v>3.6110999999999997E-2</c:v>
                </c:pt>
                <c:pt idx="8618">
                  <c:v>3.3184999999999999E-2</c:v>
                </c:pt>
                <c:pt idx="8619">
                  <c:v>3.7093000000000001E-2</c:v>
                </c:pt>
                <c:pt idx="8620">
                  <c:v>4.1796E-2</c:v>
                </c:pt>
                <c:pt idx="8621">
                  <c:v>4.2480999999999998E-2</c:v>
                </c:pt>
                <c:pt idx="8622">
                  <c:v>4.3018000000000001E-2</c:v>
                </c:pt>
                <c:pt idx="8623">
                  <c:v>6.6869999999999999E-2</c:v>
                </c:pt>
                <c:pt idx="8624">
                  <c:v>5.0389000000000003E-2</c:v>
                </c:pt>
                <c:pt idx="8625">
                  <c:v>5.1388000000000003E-2</c:v>
                </c:pt>
                <c:pt idx="8626">
                  <c:v>9.3962000000000004E-2</c:v>
                </c:pt>
                <c:pt idx="8627">
                  <c:v>7.1592000000000003E-2</c:v>
                </c:pt>
                <c:pt idx="8628">
                  <c:v>8.5259000000000001E-2</c:v>
                </c:pt>
                <c:pt idx="8629">
                  <c:v>2.0722000000000001E-2</c:v>
                </c:pt>
                <c:pt idx="8630">
                  <c:v>4.5536E-2</c:v>
                </c:pt>
                <c:pt idx="8631">
                  <c:v>4.3036999999999999E-2</c:v>
                </c:pt>
                <c:pt idx="8632">
                  <c:v>2.9574E-2</c:v>
                </c:pt>
                <c:pt idx="8633">
                  <c:v>3.1185000000000001E-2</c:v>
                </c:pt>
                <c:pt idx="8634">
                  <c:v>5.1980999999999999E-2</c:v>
                </c:pt>
                <c:pt idx="8635">
                  <c:v>4.4019000000000003E-2</c:v>
                </c:pt>
                <c:pt idx="8636">
                  <c:v>2.6759000000000002E-2</c:v>
                </c:pt>
                <c:pt idx="8637">
                  <c:v>3.1129E-2</c:v>
                </c:pt>
                <c:pt idx="8638">
                  <c:v>4.9999000000000002E-2</c:v>
                </c:pt>
                <c:pt idx="8639">
                  <c:v>4.1517999999999999E-2</c:v>
                </c:pt>
                <c:pt idx="8640">
                  <c:v>4.6110999999999999E-2</c:v>
                </c:pt>
                <c:pt idx="8641">
                  <c:v>2.7333E-2</c:v>
                </c:pt>
                <c:pt idx="8642">
                  <c:v>0.25692399999999999</c:v>
                </c:pt>
                <c:pt idx="8643">
                  <c:v>0.50640300000000005</c:v>
                </c:pt>
                <c:pt idx="8644">
                  <c:v>0.15511</c:v>
                </c:pt>
                <c:pt idx="8645">
                  <c:v>1.8352E-2</c:v>
                </c:pt>
                <c:pt idx="8646">
                  <c:v>2.137E-2</c:v>
                </c:pt>
                <c:pt idx="8647">
                  <c:v>1.8055999999999999E-2</c:v>
                </c:pt>
                <c:pt idx="8648">
                  <c:v>3.7426000000000001E-2</c:v>
                </c:pt>
                <c:pt idx="8649">
                  <c:v>4.1036999999999997E-2</c:v>
                </c:pt>
                <c:pt idx="8650">
                  <c:v>5.6278000000000002E-2</c:v>
                </c:pt>
                <c:pt idx="8651">
                  <c:v>0.03</c:v>
                </c:pt>
                <c:pt idx="8652">
                  <c:v>4.0055E-2</c:v>
                </c:pt>
                <c:pt idx="8653">
                  <c:v>4.4852000000000003E-2</c:v>
                </c:pt>
                <c:pt idx="8654">
                  <c:v>8.1906999999999994E-2</c:v>
                </c:pt>
                <c:pt idx="8655">
                  <c:v>5.2481E-2</c:v>
                </c:pt>
                <c:pt idx="8656">
                  <c:v>3.8018000000000003E-2</c:v>
                </c:pt>
                <c:pt idx="8657">
                  <c:v>7.1148000000000003E-2</c:v>
                </c:pt>
                <c:pt idx="8658">
                  <c:v>5.0074E-2</c:v>
                </c:pt>
                <c:pt idx="8659">
                  <c:v>5.2035999999999999E-2</c:v>
                </c:pt>
                <c:pt idx="8660">
                  <c:v>4.5998999999999998E-2</c:v>
                </c:pt>
                <c:pt idx="8661">
                  <c:v>5.2091999999999999E-2</c:v>
                </c:pt>
                <c:pt idx="8662">
                  <c:v>3.8981000000000002E-2</c:v>
                </c:pt>
                <c:pt idx="8663">
                  <c:v>2.7629999999999998E-2</c:v>
                </c:pt>
                <c:pt idx="8664">
                  <c:v>4.1222000000000002E-2</c:v>
                </c:pt>
                <c:pt idx="8665">
                  <c:v>9.3962000000000004E-2</c:v>
                </c:pt>
                <c:pt idx="8666">
                  <c:v>2.9759000000000001E-2</c:v>
                </c:pt>
                <c:pt idx="8667">
                  <c:v>4.1683999999999999E-2</c:v>
                </c:pt>
                <c:pt idx="8668">
                  <c:v>5.0424999999999998E-2</c:v>
                </c:pt>
                <c:pt idx="8669">
                  <c:v>3.5277999999999997E-2</c:v>
                </c:pt>
                <c:pt idx="8670">
                  <c:v>3.9406999999999998E-2</c:v>
                </c:pt>
                <c:pt idx="8671">
                  <c:v>4.3943999999999997E-2</c:v>
                </c:pt>
                <c:pt idx="8672">
                  <c:v>5.1702999999999999E-2</c:v>
                </c:pt>
                <c:pt idx="8673">
                  <c:v>4.487E-2</c:v>
                </c:pt>
                <c:pt idx="8674">
                  <c:v>2.7333E-2</c:v>
                </c:pt>
                <c:pt idx="8675">
                  <c:v>3.5277999999999997E-2</c:v>
                </c:pt>
                <c:pt idx="8676">
                  <c:v>6.8666000000000005E-2</c:v>
                </c:pt>
                <c:pt idx="8677">
                  <c:v>6.0926000000000001E-2</c:v>
                </c:pt>
                <c:pt idx="8678">
                  <c:v>3.4333000000000002E-2</c:v>
                </c:pt>
                <c:pt idx="8679">
                  <c:v>2.5277000000000001E-2</c:v>
                </c:pt>
                <c:pt idx="8680">
                  <c:v>4.2869999999999998E-2</c:v>
                </c:pt>
                <c:pt idx="8681">
                  <c:v>5.8074000000000001E-2</c:v>
                </c:pt>
                <c:pt idx="8682">
                  <c:v>4.7128999999999997E-2</c:v>
                </c:pt>
                <c:pt idx="8683">
                  <c:v>8.9629E-2</c:v>
                </c:pt>
                <c:pt idx="8684">
                  <c:v>8.1628999999999993E-2</c:v>
                </c:pt>
                <c:pt idx="8685">
                  <c:v>3.5147999999999999E-2</c:v>
                </c:pt>
                <c:pt idx="8686">
                  <c:v>7.8462000000000004E-2</c:v>
                </c:pt>
                <c:pt idx="8687">
                  <c:v>3.4796000000000001E-2</c:v>
                </c:pt>
                <c:pt idx="8688">
                  <c:v>2.0851999999999999E-2</c:v>
                </c:pt>
                <c:pt idx="8689">
                  <c:v>3.9147000000000001E-2</c:v>
                </c:pt>
                <c:pt idx="8690">
                  <c:v>3.2592999999999997E-2</c:v>
                </c:pt>
                <c:pt idx="8691">
                  <c:v>4.0203000000000003E-2</c:v>
                </c:pt>
                <c:pt idx="8692">
                  <c:v>4.8332E-2</c:v>
                </c:pt>
                <c:pt idx="8693">
                  <c:v>2.4851000000000002E-2</c:v>
                </c:pt>
                <c:pt idx="8694">
                  <c:v>0.68036399999999997</c:v>
                </c:pt>
                <c:pt idx="8695">
                  <c:v>0.30016399999999999</c:v>
                </c:pt>
                <c:pt idx="8696">
                  <c:v>0.37047799999999997</c:v>
                </c:pt>
                <c:pt idx="8697">
                  <c:v>4.0222000000000001E-2</c:v>
                </c:pt>
                <c:pt idx="8698">
                  <c:v>2.1333000000000001E-2</c:v>
                </c:pt>
                <c:pt idx="8699">
                  <c:v>2.1055000000000001E-2</c:v>
                </c:pt>
                <c:pt idx="8700">
                  <c:v>3.4814999999999999E-2</c:v>
                </c:pt>
                <c:pt idx="8701">
                  <c:v>8.7498999999999993E-2</c:v>
                </c:pt>
                <c:pt idx="8702">
                  <c:v>8.8480000000000003E-2</c:v>
                </c:pt>
                <c:pt idx="8703">
                  <c:v>7.6998999999999998E-2</c:v>
                </c:pt>
                <c:pt idx="8704">
                  <c:v>3.8315000000000002E-2</c:v>
                </c:pt>
                <c:pt idx="8705">
                  <c:v>3.7981000000000001E-2</c:v>
                </c:pt>
                <c:pt idx="8706">
                  <c:v>2.4426E-2</c:v>
                </c:pt>
                <c:pt idx="8707">
                  <c:v>2.0555E-2</c:v>
                </c:pt>
                <c:pt idx="8708">
                  <c:v>4.2591999999999998E-2</c:v>
                </c:pt>
                <c:pt idx="8709">
                  <c:v>4.2055000000000002E-2</c:v>
                </c:pt>
                <c:pt idx="8710">
                  <c:v>3.8221999999999999E-2</c:v>
                </c:pt>
                <c:pt idx="8711">
                  <c:v>4.4907000000000002E-2</c:v>
                </c:pt>
                <c:pt idx="8712">
                  <c:v>4.1239999999999999E-2</c:v>
                </c:pt>
                <c:pt idx="8713">
                  <c:v>4.7906999999999998E-2</c:v>
                </c:pt>
                <c:pt idx="8714">
                  <c:v>5.3498999999999998E-2</c:v>
                </c:pt>
                <c:pt idx="8715">
                  <c:v>3.4202999999999997E-2</c:v>
                </c:pt>
                <c:pt idx="8716">
                  <c:v>5.8518000000000001E-2</c:v>
                </c:pt>
                <c:pt idx="8717">
                  <c:v>3.5296000000000001E-2</c:v>
                </c:pt>
                <c:pt idx="8718">
                  <c:v>2.6870000000000002E-2</c:v>
                </c:pt>
                <c:pt idx="8719">
                  <c:v>8.9370000000000005E-2</c:v>
                </c:pt>
                <c:pt idx="8720">
                  <c:v>8.7906999999999999E-2</c:v>
                </c:pt>
                <c:pt idx="8721">
                  <c:v>4.7962999999999999E-2</c:v>
                </c:pt>
                <c:pt idx="8722">
                  <c:v>2.7092000000000001E-2</c:v>
                </c:pt>
                <c:pt idx="8723">
                  <c:v>4.0314999999999997E-2</c:v>
                </c:pt>
                <c:pt idx="8724">
                  <c:v>3.8851999999999998E-2</c:v>
                </c:pt>
                <c:pt idx="8725">
                  <c:v>6.7313999999999999E-2</c:v>
                </c:pt>
                <c:pt idx="8726">
                  <c:v>7.4314000000000005E-2</c:v>
                </c:pt>
                <c:pt idx="8727">
                  <c:v>8.2999000000000003E-2</c:v>
                </c:pt>
                <c:pt idx="8728">
                  <c:v>4.7722000000000001E-2</c:v>
                </c:pt>
                <c:pt idx="8729">
                  <c:v>4.4054999999999997E-2</c:v>
                </c:pt>
                <c:pt idx="8730">
                  <c:v>4.3684000000000001E-2</c:v>
                </c:pt>
                <c:pt idx="8731">
                  <c:v>4.4851000000000002E-2</c:v>
                </c:pt>
                <c:pt idx="8732">
                  <c:v>9.3295000000000003E-2</c:v>
                </c:pt>
                <c:pt idx="8733">
                  <c:v>8.2202999999999998E-2</c:v>
                </c:pt>
                <c:pt idx="8734">
                  <c:v>6.9461999999999996E-2</c:v>
                </c:pt>
                <c:pt idx="8735">
                  <c:v>7.9036999999999996E-2</c:v>
                </c:pt>
                <c:pt idx="8736">
                  <c:v>3.7388999999999999E-2</c:v>
                </c:pt>
                <c:pt idx="8737">
                  <c:v>4.5685000000000003E-2</c:v>
                </c:pt>
                <c:pt idx="8738">
                  <c:v>3.6685000000000002E-2</c:v>
                </c:pt>
                <c:pt idx="8739">
                  <c:v>3.0166999999999999E-2</c:v>
                </c:pt>
                <c:pt idx="8740">
                  <c:v>2.1055999999999998E-2</c:v>
                </c:pt>
                <c:pt idx="8741">
                  <c:v>4.5036E-2</c:v>
                </c:pt>
                <c:pt idx="8742">
                  <c:v>4.5204000000000001E-2</c:v>
                </c:pt>
                <c:pt idx="8743">
                  <c:v>4.6073999999999997E-2</c:v>
                </c:pt>
                <c:pt idx="8744">
                  <c:v>2.3092000000000001E-2</c:v>
                </c:pt>
                <c:pt idx="8745">
                  <c:v>0.38616299999999998</c:v>
                </c:pt>
                <c:pt idx="8746">
                  <c:v>0.12414699999999999</c:v>
                </c:pt>
                <c:pt idx="8747">
                  <c:v>0.587754</c:v>
                </c:pt>
                <c:pt idx="8748">
                  <c:v>3.8443999999999999E-2</c:v>
                </c:pt>
                <c:pt idx="8749">
                  <c:v>7.7369999999999994E-2</c:v>
                </c:pt>
                <c:pt idx="8750">
                  <c:v>4.2407E-2</c:v>
                </c:pt>
                <c:pt idx="8751">
                  <c:v>2.4518000000000002E-2</c:v>
                </c:pt>
                <c:pt idx="8752">
                  <c:v>2.5222000000000001E-2</c:v>
                </c:pt>
                <c:pt idx="8753">
                  <c:v>3.0963000000000001E-2</c:v>
                </c:pt>
                <c:pt idx="8754">
                  <c:v>3.7499999999999999E-2</c:v>
                </c:pt>
                <c:pt idx="8755">
                  <c:v>2.8035999999999998E-2</c:v>
                </c:pt>
                <c:pt idx="8756">
                  <c:v>3.2444000000000001E-2</c:v>
                </c:pt>
                <c:pt idx="8757">
                  <c:v>4.0370000000000003E-2</c:v>
                </c:pt>
                <c:pt idx="8758">
                  <c:v>4.1444000000000002E-2</c:v>
                </c:pt>
                <c:pt idx="8759">
                  <c:v>7.7480999999999994E-2</c:v>
                </c:pt>
                <c:pt idx="8760">
                  <c:v>6.0498999999999997E-2</c:v>
                </c:pt>
                <c:pt idx="8761">
                  <c:v>6.8888000000000005E-2</c:v>
                </c:pt>
                <c:pt idx="8762">
                  <c:v>4.0758999999999997E-2</c:v>
                </c:pt>
                <c:pt idx="8763">
                  <c:v>4.2369999999999998E-2</c:v>
                </c:pt>
                <c:pt idx="8764">
                  <c:v>2.9017999999999999E-2</c:v>
                </c:pt>
                <c:pt idx="8765">
                  <c:v>4.3147999999999999E-2</c:v>
                </c:pt>
                <c:pt idx="8766">
                  <c:v>3.5518000000000001E-2</c:v>
                </c:pt>
                <c:pt idx="8767">
                  <c:v>2.0667000000000001E-2</c:v>
                </c:pt>
                <c:pt idx="8768">
                  <c:v>4.6110999999999999E-2</c:v>
                </c:pt>
                <c:pt idx="8769">
                  <c:v>2.9017999999999999E-2</c:v>
                </c:pt>
                <c:pt idx="8770">
                  <c:v>3.8554999999999999E-2</c:v>
                </c:pt>
                <c:pt idx="8771">
                  <c:v>4.1647999999999998E-2</c:v>
                </c:pt>
                <c:pt idx="8772">
                  <c:v>4.9461999999999999E-2</c:v>
                </c:pt>
                <c:pt idx="8773">
                  <c:v>3.8295999999999997E-2</c:v>
                </c:pt>
                <c:pt idx="8774">
                  <c:v>2.9408E-2</c:v>
                </c:pt>
                <c:pt idx="8775">
                  <c:v>5.0333000000000003E-2</c:v>
                </c:pt>
                <c:pt idx="8776">
                  <c:v>3.4480999999999998E-2</c:v>
                </c:pt>
                <c:pt idx="8777">
                  <c:v>2.3296000000000001E-2</c:v>
                </c:pt>
                <c:pt idx="8778">
                  <c:v>4.9055000000000001E-2</c:v>
                </c:pt>
                <c:pt idx="8779">
                  <c:v>4.4796000000000002E-2</c:v>
                </c:pt>
                <c:pt idx="8780">
                  <c:v>3.2295999999999998E-2</c:v>
                </c:pt>
                <c:pt idx="8781">
                  <c:v>3.8961999999999997E-2</c:v>
                </c:pt>
                <c:pt idx="8782">
                  <c:v>4.3630000000000002E-2</c:v>
                </c:pt>
                <c:pt idx="8783">
                  <c:v>5.0573E-2</c:v>
                </c:pt>
                <c:pt idx="8784">
                  <c:v>4.2091999999999997E-2</c:v>
                </c:pt>
                <c:pt idx="8785">
                  <c:v>3.2259000000000003E-2</c:v>
                </c:pt>
                <c:pt idx="8786">
                  <c:v>3.6499999999999998E-2</c:v>
                </c:pt>
                <c:pt idx="8787">
                  <c:v>2.7480999999999998E-2</c:v>
                </c:pt>
                <c:pt idx="8788">
                  <c:v>5.5739999999999998E-2</c:v>
                </c:pt>
                <c:pt idx="8789">
                  <c:v>3.0110999999999999E-2</c:v>
                </c:pt>
                <c:pt idx="8790">
                  <c:v>0.31755299999999997</c:v>
                </c:pt>
                <c:pt idx="8791">
                  <c:v>0.35986699999999999</c:v>
                </c:pt>
                <c:pt idx="8792">
                  <c:v>0.95687999999999995</c:v>
                </c:pt>
                <c:pt idx="8793">
                  <c:v>7.2925000000000004E-2</c:v>
                </c:pt>
                <c:pt idx="8794">
                  <c:v>1.8908000000000001E-2</c:v>
                </c:pt>
                <c:pt idx="8795">
                  <c:v>2.8629999999999999E-2</c:v>
                </c:pt>
                <c:pt idx="8796">
                  <c:v>4.0294999999999997E-2</c:v>
                </c:pt>
                <c:pt idx="8797">
                  <c:v>1.8665999999999999E-2</c:v>
                </c:pt>
                <c:pt idx="8798">
                  <c:v>1.9796000000000001E-2</c:v>
                </c:pt>
                <c:pt idx="8799">
                  <c:v>1.6722000000000001E-2</c:v>
                </c:pt>
                <c:pt idx="8800">
                  <c:v>2.3592999999999999E-2</c:v>
                </c:pt>
                <c:pt idx="8801">
                  <c:v>2.8704E-2</c:v>
                </c:pt>
                <c:pt idx="8802">
                  <c:v>4.1128999999999999E-2</c:v>
                </c:pt>
                <c:pt idx="8803">
                  <c:v>3.3647999999999997E-2</c:v>
                </c:pt>
                <c:pt idx="8804">
                  <c:v>3.1722E-2</c:v>
                </c:pt>
                <c:pt idx="8805">
                  <c:v>4.2555000000000003E-2</c:v>
                </c:pt>
                <c:pt idx="8806">
                  <c:v>5.7572999999999999E-2</c:v>
                </c:pt>
                <c:pt idx="8807">
                  <c:v>3.1628999999999997E-2</c:v>
                </c:pt>
                <c:pt idx="8808">
                  <c:v>3.687E-2</c:v>
                </c:pt>
                <c:pt idx="8809">
                  <c:v>3.15E-2</c:v>
                </c:pt>
                <c:pt idx="8810">
                  <c:v>2.5388999999999998E-2</c:v>
                </c:pt>
                <c:pt idx="8811">
                  <c:v>4.7648000000000003E-2</c:v>
                </c:pt>
                <c:pt idx="8812">
                  <c:v>6.5740000000000007E-2</c:v>
                </c:pt>
                <c:pt idx="8813">
                  <c:v>3.6665999999999997E-2</c:v>
                </c:pt>
                <c:pt idx="8814">
                  <c:v>4.5388999999999999E-2</c:v>
                </c:pt>
                <c:pt idx="8815">
                  <c:v>4.6961999999999997E-2</c:v>
                </c:pt>
                <c:pt idx="8816">
                  <c:v>3.5685000000000001E-2</c:v>
                </c:pt>
                <c:pt idx="8817">
                  <c:v>2.4981E-2</c:v>
                </c:pt>
                <c:pt idx="8818">
                  <c:v>3.3000000000000002E-2</c:v>
                </c:pt>
                <c:pt idx="8819">
                  <c:v>2.5259E-2</c:v>
                </c:pt>
                <c:pt idx="8820">
                  <c:v>4.4518000000000002E-2</c:v>
                </c:pt>
                <c:pt idx="8821">
                  <c:v>3.3722000000000002E-2</c:v>
                </c:pt>
                <c:pt idx="8822">
                  <c:v>3.4833000000000003E-2</c:v>
                </c:pt>
                <c:pt idx="8823">
                  <c:v>3.5685000000000001E-2</c:v>
                </c:pt>
                <c:pt idx="8824">
                  <c:v>9.3684000000000003E-2</c:v>
                </c:pt>
                <c:pt idx="8825">
                  <c:v>5.0018E-2</c:v>
                </c:pt>
                <c:pt idx="8826">
                  <c:v>5.7796E-2</c:v>
                </c:pt>
                <c:pt idx="8827">
                  <c:v>3.7518000000000003E-2</c:v>
                </c:pt>
                <c:pt idx="8828">
                  <c:v>3.0277999999999999E-2</c:v>
                </c:pt>
                <c:pt idx="8829">
                  <c:v>2.4499E-2</c:v>
                </c:pt>
                <c:pt idx="8830">
                  <c:v>4.5331999999999997E-2</c:v>
                </c:pt>
                <c:pt idx="8831">
                  <c:v>4.1628999999999999E-2</c:v>
                </c:pt>
                <c:pt idx="8832">
                  <c:v>1.9129E-2</c:v>
                </c:pt>
                <c:pt idx="8833">
                  <c:v>1.7814E-2</c:v>
                </c:pt>
                <c:pt idx="8834">
                  <c:v>1.6369999999999999E-2</c:v>
                </c:pt>
                <c:pt idx="8835">
                  <c:v>1.7444000000000001E-2</c:v>
                </c:pt>
                <c:pt idx="8836">
                  <c:v>1.5925999999999999E-2</c:v>
                </c:pt>
                <c:pt idx="8837">
                  <c:v>1.8148000000000001E-2</c:v>
                </c:pt>
                <c:pt idx="8838">
                  <c:v>0.17827599999999999</c:v>
                </c:pt>
                <c:pt idx="8839">
                  <c:v>0.19660900000000001</c:v>
                </c:pt>
                <c:pt idx="8840">
                  <c:v>0.42810700000000002</c:v>
                </c:pt>
                <c:pt idx="8841">
                  <c:v>2.0759E-2</c:v>
                </c:pt>
                <c:pt idx="8842">
                  <c:v>2.6721999999999999E-2</c:v>
                </c:pt>
                <c:pt idx="8843">
                  <c:v>4.4535999999999999E-2</c:v>
                </c:pt>
                <c:pt idx="8844">
                  <c:v>3.4480999999999998E-2</c:v>
                </c:pt>
                <c:pt idx="8845">
                  <c:v>2.2408000000000001E-2</c:v>
                </c:pt>
                <c:pt idx="8846">
                  <c:v>2.1203E-2</c:v>
                </c:pt>
                <c:pt idx="8847">
                  <c:v>3.3741E-2</c:v>
                </c:pt>
                <c:pt idx="8848">
                  <c:v>2.6907E-2</c:v>
                </c:pt>
                <c:pt idx="8849">
                  <c:v>3.3833000000000002E-2</c:v>
                </c:pt>
                <c:pt idx="8850">
                  <c:v>2.7054999999999999E-2</c:v>
                </c:pt>
                <c:pt idx="8851">
                  <c:v>2.6443999999999999E-2</c:v>
                </c:pt>
                <c:pt idx="8852">
                  <c:v>2.4351999999999999E-2</c:v>
                </c:pt>
                <c:pt idx="8853">
                  <c:v>3.7796000000000003E-2</c:v>
                </c:pt>
                <c:pt idx="8854">
                  <c:v>2.8593E-2</c:v>
                </c:pt>
                <c:pt idx="8855">
                  <c:v>3.9295999999999998E-2</c:v>
                </c:pt>
                <c:pt idx="8856">
                  <c:v>6.5073000000000006E-2</c:v>
                </c:pt>
                <c:pt idx="8857">
                  <c:v>5.6592000000000003E-2</c:v>
                </c:pt>
                <c:pt idx="8858">
                  <c:v>3.9036000000000001E-2</c:v>
                </c:pt>
                <c:pt idx="8859">
                  <c:v>3.7814E-2</c:v>
                </c:pt>
                <c:pt idx="8860">
                  <c:v>2.8833000000000001E-2</c:v>
                </c:pt>
                <c:pt idx="8861">
                  <c:v>4.5204000000000001E-2</c:v>
                </c:pt>
                <c:pt idx="8862">
                  <c:v>3.5166999999999997E-2</c:v>
                </c:pt>
                <c:pt idx="8863">
                  <c:v>3.0203000000000001E-2</c:v>
                </c:pt>
                <c:pt idx="8864">
                  <c:v>3.1537000000000003E-2</c:v>
                </c:pt>
                <c:pt idx="8865">
                  <c:v>5.1665999999999997E-2</c:v>
                </c:pt>
                <c:pt idx="8866">
                  <c:v>3.2406999999999998E-2</c:v>
                </c:pt>
                <c:pt idx="8867">
                  <c:v>3.8109999999999998E-2</c:v>
                </c:pt>
                <c:pt idx="8868">
                  <c:v>3.6054999999999997E-2</c:v>
                </c:pt>
                <c:pt idx="8869">
                  <c:v>2.8684000000000001E-2</c:v>
                </c:pt>
                <c:pt idx="8870">
                  <c:v>4.0314000000000003E-2</c:v>
                </c:pt>
                <c:pt idx="8871">
                  <c:v>4.8259000000000003E-2</c:v>
                </c:pt>
                <c:pt idx="8872">
                  <c:v>3.7907000000000003E-2</c:v>
                </c:pt>
                <c:pt idx="8873">
                  <c:v>4.6259000000000002E-2</c:v>
                </c:pt>
                <c:pt idx="8874">
                  <c:v>4.4685000000000002E-2</c:v>
                </c:pt>
                <c:pt idx="8875">
                  <c:v>4.0795999999999999E-2</c:v>
                </c:pt>
                <c:pt idx="8876">
                  <c:v>2.7130000000000001E-2</c:v>
                </c:pt>
                <c:pt idx="8877">
                  <c:v>3.7796000000000003E-2</c:v>
                </c:pt>
                <c:pt idx="8878">
                  <c:v>3.3517999999999999E-2</c:v>
                </c:pt>
                <c:pt idx="8879">
                  <c:v>2.7018E-2</c:v>
                </c:pt>
                <c:pt idx="8880">
                  <c:v>3.074E-2</c:v>
                </c:pt>
                <c:pt idx="8881">
                  <c:v>0.37134899999999998</c:v>
                </c:pt>
                <c:pt idx="8882">
                  <c:v>0.42093999999999998</c:v>
                </c:pt>
                <c:pt idx="8883">
                  <c:v>0.37636700000000001</c:v>
                </c:pt>
                <c:pt idx="8884">
                  <c:v>3.1481000000000002E-2</c:v>
                </c:pt>
                <c:pt idx="8885">
                  <c:v>3.0685E-2</c:v>
                </c:pt>
                <c:pt idx="8886">
                  <c:v>7.2165999999999994E-2</c:v>
                </c:pt>
                <c:pt idx="8887">
                  <c:v>5.8463000000000001E-2</c:v>
                </c:pt>
                <c:pt idx="8888">
                  <c:v>3.3925999999999998E-2</c:v>
                </c:pt>
                <c:pt idx="8889">
                  <c:v>5.0389000000000003E-2</c:v>
                </c:pt>
                <c:pt idx="8890">
                  <c:v>3.3852E-2</c:v>
                </c:pt>
                <c:pt idx="8891">
                  <c:v>5.7017999999999999E-2</c:v>
                </c:pt>
                <c:pt idx="8892">
                  <c:v>6.4388000000000001E-2</c:v>
                </c:pt>
                <c:pt idx="8893">
                  <c:v>3.2093000000000003E-2</c:v>
                </c:pt>
                <c:pt idx="8894">
                  <c:v>2.4778000000000001E-2</c:v>
                </c:pt>
                <c:pt idx="8895">
                  <c:v>3.6759E-2</c:v>
                </c:pt>
                <c:pt idx="8896">
                  <c:v>2.1184999999999999E-2</c:v>
                </c:pt>
                <c:pt idx="8897">
                  <c:v>2.8648E-2</c:v>
                </c:pt>
                <c:pt idx="8898">
                  <c:v>2.324E-2</c:v>
                </c:pt>
                <c:pt idx="8899">
                  <c:v>4.7350999999999997E-2</c:v>
                </c:pt>
                <c:pt idx="8900">
                  <c:v>2.9908000000000001E-2</c:v>
                </c:pt>
                <c:pt idx="8901">
                  <c:v>4.5814000000000001E-2</c:v>
                </c:pt>
                <c:pt idx="8902">
                  <c:v>3.5832999999999997E-2</c:v>
                </c:pt>
                <c:pt idx="8903">
                  <c:v>3.2777000000000001E-2</c:v>
                </c:pt>
                <c:pt idx="8904">
                  <c:v>2.6277999999999999E-2</c:v>
                </c:pt>
                <c:pt idx="8905">
                  <c:v>3.7259E-2</c:v>
                </c:pt>
                <c:pt idx="8906">
                  <c:v>3.1777E-2</c:v>
                </c:pt>
                <c:pt idx="8907">
                  <c:v>3.6703E-2</c:v>
                </c:pt>
                <c:pt idx="8908">
                  <c:v>3.6832999999999998E-2</c:v>
                </c:pt>
                <c:pt idx="8909">
                  <c:v>2.487E-2</c:v>
                </c:pt>
                <c:pt idx="8910">
                  <c:v>5.0444000000000003E-2</c:v>
                </c:pt>
                <c:pt idx="8911">
                  <c:v>8.3202999999999999E-2</c:v>
                </c:pt>
                <c:pt idx="8912">
                  <c:v>6.2665999999999999E-2</c:v>
                </c:pt>
                <c:pt idx="8913">
                  <c:v>3.6165999999999997E-2</c:v>
                </c:pt>
                <c:pt idx="8914">
                  <c:v>3.5666999999999997E-2</c:v>
                </c:pt>
                <c:pt idx="8915">
                  <c:v>1.9387999999999999E-2</c:v>
                </c:pt>
                <c:pt idx="8916">
                  <c:v>2.1277999999999998E-2</c:v>
                </c:pt>
                <c:pt idx="8917">
                  <c:v>3.2203000000000002E-2</c:v>
                </c:pt>
                <c:pt idx="8918">
                  <c:v>2.3611E-2</c:v>
                </c:pt>
                <c:pt idx="8919">
                  <c:v>4.0536000000000003E-2</c:v>
                </c:pt>
                <c:pt idx="8920">
                  <c:v>2.7611E-2</c:v>
                </c:pt>
                <c:pt idx="8921">
                  <c:v>2.0518000000000002E-2</c:v>
                </c:pt>
                <c:pt idx="8922">
                  <c:v>3.7962000000000003E-2</c:v>
                </c:pt>
                <c:pt idx="8923">
                  <c:v>2.3296000000000001E-2</c:v>
                </c:pt>
                <c:pt idx="8924">
                  <c:v>2.1610999999999998E-2</c:v>
                </c:pt>
                <c:pt idx="8925">
                  <c:v>4.9963E-2</c:v>
                </c:pt>
                <c:pt idx="8926">
                  <c:v>2.7889000000000001E-2</c:v>
                </c:pt>
                <c:pt idx="8927">
                  <c:v>5.1536999999999999E-2</c:v>
                </c:pt>
                <c:pt idx="8928">
                  <c:v>4.2518E-2</c:v>
                </c:pt>
                <c:pt idx="8929">
                  <c:v>3.7426000000000001E-2</c:v>
                </c:pt>
                <c:pt idx="8930">
                  <c:v>2.4036999999999999E-2</c:v>
                </c:pt>
                <c:pt idx="8931">
                  <c:v>0.22048000000000001</c:v>
                </c:pt>
                <c:pt idx="8932">
                  <c:v>0.27312700000000001</c:v>
                </c:pt>
                <c:pt idx="8933">
                  <c:v>0.42453299999999999</c:v>
                </c:pt>
                <c:pt idx="8934">
                  <c:v>3.8443999999999999E-2</c:v>
                </c:pt>
                <c:pt idx="8935">
                  <c:v>3.8537000000000002E-2</c:v>
                </c:pt>
                <c:pt idx="8936">
                  <c:v>6.5240000000000006E-2</c:v>
                </c:pt>
                <c:pt idx="8937">
                  <c:v>6.5444000000000002E-2</c:v>
                </c:pt>
                <c:pt idx="8938">
                  <c:v>4.0425999999999997E-2</c:v>
                </c:pt>
                <c:pt idx="8939">
                  <c:v>1.9480999999999998E-2</c:v>
                </c:pt>
                <c:pt idx="8940">
                  <c:v>3.6610999999999998E-2</c:v>
                </c:pt>
                <c:pt idx="8941">
                  <c:v>4.274E-2</c:v>
                </c:pt>
                <c:pt idx="8942">
                  <c:v>2.8833000000000001E-2</c:v>
                </c:pt>
                <c:pt idx="8943">
                  <c:v>2.9721999999999998E-2</c:v>
                </c:pt>
                <c:pt idx="8944">
                  <c:v>3.5740000000000001E-2</c:v>
                </c:pt>
                <c:pt idx="8945">
                  <c:v>3.8054999999999999E-2</c:v>
                </c:pt>
                <c:pt idx="8946">
                  <c:v>3.1203000000000002E-2</c:v>
                </c:pt>
                <c:pt idx="8947">
                  <c:v>3.0574E-2</c:v>
                </c:pt>
                <c:pt idx="8948">
                  <c:v>3.2370000000000003E-2</c:v>
                </c:pt>
                <c:pt idx="8949">
                  <c:v>3.5035999999999998E-2</c:v>
                </c:pt>
                <c:pt idx="8950">
                  <c:v>3.9777E-2</c:v>
                </c:pt>
                <c:pt idx="8951">
                  <c:v>6.9944000000000006E-2</c:v>
                </c:pt>
                <c:pt idx="8952">
                  <c:v>3.6610999999999998E-2</c:v>
                </c:pt>
                <c:pt idx="8953">
                  <c:v>4.0833000000000001E-2</c:v>
                </c:pt>
                <c:pt idx="8954">
                  <c:v>0.112813</c:v>
                </c:pt>
                <c:pt idx="8955">
                  <c:v>3.9517999999999998E-2</c:v>
                </c:pt>
                <c:pt idx="8956">
                  <c:v>3.8981000000000002E-2</c:v>
                </c:pt>
                <c:pt idx="8957">
                  <c:v>2.5574E-2</c:v>
                </c:pt>
                <c:pt idx="8958">
                  <c:v>4.5221999999999998E-2</c:v>
                </c:pt>
                <c:pt idx="8959">
                  <c:v>2.8500000000000001E-2</c:v>
                </c:pt>
                <c:pt idx="8960">
                  <c:v>4.6498999999999999E-2</c:v>
                </c:pt>
                <c:pt idx="8961">
                  <c:v>4.7166E-2</c:v>
                </c:pt>
                <c:pt idx="8962">
                  <c:v>7.0406999999999997E-2</c:v>
                </c:pt>
                <c:pt idx="8963">
                  <c:v>7.0444000000000007E-2</c:v>
                </c:pt>
                <c:pt idx="8964">
                  <c:v>2.4424999999999999E-2</c:v>
                </c:pt>
                <c:pt idx="8965">
                  <c:v>5.9518000000000001E-2</c:v>
                </c:pt>
                <c:pt idx="8966">
                  <c:v>3.2462999999999999E-2</c:v>
                </c:pt>
                <c:pt idx="8967">
                  <c:v>8.2239999999999994E-2</c:v>
                </c:pt>
                <c:pt idx="8968">
                  <c:v>0.109832</c:v>
                </c:pt>
                <c:pt idx="8969">
                  <c:v>8.1368999999999997E-2</c:v>
                </c:pt>
                <c:pt idx="8970">
                  <c:v>1.9536999999999999E-2</c:v>
                </c:pt>
                <c:pt idx="8971">
                  <c:v>2.0333E-2</c:v>
                </c:pt>
                <c:pt idx="8972">
                  <c:v>2.2425E-2</c:v>
                </c:pt>
                <c:pt idx="8973">
                  <c:v>4.1463E-2</c:v>
                </c:pt>
                <c:pt idx="8974">
                  <c:v>4.6517999999999997E-2</c:v>
                </c:pt>
                <c:pt idx="8975">
                  <c:v>2.4944000000000001E-2</c:v>
                </c:pt>
                <c:pt idx="8976">
                  <c:v>4.0295999999999998E-2</c:v>
                </c:pt>
                <c:pt idx="8977">
                  <c:v>2.7629999999999998E-2</c:v>
                </c:pt>
                <c:pt idx="8978">
                  <c:v>4.5999999999999999E-2</c:v>
                </c:pt>
                <c:pt idx="8979">
                  <c:v>4.5073000000000002E-2</c:v>
                </c:pt>
                <c:pt idx="8980">
                  <c:v>2.7758999999999999E-2</c:v>
                </c:pt>
                <c:pt idx="8981">
                  <c:v>3.6703E-2</c:v>
                </c:pt>
                <c:pt idx="8982">
                  <c:v>0.26508999999999999</c:v>
                </c:pt>
                <c:pt idx="8983">
                  <c:v>0.49907000000000001</c:v>
                </c:pt>
                <c:pt idx="8984">
                  <c:v>0.24485000000000001</c:v>
                </c:pt>
                <c:pt idx="8985">
                  <c:v>4.5907000000000003E-2</c:v>
                </c:pt>
                <c:pt idx="8986">
                  <c:v>3.8759000000000002E-2</c:v>
                </c:pt>
                <c:pt idx="8987">
                  <c:v>4.1722000000000002E-2</c:v>
                </c:pt>
                <c:pt idx="8988">
                  <c:v>1.9925999999999999E-2</c:v>
                </c:pt>
                <c:pt idx="8989">
                  <c:v>3.6443999999999997E-2</c:v>
                </c:pt>
                <c:pt idx="8990">
                  <c:v>3.5685000000000001E-2</c:v>
                </c:pt>
                <c:pt idx="8991">
                  <c:v>3.7721999999999999E-2</c:v>
                </c:pt>
                <c:pt idx="8992">
                  <c:v>6.1609999999999998E-2</c:v>
                </c:pt>
                <c:pt idx="8993">
                  <c:v>5.7591999999999997E-2</c:v>
                </c:pt>
                <c:pt idx="8994">
                  <c:v>6.3944000000000001E-2</c:v>
                </c:pt>
                <c:pt idx="8995">
                  <c:v>2.8906999999999999E-2</c:v>
                </c:pt>
                <c:pt idx="8996">
                  <c:v>3.0685E-2</c:v>
                </c:pt>
                <c:pt idx="8997">
                  <c:v>3.3924999999999997E-2</c:v>
                </c:pt>
                <c:pt idx="8998">
                  <c:v>5.1463000000000002E-2</c:v>
                </c:pt>
                <c:pt idx="8999">
                  <c:v>4.0128999999999998E-2</c:v>
                </c:pt>
                <c:pt idx="9000">
                  <c:v>5.1240000000000001E-2</c:v>
                </c:pt>
                <c:pt idx="9001">
                  <c:v>3.1518999999999998E-2</c:v>
                </c:pt>
                <c:pt idx="9002">
                  <c:v>3.8278E-2</c:v>
                </c:pt>
                <c:pt idx="9003">
                  <c:v>3.5463000000000001E-2</c:v>
                </c:pt>
                <c:pt idx="9004">
                  <c:v>7.1628999999999998E-2</c:v>
                </c:pt>
                <c:pt idx="9005">
                  <c:v>6.8905999999999995E-2</c:v>
                </c:pt>
                <c:pt idx="9006">
                  <c:v>3.9481000000000002E-2</c:v>
                </c:pt>
                <c:pt idx="9007">
                  <c:v>3.2073999999999998E-2</c:v>
                </c:pt>
                <c:pt idx="9008">
                  <c:v>2.7018E-2</c:v>
                </c:pt>
                <c:pt idx="9009">
                  <c:v>5.5739999999999998E-2</c:v>
                </c:pt>
                <c:pt idx="9010">
                  <c:v>3.2925999999999997E-2</c:v>
                </c:pt>
                <c:pt idx="9011">
                  <c:v>3.3944000000000002E-2</c:v>
                </c:pt>
                <c:pt idx="9012">
                  <c:v>3.7221999999999998E-2</c:v>
                </c:pt>
                <c:pt idx="9013">
                  <c:v>2.4035999999999998E-2</c:v>
                </c:pt>
                <c:pt idx="9014">
                  <c:v>6.5185000000000007E-2</c:v>
                </c:pt>
                <c:pt idx="9015">
                  <c:v>8.0925999999999998E-2</c:v>
                </c:pt>
                <c:pt idx="9016">
                  <c:v>4.8388E-2</c:v>
                </c:pt>
                <c:pt idx="9017">
                  <c:v>2.1351999999999999E-2</c:v>
                </c:pt>
                <c:pt idx="9018">
                  <c:v>2.5463E-2</c:v>
                </c:pt>
                <c:pt idx="9019">
                  <c:v>4.4851000000000002E-2</c:v>
                </c:pt>
                <c:pt idx="9020">
                  <c:v>3.3796E-2</c:v>
                </c:pt>
                <c:pt idx="9021">
                  <c:v>4.4166999999999998E-2</c:v>
                </c:pt>
                <c:pt idx="9022">
                  <c:v>4.6573999999999997E-2</c:v>
                </c:pt>
                <c:pt idx="9023">
                  <c:v>4.5258E-2</c:v>
                </c:pt>
                <c:pt idx="9024">
                  <c:v>4.6850999999999997E-2</c:v>
                </c:pt>
                <c:pt idx="9025">
                  <c:v>3.3055000000000001E-2</c:v>
                </c:pt>
                <c:pt idx="9026">
                  <c:v>4.274E-2</c:v>
                </c:pt>
                <c:pt idx="9027">
                  <c:v>8.2443000000000002E-2</c:v>
                </c:pt>
                <c:pt idx="9028">
                  <c:v>8.0666000000000002E-2</c:v>
                </c:pt>
                <c:pt idx="9029">
                  <c:v>8.8147000000000003E-2</c:v>
                </c:pt>
                <c:pt idx="9030">
                  <c:v>7.0259000000000002E-2</c:v>
                </c:pt>
                <c:pt idx="9031">
                  <c:v>0.31914599999999999</c:v>
                </c:pt>
                <c:pt idx="9032">
                  <c:v>0.41223700000000002</c:v>
                </c:pt>
                <c:pt idx="9033">
                  <c:v>0.28210800000000003</c:v>
                </c:pt>
                <c:pt idx="9034">
                  <c:v>3.5241000000000001E-2</c:v>
                </c:pt>
                <c:pt idx="9035">
                  <c:v>2.8129000000000001E-2</c:v>
                </c:pt>
                <c:pt idx="9036">
                  <c:v>3.5074000000000001E-2</c:v>
                </c:pt>
                <c:pt idx="9037">
                  <c:v>3.9795999999999998E-2</c:v>
                </c:pt>
                <c:pt idx="9038">
                  <c:v>2.3165999999999999E-2</c:v>
                </c:pt>
                <c:pt idx="9039">
                  <c:v>3.5813999999999999E-2</c:v>
                </c:pt>
                <c:pt idx="9040">
                  <c:v>2.9204000000000001E-2</c:v>
                </c:pt>
                <c:pt idx="9041">
                  <c:v>3.8962999999999998E-2</c:v>
                </c:pt>
                <c:pt idx="9042">
                  <c:v>3.3480999999999997E-2</c:v>
                </c:pt>
                <c:pt idx="9043">
                  <c:v>3.6463000000000002E-2</c:v>
                </c:pt>
                <c:pt idx="9044">
                  <c:v>0.02</c:v>
                </c:pt>
                <c:pt idx="9045">
                  <c:v>2.7276999999999999E-2</c:v>
                </c:pt>
                <c:pt idx="9046">
                  <c:v>3.5035999999999998E-2</c:v>
                </c:pt>
                <c:pt idx="9047">
                  <c:v>2.2778E-2</c:v>
                </c:pt>
                <c:pt idx="9048">
                  <c:v>4.6554999999999999E-2</c:v>
                </c:pt>
                <c:pt idx="9049">
                  <c:v>2.8962999999999999E-2</c:v>
                </c:pt>
                <c:pt idx="9050">
                  <c:v>4.4018000000000002E-2</c:v>
                </c:pt>
                <c:pt idx="9051">
                  <c:v>3.7332999999999998E-2</c:v>
                </c:pt>
                <c:pt idx="9052">
                  <c:v>4.0906999999999999E-2</c:v>
                </c:pt>
                <c:pt idx="9053">
                  <c:v>5.1462000000000001E-2</c:v>
                </c:pt>
                <c:pt idx="9054">
                  <c:v>3.7110999999999998E-2</c:v>
                </c:pt>
                <c:pt idx="9055">
                  <c:v>4.5498999999999998E-2</c:v>
                </c:pt>
                <c:pt idx="9056">
                  <c:v>4.4907000000000002E-2</c:v>
                </c:pt>
                <c:pt idx="9057">
                  <c:v>4.0850999999999998E-2</c:v>
                </c:pt>
                <c:pt idx="9058">
                  <c:v>3.3184999999999999E-2</c:v>
                </c:pt>
                <c:pt idx="9059">
                  <c:v>6.4479999999999996E-2</c:v>
                </c:pt>
                <c:pt idx="9060">
                  <c:v>5.4573999999999998E-2</c:v>
                </c:pt>
                <c:pt idx="9061">
                  <c:v>7.3796E-2</c:v>
                </c:pt>
                <c:pt idx="9062">
                  <c:v>0.102462</c:v>
                </c:pt>
                <c:pt idx="9063">
                  <c:v>4.7815000000000003E-2</c:v>
                </c:pt>
                <c:pt idx="9064">
                  <c:v>3.5963000000000002E-2</c:v>
                </c:pt>
                <c:pt idx="9065">
                  <c:v>6.2073999999999997E-2</c:v>
                </c:pt>
                <c:pt idx="9066">
                  <c:v>2.7498999999999999E-2</c:v>
                </c:pt>
                <c:pt idx="9067">
                  <c:v>2.8851999999999999E-2</c:v>
                </c:pt>
                <c:pt idx="9068">
                  <c:v>4.3332000000000002E-2</c:v>
                </c:pt>
                <c:pt idx="9069">
                  <c:v>4.0517999999999998E-2</c:v>
                </c:pt>
                <c:pt idx="9070">
                  <c:v>4.8166E-2</c:v>
                </c:pt>
                <c:pt idx="9071">
                  <c:v>4.1277000000000001E-2</c:v>
                </c:pt>
                <c:pt idx="9072">
                  <c:v>2.5999000000000001E-2</c:v>
                </c:pt>
                <c:pt idx="9073">
                  <c:v>2.5850999999999999E-2</c:v>
                </c:pt>
                <c:pt idx="9074">
                  <c:v>4.2185E-2</c:v>
                </c:pt>
                <c:pt idx="9075">
                  <c:v>3.0796E-2</c:v>
                </c:pt>
                <c:pt idx="9076">
                  <c:v>2.7092000000000001E-2</c:v>
                </c:pt>
                <c:pt idx="9077">
                  <c:v>3.1906999999999998E-2</c:v>
                </c:pt>
                <c:pt idx="9078">
                  <c:v>3.4536999999999998E-2</c:v>
                </c:pt>
                <c:pt idx="9079">
                  <c:v>0.154887</c:v>
                </c:pt>
                <c:pt idx="9080">
                  <c:v>0.79964100000000005</c:v>
                </c:pt>
                <c:pt idx="9081">
                  <c:v>3.7240000000000002E-2</c:v>
                </c:pt>
                <c:pt idx="9082">
                  <c:v>0.98862099999999997</c:v>
                </c:pt>
                <c:pt idx="9083">
                  <c:v>0.58584700000000001</c:v>
                </c:pt>
                <c:pt idx="9084">
                  <c:v>3.8776999999999999E-2</c:v>
                </c:pt>
                <c:pt idx="9085">
                  <c:v>3.2167000000000001E-2</c:v>
                </c:pt>
                <c:pt idx="9086">
                  <c:v>2.9888000000000001E-2</c:v>
                </c:pt>
                <c:pt idx="9087">
                  <c:v>4.3574000000000002E-2</c:v>
                </c:pt>
                <c:pt idx="9088">
                  <c:v>2.1963E-2</c:v>
                </c:pt>
                <c:pt idx="9089">
                  <c:v>2.6166999999999999E-2</c:v>
                </c:pt>
                <c:pt idx="9090">
                  <c:v>4.2666000000000003E-2</c:v>
                </c:pt>
                <c:pt idx="9091">
                  <c:v>7.4998999999999996E-2</c:v>
                </c:pt>
                <c:pt idx="9092">
                  <c:v>0.105758</c:v>
                </c:pt>
                <c:pt idx="9093">
                  <c:v>6.9943000000000005E-2</c:v>
                </c:pt>
                <c:pt idx="9094">
                  <c:v>7.7776999999999999E-2</c:v>
                </c:pt>
                <c:pt idx="9095">
                  <c:v>7.5720999999999997E-2</c:v>
                </c:pt>
                <c:pt idx="9096">
                  <c:v>4.2072999999999999E-2</c:v>
                </c:pt>
                <c:pt idx="9097">
                  <c:v>3.7148E-2</c:v>
                </c:pt>
                <c:pt idx="9098">
                  <c:v>4.7481000000000002E-2</c:v>
                </c:pt>
                <c:pt idx="9099">
                  <c:v>4.4720999999999997E-2</c:v>
                </c:pt>
                <c:pt idx="9100">
                  <c:v>4.9591999999999997E-2</c:v>
                </c:pt>
                <c:pt idx="9101">
                  <c:v>3.0796E-2</c:v>
                </c:pt>
                <c:pt idx="9102">
                  <c:v>3.3741E-2</c:v>
                </c:pt>
                <c:pt idx="9103">
                  <c:v>3.6665999999999997E-2</c:v>
                </c:pt>
                <c:pt idx="9104">
                  <c:v>3.9961999999999998E-2</c:v>
                </c:pt>
                <c:pt idx="9105">
                  <c:v>2.5259E-2</c:v>
                </c:pt>
                <c:pt idx="9106">
                  <c:v>4.3518000000000001E-2</c:v>
                </c:pt>
                <c:pt idx="9107">
                  <c:v>3.95E-2</c:v>
                </c:pt>
                <c:pt idx="9108">
                  <c:v>2.1870000000000001E-2</c:v>
                </c:pt>
                <c:pt idx="9109">
                  <c:v>3.474E-2</c:v>
                </c:pt>
                <c:pt idx="9110">
                  <c:v>3.9537000000000003E-2</c:v>
                </c:pt>
                <c:pt idx="9111">
                  <c:v>4.6054999999999999E-2</c:v>
                </c:pt>
                <c:pt idx="9112">
                  <c:v>5.3999999999999999E-2</c:v>
                </c:pt>
                <c:pt idx="9113">
                  <c:v>2.1944000000000002E-2</c:v>
                </c:pt>
                <c:pt idx="9114">
                  <c:v>5.0702999999999998E-2</c:v>
                </c:pt>
                <c:pt idx="9115">
                  <c:v>4.1258999999999997E-2</c:v>
                </c:pt>
                <c:pt idx="9116">
                  <c:v>5.4443999999999999E-2</c:v>
                </c:pt>
                <c:pt idx="9117">
                  <c:v>3.9537000000000003E-2</c:v>
                </c:pt>
                <c:pt idx="9118">
                  <c:v>7.5481000000000006E-2</c:v>
                </c:pt>
                <c:pt idx="9119">
                  <c:v>2.0740000000000001E-2</c:v>
                </c:pt>
                <c:pt idx="9120">
                  <c:v>2.7147999999999999E-2</c:v>
                </c:pt>
                <c:pt idx="9121">
                  <c:v>3.7796000000000003E-2</c:v>
                </c:pt>
                <c:pt idx="9122">
                  <c:v>2.0778000000000001E-2</c:v>
                </c:pt>
                <c:pt idx="9123">
                  <c:v>3.0870000000000002E-2</c:v>
                </c:pt>
                <c:pt idx="9124">
                  <c:v>3.124E-2</c:v>
                </c:pt>
                <c:pt idx="9125">
                  <c:v>2.35E-2</c:v>
                </c:pt>
                <c:pt idx="9126">
                  <c:v>2.5888999999999999E-2</c:v>
                </c:pt>
                <c:pt idx="9127">
                  <c:v>2.0535999999999999E-2</c:v>
                </c:pt>
                <c:pt idx="9128">
                  <c:v>3.524E-2</c:v>
                </c:pt>
                <c:pt idx="9129">
                  <c:v>2.0537E-2</c:v>
                </c:pt>
                <c:pt idx="9130">
                  <c:v>4.0628999999999998E-2</c:v>
                </c:pt>
                <c:pt idx="9131">
                  <c:v>2.0555E-2</c:v>
                </c:pt>
                <c:pt idx="9132">
                  <c:v>3.074E-2</c:v>
                </c:pt>
                <c:pt idx="9133">
                  <c:v>0.43614399999999998</c:v>
                </c:pt>
                <c:pt idx="9134">
                  <c:v>0.36125499999999999</c:v>
                </c:pt>
                <c:pt idx="9135">
                  <c:v>0.30501600000000001</c:v>
                </c:pt>
                <c:pt idx="9136">
                  <c:v>2.5537000000000001E-2</c:v>
                </c:pt>
                <c:pt idx="9137">
                  <c:v>2.3351E-2</c:v>
                </c:pt>
                <c:pt idx="9138">
                  <c:v>4.2202999999999997E-2</c:v>
                </c:pt>
                <c:pt idx="9139">
                  <c:v>3.6443999999999997E-2</c:v>
                </c:pt>
                <c:pt idx="9140">
                  <c:v>2.6832999999999999E-2</c:v>
                </c:pt>
                <c:pt idx="9141">
                  <c:v>3.2944000000000001E-2</c:v>
                </c:pt>
                <c:pt idx="9142">
                  <c:v>3.3796E-2</c:v>
                </c:pt>
                <c:pt idx="9143">
                  <c:v>2.2665999999999999E-2</c:v>
                </c:pt>
                <c:pt idx="9144">
                  <c:v>3.5202999999999998E-2</c:v>
                </c:pt>
                <c:pt idx="9145">
                  <c:v>4.4259E-2</c:v>
                </c:pt>
                <c:pt idx="9146">
                  <c:v>4.3203999999999999E-2</c:v>
                </c:pt>
                <c:pt idx="9147">
                  <c:v>2.1259E-2</c:v>
                </c:pt>
                <c:pt idx="9148">
                  <c:v>2.3980999999999999E-2</c:v>
                </c:pt>
                <c:pt idx="9149">
                  <c:v>4.7073999999999998E-2</c:v>
                </c:pt>
                <c:pt idx="9150">
                  <c:v>1.8370000000000001E-2</c:v>
                </c:pt>
                <c:pt idx="9151">
                  <c:v>3.1517999999999997E-2</c:v>
                </c:pt>
                <c:pt idx="9152">
                  <c:v>3.737E-2</c:v>
                </c:pt>
                <c:pt idx="9153">
                  <c:v>3.8054999999999999E-2</c:v>
                </c:pt>
                <c:pt idx="9154">
                  <c:v>3.9184999999999998E-2</c:v>
                </c:pt>
                <c:pt idx="9155">
                  <c:v>2.7019000000000001E-2</c:v>
                </c:pt>
                <c:pt idx="9156">
                  <c:v>3.5555000000000003E-2</c:v>
                </c:pt>
                <c:pt idx="9157">
                  <c:v>3.5258999999999999E-2</c:v>
                </c:pt>
                <c:pt idx="9158">
                  <c:v>3.8351999999999997E-2</c:v>
                </c:pt>
                <c:pt idx="9159">
                  <c:v>2.8555000000000001E-2</c:v>
                </c:pt>
                <c:pt idx="9160">
                  <c:v>1.9408000000000002E-2</c:v>
                </c:pt>
                <c:pt idx="9161">
                  <c:v>4.3129000000000001E-2</c:v>
                </c:pt>
                <c:pt idx="9162">
                  <c:v>8.6481000000000002E-2</c:v>
                </c:pt>
                <c:pt idx="9163">
                  <c:v>6.1703000000000001E-2</c:v>
                </c:pt>
                <c:pt idx="9164">
                  <c:v>6.3869999999999996E-2</c:v>
                </c:pt>
                <c:pt idx="9165">
                  <c:v>2.8407000000000002E-2</c:v>
                </c:pt>
                <c:pt idx="9166">
                  <c:v>4.1777000000000002E-2</c:v>
                </c:pt>
                <c:pt idx="9167">
                  <c:v>3.313E-2</c:v>
                </c:pt>
                <c:pt idx="9168">
                  <c:v>4.3313999999999998E-2</c:v>
                </c:pt>
                <c:pt idx="9169">
                  <c:v>3.6537E-2</c:v>
                </c:pt>
                <c:pt idx="9170">
                  <c:v>4.2592999999999999E-2</c:v>
                </c:pt>
                <c:pt idx="9171">
                  <c:v>2.5481E-2</c:v>
                </c:pt>
                <c:pt idx="9172">
                  <c:v>4.0481000000000003E-2</c:v>
                </c:pt>
                <c:pt idx="9173">
                  <c:v>6.3796000000000005E-2</c:v>
                </c:pt>
                <c:pt idx="9174">
                  <c:v>7.4220999999999995E-2</c:v>
                </c:pt>
                <c:pt idx="9175">
                  <c:v>4.2703999999999999E-2</c:v>
                </c:pt>
                <c:pt idx="9176">
                  <c:v>2.2870999999999999E-2</c:v>
                </c:pt>
                <c:pt idx="9177">
                  <c:v>4.8037000000000003E-2</c:v>
                </c:pt>
                <c:pt idx="9178">
                  <c:v>2.8315E-2</c:v>
                </c:pt>
                <c:pt idx="9179">
                  <c:v>4.6573999999999997E-2</c:v>
                </c:pt>
                <c:pt idx="9180">
                  <c:v>4.9389000000000002E-2</c:v>
                </c:pt>
                <c:pt idx="9181">
                  <c:v>0.50366200000000005</c:v>
                </c:pt>
                <c:pt idx="9182">
                  <c:v>0.173924</c:v>
                </c:pt>
                <c:pt idx="9183">
                  <c:v>0.39771800000000002</c:v>
                </c:pt>
                <c:pt idx="9184">
                  <c:v>2.8240000000000001E-2</c:v>
                </c:pt>
                <c:pt idx="9185">
                  <c:v>3.1648000000000003E-2</c:v>
                </c:pt>
                <c:pt idx="9186">
                  <c:v>2.0462999999999999E-2</c:v>
                </c:pt>
                <c:pt idx="9187">
                  <c:v>6.5240000000000006E-2</c:v>
                </c:pt>
                <c:pt idx="9188">
                  <c:v>8.1369999999999998E-2</c:v>
                </c:pt>
                <c:pt idx="9189">
                  <c:v>7.4758000000000005E-2</c:v>
                </c:pt>
                <c:pt idx="9190">
                  <c:v>3.8925000000000001E-2</c:v>
                </c:pt>
                <c:pt idx="9191">
                  <c:v>2.4648E-2</c:v>
                </c:pt>
                <c:pt idx="9192">
                  <c:v>4.1111000000000002E-2</c:v>
                </c:pt>
                <c:pt idx="9193">
                  <c:v>4.0092000000000003E-2</c:v>
                </c:pt>
                <c:pt idx="9194">
                  <c:v>4.0481000000000003E-2</c:v>
                </c:pt>
                <c:pt idx="9195">
                  <c:v>3.5999999999999997E-2</c:v>
                </c:pt>
                <c:pt idx="9196">
                  <c:v>2.3556000000000001E-2</c:v>
                </c:pt>
                <c:pt idx="9197">
                  <c:v>3.074E-2</c:v>
                </c:pt>
                <c:pt idx="9198">
                  <c:v>2.9055000000000001E-2</c:v>
                </c:pt>
                <c:pt idx="9199">
                  <c:v>3.4555000000000002E-2</c:v>
                </c:pt>
                <c:pt idx="9200">
                  <c:v>7.7554999999999999E-2</c:v>
                </c:pt>
                <c:pt idx="9201">
                  <c:v>7.5165999999999997E-2</c:v>
                </c:pt>
                <c:pt idx="9202">
                  <c:v>9.1276999999999997E-2</c:v>
                </c:pt>
                <c:pt idx="9203">
                  <c:v>6.8166000000000004E-2</c:v>
                </c:pt>
                <c:pt idx="9204">
                  <c:v>5.4833E-2</c:v>
                </c:pt>
                <c:pt idx="9205">
                  <c:v>2.0167000000000001E-2</c:v>
                </c:pt>
                <c:pt idx="9206">
                  <c:v>2.3758999999999999E-2</c:v>
                </c:pt>
                <c:pt idx="9207">
                  <c:v>3.1555E-2</c:v>
                </c:pt>
                <c:pt idx="9208">
                  <c:v>5.3554999999999998E-2</c:v>
                </c:pt>
                <c:pt idx="9209">
                  <c:v>5.2018000000000002E-2</c:v>
                </c:pt>
                <c:pt idx="9210">
                  <c:v>4.2091999999999997E-2</c:v>
                </c:pt>
                <c:pt idx="9211">
                  <c:v>2.4611000000000001E-2</c:v>
                </c:pt>
                <c:pt idx="9212">
                  <c:v>3.5111000000000003E-2</c:v>
                </c:pt>
                <c:pt idx="9213">
                  <c:v>2.5239999999999999E-2</c:v>
                </c:pt>
                <c:pt idx="9214">
                  <c:v>2.6165999999999998E-2</c:v>
                </c:pt>
                <c:pt idx="9215">
                  <c:v>3.2055E-2</c:v>
                </c:pt>
                <c:pt idx="9216">
                  <c:v>4.1278000000000002E-2</c:v>
                </c:pt>
                <c:pt idx="9217">
                  <c:v>2.1795999999999999E-2</c:v>
                </c:pt>
                <c:pt idx="9218">
                  <c:v>3.7981000000000001E-2</c:v>
                </c:pt>
                <c:pt idx="9219">
                  <c:v>7.6831999999999998E-2</c:v>
                </c:pt>
                <c:pt idx="9220">
                  <c:v>9.6388000000000001E-2</c:v>
                </c:pt>
                <c:pt idx="9221">
                  <c:v>3.2517999999999998E-2</c:v>
                </c:pt>
                <c:pt idx="9222">
                  <c:v>2.1184999999999999E-2</c:v>
                </c:pt>
                <c:pt idx="9223">
                  <c:v>3.9129999999999998E-2</c:v>
                </c:pt>
                <c:pt idx="9224">
                  <c:v>2.8036999999999999E-2</c:v>
                </c:pt>
                <c:pt idx="9225">
                  <c:v>2.9055999999999998E-2</c:v>
                </c:pt>
                <c:pt idx="9226">
                  <c:v>4.1683999999999999E-2</c:v>
                </c:pt>
                <c:pt idx="9227">
                  <c:v>6.0963000000000003E-2</c:v>
                </c:pt>
                <c:pt idx="9228">
                  <c:v>3.7759000000000001E-2</c:v>
                </c:pt>
                <c:pt idx="9229">
                  <c:v>0.92856499999999997</c:v>
                </c:pt>
                <c:pt idx="9230">
                  <c:v>0.95791700000000002</c:v>
                </c:pt>
                <c:pt idx="9231">
                  <c:v>0.58840199999999998</c:v>
                </c:pt>
                <c:pt idx="9232">
                  <c:v>2.4518999999999999E-2</c:v>
                </c:pt>
                <c:pt idx="9233">
                  <c:v>3.4091999999999997E-2</c:v>
                </c:pt>
                <c:pt idx="9234">
                  <c:v>4.1980999999999997E-2</c:v>
                </c:pt>
                <c:pt idx="9235">
                  <c:v>6.4851000000000006E-2</c:v>
                </c:pt>
                <c:pt idx="9236">
                  <c:v>7.5943999999999998E-2</c:v>
                </c:pt>
                <c:pt idx="9237">
                  <c:v>3.8147E-2</c:v>
                </c:pt>
                <c:pt idx="9238">
                  <c:v>3.3555000000000001E-2</c:v>
                </c:pt>
                <c:pt idx="9239">
                  <c:v>4.1184999999999999E-2</c:v>
                </c:pt>
                <c:pt idx="9240">
                  <c:v>2.4906999999999999E-2</c:v>
                </c:pt>
                <c:pt idx="9241">
                  <c:v>5.3407000000000003E-2</c:v>
                </c:pt>
                <c:pt idx="9242">
                  <c:v>5.3518000000000003E-2</c:v>
                </c:pt>
                <c:pt idx="9243">
                  <c:v>4.3055000000000003E-2</c:v>
                </c:pt>
                <c:pt idx="9244">
                  <c:v>4.1056000000000002E-2</c:v>
                </c:pt>
                <c:pt idx="9245">
                  <c:v>2.1222000000000001E-2</c:v>
                </c:pt>
                <c:pt idx="9246">
                  <c:v>3.6648E-2</c:v>
                </c:pt>
                <c:pt idx="9247">
                  <c:v>2.8313999999999999E-2</c:v>
                </c:pt>
                <c:pt idx="9248">
                  <c:v>3.9073999999999998E-2</c:v>
                </c:pt>
                <c:pt idx="9249">
                  <c:v>2.5166000000000001E-2</c:v>
                </c:pt>
                <c:pt idx="9250">
                  <c:v>5.6369000000000002E-2</c:v>
                </c:pt>
                <c:pt idx="9251">
                  <c:v>4.9777000000000002E-2</c:v>
                </c:pt>
                <c:pt idx="9252">
                  <c:v>3.8982000000000003E-2</c:v>
                </c:pt>
                <c:pt idx="9253">
                  <c:v>4.2313999999999997E-2</c:v>
                </c:pt>
                <c:pt idx="9254">
                  <c:v>4.3685000000000002E-2</c:v>
                </c:pt>
                <c:pt idx="9255">
                  <c:v>5.6350999999999998E-2</c:v>
                </c:pt>
                <c:pt idx="9256">
                  <c:v>4.7128999999999997E-2</c:v>
                </c:pt>
                <c:pt idx="9257">
                  <c:v>2.9481E-2</c:v>
                </c:pt>
                <c:pt idx="9258">
                  <c:v>3.5073E-2</c:v>
                </c:pt>
                <c:pt idx="9259">
                  <c:v>2.0981E-2</c:v>
                </c:pt>
                <c:pt idx="9260">
                  <c:v>2.0962999999999999E-2</c:v>
                </c:pt>
                <c:pt idx="9261">
                  <c:v>3.6592E-2</c:v>
                </c:pt>
                <c:pt idx="9262">
                  <c:v>4.1092999999999998E-2</c:v>
                </c:pt>
                <c:pt idx="9263">
                  <c:v>6.1740000000000003E-2</c:v>
                </c:pt>
                <c:pt idx="9264">
                  <c:v>6.7204E-2</c:v>
                </c:pt>
                <c:pt idx="9265">
                  <c:v>3.7203E-2</c:v>
                </c:pt>
                <c:pt idx="9266">
                  <c:v>4.3536999999999999E-2</c:v>
                </c:pt>
                <c:pt idx="9267">
                  <c:v>4.3591999999999999E-2</c:v>
                </c:pt>
                <c:pt idx="9268">
                  <c:v>2.8018000000000001E-2</c:v>
                </c:pt>
                <c:pt idx="9269">
                  <c:v>3.8832999999999999E-2</c:v>
                </c:pt>
                <c:pt idx="9270">
                  <c:v>2.5184999999999999E-2</c:v>
                </c:pt>
                <c:pt idx="9271">
                  <c:v>3.0963000000000001E-2</c:v>
                </c:pt>
                <c:pt idx="9272">
                  <c:v>2.2463E-2</c:v>
                </c:pt>
                <c:pt idx="9273">
                  <c:v>2.7352000000000001E-2</c:v>
                </c:pt>
                <c:pt idx="9274">
                  <c:v>2.4334000000000001E-2</c:v>
                </c:pt>
                <c:pt idx="9275">
                  <c:v>0.33327499999999999</c:v>
                </c:pt>
                <c:pt idx="9276">
                  <c:v>0.169962</c:v>
                </c:pt>
                <c:pt idx="9277">
                  <c:v>0.25425700000000001</c:v>
                </c:pt>
                <c:pt idx="9278">
                  <c:v>4.3333000000000003E-2</c:v>
                </c:pt>
                <c:pt idx="9279">
                  <c:v>6.1629999999999997E-2</c:v>
                </c:pt>
                <c:pt idx="9280">
                  <c:v>2.8333000000000001E-2</c:v>
                </c:pt>
                <c:pt idx="9281">
                  <c:v>2.4018999999999999E-2</c:v>
                </c:pt>
                <c:pt idx="9282">
                  <c:v>2.4296000000000002E-2</c:v>
                </c:pt>
                <c:pt idx="9283">
                  <c:v>3.9573999999999998E-2</c:v>
                </c:pt>
                <c:pt idx="9284">
                  <c:v>4.4499999999999998E-2</c:v>
                </c:pt>
                <c:pt idx="9285">
                  <c:v>2.5333000000000001E-2</c:v>
                </c:pt>
                <c:pt idx="9286">
                  <c:v>4.8425000000000003E-2</c:v>
                </c:pt>
                <c:pt idx="9287">
                  <c:v>2.5037E-2</c:v>
                </c:pt>
                <c:pt idx="9288">
                  <c:v>4.0314000000000003E-2</c:v>
                </c:pt>
                <c:pt idx="9289">
                  <c:v>3.1666E-2</c:v>
                </c:pt>
                <c:pt idx="9290">
                  <c:v>3.4722000000000003E-2</c:v>
                </c:pt>
                <c:pt idx="9291">
                  <c:v>3.7203E-2</c:v>
                </c:pt>
                <c:pt idx="9292">
                  <c:v>2.4500000000000001E-2</c:v>
                </c:pt>
                <c:pt idx="9293">
                  <c:v>3.8832999999999999E-2</c:v>
                </c:pt>
                <c:pt idx="9294">
                  <c:v>2.4667000000000001E-2</c:v>
                </c:pt>
                <c:pt idx="9295">
                  <c:v>2.0167000000000001E-2</c:v>
                </c:pt>
                <c:pt idx="9296">
                  <c:v>5.8018E-2</c:v>
                </c:pt>
                <c:pt idx="9297">
                  <c:v>5.7962E-2</c:v>
                </c:pt>
                <c:pt idx="9298">
                  <c:v>8.1591999999999998E-2</c:v>
                </c:pt>
                <c:pt idx="9299">
                  <c:v>3.6796000000000002E-2</c:v>
                </c:pt>
                <c:pt idx="9300">
                  <c:v>5.3851000000000003E-2</c:v>
                </c:pt>
                <c:pt idx="9301">
                  <c:v>3.7314E-2</c:v>
                </c:pt>
                <c:pt idx="9302">
                  <c:v>5.8424999999999998E-2</c:v>
                </c:pt>
                <c:pt idx="9303">
                  <c:v>5.6852E-2</c:v>
                </c:pt>
                <c:pt idx="9304">
                  <c:v>6.8833000000000005E-2</c:v>
                </c:pt>
                <c:pt idx="9305">
                  <c:v>2.9055000000000001E-2</c:v>
                </c:pt>
                <c:pt idx="9306">
                  <c:v>2.6443999999999999E-2</c:v>
                </c:pt>
                <c:pt idx="9307">
                  <c:v>4.7073999999999998E-2</c:v>
                </c:pt>
                <c:pt idx="9308">
                  <c:v>2.6463E-2</c:v>
                </c:pt>
                <c:pt idx="9309">
                  <c:v>2.9406999999999999E-2</c:v>
                </c:pt>
                <c:pt idx="9310">
                  <c:v>4.2519000000000001E-2</c:v>
                </c:pt>
                <c:pt idx="9311">
                  <c:v>3.1961999999999997E-2</c:v>
                </c:pt>
                <c:pt idx="9312">
                  <c:v>4.6740999999999998E-2</c:v>
                </c:pt>
                <c:pt idx="9313">
                  <c:v>4.9036999999999997E-2</c:v>
                </c:pt>
                <c:pt idx="9314">
                  <c:v>5.0035999999999997E-2</c:v>
                </c:pt>
                <c:pt idx="9315">
                  <c:v>8.7258000000000002E-2</c:v>
                </c:pt>
                <c:pt idx="9316">
                  <c:v>8.5294999999999996E-2</c:v>
                </c:pt>
                <c:pt idx="9317">
                  <c:v>2.3036999999999998E-2</c:v>
                </c:pt>
                <c:pt idx="9318">
                  <c:v>2.6851E-2</c:v>
                </c:pt>
                <c:pt idx="9319">
                  <c:v>4.5092E-2</c:v>
                </c:pt>
                <c:pt idx="9320">
                  <c:v>4.4815000000000001E-2</c:v>
                </c:pt>
                <c:pt idx="9321">
                  <c:v>8.7905999999999998E-2</c:v>
                </c:pt>
                <c:pt idx="9322">
                  <c:v>3.6630000000000003E-2</c:v>
                </c:pt>
                <c:pt idx="9323">
                  <c:v>3.1E-2</c:v>
                </c:pt>
                <c:pt idx="9324">
                  <c:v>3.6703E-2</c:v>
                </c:pt>
                <c:pt idx="9325">
                  <c:v>7.0555000000000007E-2</c:v>
                </c:pt>
                <c:pt idx="9326">
                  <c:v>7.5221999999999997E-2</c:v>
                </c:pt>
                <c:pt idx="9327">
                  <c:v>0.35725600000000002</c:v>
                </c:pt>
                <c:pt idx="9328">
                  <c:v>0.52314300000000002</c:v>
                </c:pt>
                <c:pt idx="9329">
                  <c:v>0.34718199999999999</c:v>
                </c:pt>
                <c:pt idx="9330">
                  <c:v>3.9073999999999998E-2</c:v>
                </c:pt>
                <c:pt idx="9331">
                  <c:v>7.4647000000000005E-2</c:v>
                </c:pt>
                <c:pt idx="9332">
                  <c:v>7.3962E-2</c:v>
                </c:pt>
                <c:pt idx="9333">
                  <c:v>2.4E-2</c:v>
                </c:pt>
                <c:pt idx="9334">
                  <c:v>4.2296E-2</c:v>
                </c:pt>
                <c:pt idx="9335">
                  <c:v>4.0037000000000003E-2</c:v>
                </c:pt>
                <c:pt idx="9336">
                  <c:v>4.4648E-2</c:v>
                </c:pt>
                <c:pt idx="9337">
                  <c:v>2.2665999999999999E-2</c:v>
                </c:pt>
                <c:pt idx="9338">
                  <c:v>4.6184000000000003E-2</c:v>
                </c:pt>
                <c:pt idx="9339">
                  <c:v>4.1036000000000003E-2</c:v>
                </c:pt>
                <c:pt idx="9340">
                  <c:v>3.2573999999999999E-2</c:v>
                </c:pt>
                <c:pt idx="9341">
                  <c:v>2.2017999999999999E-2</c:v>
                </c:pt>
                <c:pt idx="9342">
                  <c:v>2.5666999999999999E-2</c:v>
                </c:pt>
                <c:pt idx="9343">
                  <c:v>1.9907000000000001E-2</c:v>
                </c:pt>
                <c:pt idx="9344">
                  <c:v>3.3183999999999998E-2</c:v>
                </c:pt>
                <c:pt idx="9345">
                  <c:v>3.1109999999999999E-2</c:v>
                </c:pt>
                <c:pt idx="9346">
                  <c:v>4.9888000000000002E-2</c:v>
                </c:pt>
                <c:pt idx="9347">
                  <c:v>3.1870000000000002E-2</c:v>
                </c:pt>
                <c:pt idx="9348">
                  <c:v>1.8814999999999998E-2</c:v>
                </c:pt>
                <c:pt idx="9349">
                  <c:v>2.0333E-2</c:v>
                </c:pt>
                <c:pt idx="9350">
                  <c:v>3.4647999999999998E-2</c:v>
                </c:pt>
                <c:pt idx="9351">
                  <c:v>2.5870000000000001E-2</c:v>
                </c:pt>
                <c:pt idx="9352">
                  <c:v>3.4313999999999997E-2</c:v>
                </c:pt>
                <c:pt idx="9353">
                  <c:v>3.1222E-2</c:v>
                </c:pt>
                <c:pt idx="9354">
                  <c:v>2.0369999999999999E-2</c:v>
                </c:pt>
                <c:pt idx="9355">
                  <c:v>1.9776999999999999E-2</c:v>
                </c:pt>
                <c:pt idx="9356">
                  <c:v>3.4092999999999998E-2</c:v>
                </c:pt>
                <c:pt idx="9357">
                  <c:v>2.0759E-2</c:v>
                </c:pt>
                <c:pt idx="9358">
                  <c:v>3.5593E-2</c:v>
                </c:pt>
                <c:pt idx="9359">
                  <c:v>2.2315000000000002E-2</c:v>
                </c:pt>
                <c:pt idx="9360">
                  <c:v>1.9834000000000001E-2</c:v>
                </c:pt>
                <c:pt idx="9361">
                  <c:v>2.5352E-2</c:v>
                </c:pt>
                <c:pt idx="9362">
                  <c:v>4.7037000000000002E-2</c:v>
                </c:pt>
                <c:pt idx="9363">
                  <c:v>3.0610999999999999E-2</c:v>
                </c:pt>
                <c:pt idx="9364">
                  <c:v>2.7222E-2</c:v>
                </c:pt>
                <c:pt idx="9365">
                  <c:v>2.7962999999999998E-2</c:v>
                </c:pt>
                <c:pt idx="9366">
                  <c:v>3.0426000000000002E-2</c:v>
                </c:pt>
                <c:pt idx="9367">
                  <c:v>3.0259000000000001E-2</c:v>
                </c:pt>
                <c:pt idx="9368">
                  <c:v>2.8222000000000001E-2</c:v>
                </c:pt>
                <c:pt idx="9369">
                  <c:v>2.8629000000000002E-2</c:v>
                </c:pt>
                <c:pt idx="9370">
                  <c:v>2.7092000000000001E-2</c:v>
                </c:pt>
                <c:pt idx="9371">
                  <c:v>2.6277999999999999E-2</c:v>
                </c:pt>
                <c:pt idx="9372">
                  <c:v>2.0204E-2</c:v>
                </c:pt>
                <c:pt idx="9373">
                  <c:v>2.1519E-2</c:v>
                </c:pt>
                <c:pt idx="9374">
                  <c:v>0.212813</c:v>
                </c:pt>
                <c:pt idx="9375">
                  <c:v>0.212257</c:v>
                </c:pt>
                <c:pt idx="9376">
                  <c:v>0.30205300000000002</c:v>
                </c:pt>
                <c:pt idx="9377">
                  <c:v>3.8054999999999999E-2</c:v>
                </c:pt>
                <c:pt idx="9378">
                  <c:v>6.0741000000000003E-2</c:v>
                </c:pt>
                <c:pt idx="9379">
                  <c:v>3.0648000000000002E-2</c:v>
                </c:pt>
                <c:pt idx="9380">
                  <c:v>2.1666000000000001E-2</c:v>
                </c:pt>
                <c:pt idx="9381">
                  <c:v>2.0222E-2</c:v>
                </c:pt>
                <c:pt idx="9382">
                  <c:v>6.1387999999999998E-2</c:v>
                </c:pt>
                <c:pt idx="9383">
                  <c:v>5.9221000000000003E-2</c:v>
                </c:pt>
                <c:pt idx="9384">
                  <c:v>6.9666000000000006E-2</c:v>
                </c:pt>
                <c:pt idx="9385">
                  <c:v>3.9648000000000003E-2</c:v>
                </c:pt>
                <c:pt idx="9386">
                  <c:v>2.0593E-2</c:v>
                </c:pt>
                <c:pt idx="9387">
                  <c:v>2.2388999999999999E-2</c:v>
                </c:pt>
                <c:pt idx="9388">
                  <c:v>2.2019E-2</c:v>
                </c:pt>
                <c:pt idx="9389">
                  <c:v>1.8610999999999999E-2</c:v>
                </c:pt>
                <c:pt idx="9390">
                  <c:v>3.8165999999999999E-2</c:v>
                </c:pt>
                <c:pt idx="9391">
                  <c:v>2.674E-2</c:v>
                </c:pt>
                <c:pt idx="9392">
                  <c:v>1.7795999999999999E-2</c:v>
                </c:pt>
                <c:pt idx="9393">
                  <c:v>3.3463E-2</c:v>
                </c:pt>
                <c:pt idx="9394">
                  <c:v>2.8702999999999999E-2</c:v>
                </c:pt>
                <c:pt idx="9395">
                  <c:v>2.4722000000000001E-2</c:v>
                </c:pt>
                <c:pt idx="9396">
                  <c:v>2.7722E-2</c:v>
                </c:pt>
                <c:pt idx="9397">
                  <c:v>2.8258999999999999E-2</c:v>
                </c:pt>
                <c:pt idx="9398">
                  <c:v>1.9536999999999999E-2</c:v>
                </c:pt>
                <c:pt idx="9399">
                  <c:v>2.4351999999999999E-2</c:v>
                </c:pt>
                <c:pt idx="9400">
                  <c:v>2.9870000000000001E-2</c:v>
                </c:pt>
                <c:pt idx="9401">
                  <c:v>1.7537000000000001E-2</c:v>
                </c:pt>
                <c:pt idx="9402">
                  <c:v>3.9387999999999999E-2</c:v>
                </c:pt>
                <c:pt idx="9403">
                  <c:v>7.2037000000000004E-2</c:v>
                </c:pt>
                <c:pt idx="9404">
                  <c:v>6.7906999999999995E-2</c:v>
                </c:pt>
                <c:pt idx="9405">
                  <c:v>7.1609999999999993E-2</c:v>
                </c:pt>
                <c:pt idx="9406">
                  <c:v>3.8389E-2</c:v>
                </c:pt>
                <c:pt idx="9407">
                  <c:v>4.9480999999999997E-2</c:v>
                </c:pt>
                <c:pt idx="9408">
                  <c:v>2.7054999999999999E-2</c:v>
                </c:pt>
                <c:pt idx="9409">
                  <c:v>3.8850999999999997E-2</c:v>
                </c:pt>
                <c:pt idx="9410">
                  <c:v>5.5869000000000002E-2</c:v>
                </c:pt>
                <c:pt idx="9411">
                  <c:v>3.8832999999999999E-2</c:v>
                </c:pt>
                <c:pt idx="9412">
                  <c:v>6.0037E-2</c:v>
                </c:pt>
                <c:pt idx="9413">
                  <c:v>3.6276999999999997E-2</c:v>
                </c:pt>
                <c:pt idx="9414">
                  <c:v>2.1000000000000001E-2</c:v>
                </c:pt>
                <c:pt idx="9415">
                  <c:v>3.8165999999999999E-2</c:v>
                </c:pt>
                <c:pt idx="9416">
                  <c:v>3.1629999999999998E-2</c:v>
                </c:pt>
                <c:pt idx="9417">
                  <c:v>3.6037E-2</c:v>
                </c:pt>
                <c:pt idx="9418">
                  <c:v>3.1241000000000001E-2</c:v>
                </c:pt>
                <c:pt idx="9419">
                  <c:v>3.5444000000000003E-2</c:v>
                </c:pt>
                <c:pt idx="9420">
                  <c:v>2.0258999999999999E-2</c:v>
                </c:pt>
                <c:pt idx="9421">
                  <c:v>3.7407000000000003E-2</c:v>
                </c:pt>
                <c:pt idx="9422">
                  <c:v>2.2055999999999999E-2</c:v>
                </c:pt>
                <c:pt idx="9423">
                  <c:v>0.17901700000000001</c:v>
                </c:pt>
                <c:pt idx="9424">
                  <c:v>0.41397800000000001</c:v>
                </c:pt>
                <c:pt idx="9425">
                  <c:v>0.55962500000000004</c:v>
                </c:pt>
                <c:pt idx="9426">
                  <c:v>5.7722000000000002E-2</c:v>
                </c:pt>
                <c:pt idx="9427">
                  <c:v>3.7925E-2</c:v>
                </c:pt>
                <c:pt idx="9428">
                  <c:v>3.6313999999999999E-2</c:v>
                </c:pt>
                <c:pt idx="9429">
                  <c:v>3.6610999999999998E-2</c:v>
                </c:pt>
                <c:pt idx="9430">
                  <c:v>4.1111000000000002E-2</c:v>
                </c:pt>
                <c:pt idx="9431">
                  <c:v>2.7425999999999999E-2</c:v>
                </c:pt>
                <c:pt idx="9432">
                  <c:v>5.4759000000000002E-2</c:v>
                </c:pt>
                <c:pt idx="9433">
                  <c:v>1.9554999999999999E-2</c:v>
                </c:pt>
                <c:pt idx="9434">
                  <c:v>2.9777999999999999E-2</c:v>
                </c:pt>
                <c:pt idx="9435">
                  <c:v>3.6407000000000002E-2</c:v>
                </c:pt>
                <c:pt idx="9436">
                  <c:v>5.8833000000000003E-2</c:v>
                </c:pt>
                <c:pt idx="9437">
                  <c:v>5.3981000000000001E-2</c:v>
                </c:pt>
                <c:pt idx="9438">
                  <c:v>2.9333000000000001E-2</c:v>
                </c:pt>
                <c:pt idx="9439">
                  <c:v>3.9278E-2</c:v>
                </c:pt>
                <c:pt idx="9440">
                  <c:v>2.3056E-2</c:v>
                </c:pt>
                <c:pt idx="9441">
                  <c:v>2.4740999999999999E-2</c:v>
                </c:pt>
                <c:pt idx="9442">
                  <c:v>2.0202999999999999E-2</c:v>
                </c:pt>
                <c:pt idx="9443">
                  <c:v>2.2667E-2</c:v>
                </c:pt>
                <c:pt idx="9444">
                  <c:v>2.3796000000000001E-2</c:v>
                </c:pt>
                <c:pt idx="9445">
                  <c:v>1.9111E-2</c:v>
                </c:pt>
                <c:pt idx="9446">
                  <c:v>2.9961999999999999E-2</c:v>
                </c:pt>
                <c:pt idx="9447">
                  <c:v>2.4202999999999999E-2</c:v>
                </c:pt>
                <c:pt idx="9448">
                  <c:v>3.4630000000000001E-2</c:v>
                </c:pt>
                <c:pt idx="9449">
                  <c:v>2.7129E-2</c:v>
                </c:pt>
                <c:pt idx="9450">
                  <c:v>3.1314000000000002E-2</c:v>
                </c:pt>
                <c:pt idx="9451">
                  <c:v>4.5832999999999999E-2</c:v>
                </c:pt>
                <c:pt idx="9452">
                  <c:v>3.5388999999999997E-2</c:v>
                </c:pt>
                <c:pt idx="9453">
                  <c:v>4.7777E-2</c:v>
                </c:pt>
                <c:pt idx="9454">
                  <c:v>2.1517999999999999E-2</c:v>
                </c:pt>
                <c:pt idx="9455">
                  <c:v>2.7851000000000001E-2</c:v>
                </c:pt>
                <c:pt idx="9456">
                  <c:v>2.9741E-2</c:v>
                </c:pt>
                <c:pt idx="9457">
                  <c:v>5.7444000000000002E-2</c:v>
                </c:pt>
                <c:pt idx="9458">
                  <c:v>5.1407000000000001E-2</c:v>
                </c:pt>
                <c:pt idx="9459">
                  <c:v>6.4813999999999997E-2</c:v>
                </c:pt>
                <c:pt idx="9460">
                  <c:v>4.0333000000000001E-2</c:v>
                </c:pt>
                <c:pt idx="9461">
                  <c:v>3.074E-2</c:v>
                </c:pt>
                <c:pt idx="9462">
                  <c:v>3.9518999999999999E-2</c:v>
                </c:pt>
                <c:pt idx="9463">
                  <c:v>1.7406999999999999E-2</c:v>
                </c:pt>
                <c:pt idx="9464">
                  <c:v>2.6629E-2</c:v>
                </c:pt>
                <c:pt idx="9465">
                  <c:v>2.087E-2</c:v>
                </c:pt>
                <c:pt idx="9466">
                  <c:v>2.3147999999999998E-2</c:v>
                </c:pt>
                <c:pt idx="9467">
                  <c:v>2.2907E-2</c:v>
                </c:pt>
                <c:pt idx="9468">
                  <c:v>1.8574E-2</c:v>
                </c:pt>
                <c:pt idx="9469">
                  <c:v>2.1148E-2</c:v>
                </c:pt>
                <c:pt idx="9470">
                  <c:v>2.4591999999999999E-2</c:v>
                </c:pt>
                <c:pt idx="9471">
                  <c:v>0.57821699999999998</c:v>
                </c:pt>
                <c:pt idx="9472">
                  <c:v>0.28247899999999998</c:v>
                </c:pt>
                <c:pt idx="9473">
                  <c:v>0.69560500000000003</c:v>
                </c:pt>
                <c:pt idx="9474">
                  <c:v>6.1221999999999999E-2</c:v>
                </c:pt>
                <c:pt idx="9475">
                  <c:v>3.5591999999999999E-2</c:v>
                </c:pt>
                <c:pt idx="9476">
                  <c:v>3.7481E-2</c:v>
                </c:pt>
                <c:pt idx="9477">
                  <c:v>2.0611000000000001E-2</c:v>
                </c:pt>
                <c:pt idx="9478">
                  <c:v>2.2093000000000002E-2</c:v>
                </c:pt>
                <c:pt idx="9479">
                  <c:v>1.9833E-2</c:v>
                </c:pt>
                <c:pt idx="9480">
                  <c:v>3.4944000000000003E-2</c:v>
                </c:pt>
                <c:pt idx="9481">
                  <c:v>4.0925999999999997E-2</c:v>
                </c:pt>
                <c:pt idx="9482">
                  <c:v>3.0685E-2</c:v>
                </c:pt>
                <c:pt idx="9483">
                  <c:v>1.9296000000000001E-2</c:v>
                </c:pt>
                <c:pt idx="9484">
                  <c:v>2.4018000000000001E-2</c:v>
                </c:pt>
                <c:pt idx="9485">
                  <c:v>3.3981999999999998E-2</c:v>
                </c:pt>
                <c:pt idx="9486">
                  <c:v>3.5091999999999998E-2</c:v>
                </c:pt>
                <c:pt idx="9487">
                  <c:v>5.4536000000000001E-2</c:v>
                </c:pt>
                <c:pt idx="9488">
                  <c:v>2.1166999999999998E-2</c:v>
                </c:pt>
                <c:pt idx="9489">
                  <c:v>3.2537000000000003E-2</c:v>
                </c:pt>
                <c:pt idx="9490">
                  <c:v>3.3739999999999999E-2</c:v>
                </c:pt>
                <c:pt idx="9491">
                  <c:v>3.1185000000000001E-2</c:v>
                </c:pt>
                <c:pt idx="9492">
                  <c:v>3.1850999999999997E-2</c:v>
                </c:pt>
                <c:pt idx="9493">
                  <c:v>3.6315E-2</c:v>
                </c:pt>
                <c:pt idx="9494">
                  <c:v>1.7315000000000001E-2</c:v>
                </c:pt>
                <c:pt idx="9495">
                  <c:v>1.9018E-2</c:v>
                </c:pt>
                <c:pt idx="9496">
                  <c:v>1.8592000000000001E-2</c:v>
                </c:pt>
                <c:pt idx="9497">
                  <c:v>2.5537000000000001E-2</c:v>
                </c:pt>
                <c:pt idx="9498">
                  <c:v>2.2499999999999999E-2</c:v>
                </c:pt>
                <c:pt idx="9499">
                  <c:v>2.1093000000000001E-2</c:v>
                </c:pt>
                <c:pt idx="9500">
                  <c:v>5.9832999999999997E-2</c:v>
                </c:pt>
                <c:pt idx="9501">
                  <c:v>6.1462999999999997E-2</c:v>
                </c:pt>
                <c:pt idx="9502">
                  <c:v>4.0370000000000003E-2</c:v>
                </c:pt>
                <c:pt idx="9503">
                  <c:v>3.2795999999999999E-2</c:v>
                </c:pt>
                <c:pt idx="9504">
                  <c:v>2.0222E-2</c:v>
                </c:pt>
                <c:pt idx="9505">
                  <c:v>2.9815000000000001E-2</c:v>
                </c:pt>
                <c:pt idx="9506">
                  <c:v>2.3778000000000001E-2</c:v>
                </c:pt>
                <c:pt idx="9507">
                  <c:v>1.9463000000000001E-2</c:v>
                </c:pt>
                <c:pt idx="9508">
                  <c:v>3.5425999999999999E-2</c:v>
                </c:pt>
                <c:pt idx="9509">
                  <c:v>1.9425999999999999E-2</c:v>
                </c:pt>
                <c:pt idx="9510">
                  <c:v>2.9203E-2</c:v>
                </c:pt>
                <c:pt idx="9511">
                  <c:v>2.1037E-2</c:v>
                </c:pt>
                <c:pt idx="9512">
                  <c:v>2.7185000000000001E-2</c:v>
                </c:pt>
                <c:pt idx="9513">
                  <c:v>3.9648000000000003E-2</c:v>
                </c:pt>
                <c:pt idx="9514">
                  <c:v>2.6165999999999998E-2</c:v>
                </c:pt>
                <c:pt idx="9515">
                  <c:v>2.0648E-2</c:v>
                </c:pt>
                <c:pt idx="9516">
                  <c:v>6.3055E-2</c:v>
                </c:pt>
                <c:pt idx="9517">
                  <c:v>3.4980999999999998E-2</c:v>
                </c:pt>
                <c:pt idx="9518">
                  <c:v>6.5406000000000006E-2</c:v>
                </c:pt>
                <c:pt idx="9519">
                  <c:v>3.2592999999999997E-2</c:v>
                </c:pt>
                <c:pt idx="9520">
                  <c:v>0.363404</c:v>
                </c:pt>
                <c:pt idx="9521">
                  <c:v>0.224665</c:v>
                </c:pt>
                <c:pt idx="9522">
                  <c:v>0.44144099999999997</c:v>
                </c:pt>
                <c:pt idx="9523">
                  <c:v>6.1795999999999997E-2</c:v>
                </c:pt>
                <c:pt idx="9524">
                  <c:v>3.5777999999999997E-2</c:v>
                </c:pt>
                <c:pt idx="9525">
                  <c:v>3.8684000000000003E-2</c:v>
                </c:pt>
                <c:pt idx="9526">
                  <c:v>4.8444000000000001E-2</c:v>
                </c:pt>
                <c:pt idx="9527">
                  <c:v>4.1500000000000002E-2</c:v>
                </c:pt>
                <c:pt idx="9528">
                  <c:v>2.0258999999999999E-2</c:v>
                </c:pt>
                <c:pt idx="9529">
                  <c:v>3.2389000000000001E-2</c:v>
                </c:pt>
                <c:pt idx="9530">
                  <c:v>4.0425999999999997E-2</c:v>
                </c:pt>
                <c:pt idx="9531">
                  <c:v>1.9536999999999999E-2</c:v>
                </c:pt>
                <c:pt idx="9532">
                  <c:v>2.0277E-2</c:v>
                </c:pt>
                <c:pt idx="9533">
                  <c:v>4.2832000000000002E-2</c:v>
                </c:pt>
                <c:pt idx="9534">
                  <c:v>3.8721999999999999E-2</c:v>
                </c:pt>
                <c:pt idx="9535">
                  <c:v>2.1555000000000001E-2</c:v>
                </c:pt>
                <c:pt idx="9536">
                  <c:v>4.1833000000000002E-2</c:v>
                </c:pt>
                <c:pt idx="9537">
                  <c:v>2.0240999999999999E-2</c:v>
                </c:pt>
                <c:pt idx="9538">
                  <c:v>1.95E-2</c:v>
                </c:pt>
                <c:pt idx="9539">
                  <c:v>2.0500000000000001E-2</c:v>
                </c:pt>
                <c:pt idx="9540">
                  <c:v>4.0851999999999999E-2</c:v>
                </c:pt>
                <c:pt idx="9541">
                  <c:v>6.2222E-2</c:v>
                </c:pt>
                <c:pt idx="9542">
                  <c:v>5.2332999999999998E-2</c:v>
                </c:pt>
                <c:pt idx="9543">
                  <c:v>6.4406000000000005E-2</c:v>
                </c:pt>
                <c:pt idx="9544">
                  <c:v>3.074E-2</c:v>
                </c:pt>
                <c:pt idx="9545">
                  <c:v>5.4831999999999999E-2</c:v>
                </c:pt>
                <c:pt idx="9546">
                  <c:v>3.0851E-2</c:v>
                </c:pt>
                <c:pt idx="9547">
                  <c:v>4.4610999999999998E-2</c:v>
                </c:pt>
                <c:pt idx="9548">
                  <c:v>4.7666E-2</c:v>
                </c:pt>
                <c:pt idx="9549">
                  <c:v>2.3666E-2</c:v>
                </c:pt>
                <c:pt idx="9550">
                  <c:v>2.1981000000000001E-2</c:v>
                </c:pt>
                <c:pt idx="9551">
                  <c:v>3.1036999999999999E-2</c:v>
                </c:pt>
                <c:pt idx="9552">
                  <c:v>3.0185E-2</c:v>
                </c:pt>
                <c:pt idx="9553">
                  <c:v>6.3314999999999996E-2</c:v>
                </c:pt>
                <c:pt idx="9554">
                  <c:v>5.9166999999999997E-2</c:v>
                </c:pt>
                <c:pt idx="9555">
                  <c:v>6.4924999999999997E-2</c:v>
                </c:pt>
                <c:pt idx="9556">
                  <c:v>2.1166000000000001E-2</c:v>
                </c:pt>
                <c:pt idx="9557">
                  <c:v>2.0759E-2</c:v>
                </c:pt>
                <c:pt idx="9558">
                  <c:v>3.9795999999999998E-2</c:v>
                </c:pt>
                <c:pt idx="9559">
                  <c:v>6.9870000000000002E-2</c:v>
                </c:pt>
                <c:pt idx="9560">
                  <c:v>3.8943999999999999E-2</c:v>
                </c:pt>
                <c:pt idx="9561">
                  <c:v>5.824E-2</c:v>
                </c:pt>
                <c:pt idx="9562">
                  <c:v>2.7629000000000001E-2</c:v>
                </c:pt>
                <c:pt idx="9563">
                  <c:v>3.8204000000000002E-2</c:v>
                </c:pt>
                <c:pt idx="9564">
                  <c:v>3.1276999999999999E-2</c:v>
                </c:pt>
                <c:pt idx="9565">
                  <c:v>2.4184000000000001E-2</c:v>
                </c:pt>
                <c:pt idx="9566">
                  <c:v>3.4702999999999998E-2</c:v>
                </c:pt>
                <c:pt idx="9567">
                  <c:v>1.8741000000000001E-2</c:v>
                </c:pt>
                <c:pt idx="9568">
                  <c:v>2.5315000000000001E-2</c:v>
                </c:pt>
                <c:pt idx="9569">
                  <c:v>0.62580899999999995</c:v>
                </c:pt>
                <c:pt idx="9570">
                  <c:v>0.14648</c:v>
                </c:pt>
                <c:pt idx="9571">
                  <c:v>0.17994299999999999</c:v>
                </c:pt>
                <c:pt idx="9572">
                  <c:v>6.4813999999999997E-2</c:v>
                </c:pt>
                <c:pt idx="9573">
                  <c:v>7.1072999999999997E-2</c:v>
                </c:pt>
                <c:pt idx="9574">
                  <c:v>5.4332999999999999E-2</c:v>
                </c:pt>
                <c:pt idx="9575">
                  <c:v>2.1017999999999998E-2</c:v>
                </c:pt>
                <c:pt idx="9576">
                  <c:v>3.3666000000000001E-2</c:v>
                </c:pt>
                <c:pt idx="9577">
                  <c:v>2.5499999999999998E-2</c:v>
                </c:pt>
                <c:pt idx="9578">
                  <c:v>3.7296000000000003E-2</c:v>
                </c:pt>
                <c:pt idx="9579">
                  <c:v>3.9406999999999998E-2</c:v>
                </c:pt>
                <c:pt idx="9580">
                  <c:v>3.6202999999999999E-2</c:v>
                </c:pt>
                <c:pt idx="9581">
                  <c:v>2.4351999999999999E-2</c:v>
                </c:pt>
                <c:pt idx="9582">
                  <c:v>4.3185000000000001E-2</c:v>
                </c:pt>
                <c:pt idx="9583">
                  <c:v>3.6574000000000002E-2</c:v>
                </c:pt>
                <c:pt idx="9584">
                  <c:v>7.2295999999999999E-2</c:v>
                </c:pt>
                <c:pt idx="9585">
                  <c:v>5.5778000000000001E-2</c:v>
                </c:pt>
                <c:pt idx="9586">
                  <c:v>6.5369999999999998E-2</c:v>
                </c:pt>
                <c:pt idx="9587">
                  <c:v>1.8889E-2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89-4B05-8A02-3ED6DBC1EF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3156655"/>
        <c:axId val="643154575"/>
      </c:lineChart>
      <c:catAx>
        <c:axId val="643156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3154575"/>
        <c:crosses val="autoZero"/>
        <c:auto val="1"/>
        <c:lblAlgn val="ctr"/>
        <c:lblOffset val="100"/>
        <c:noMultiLvlLbl val="0"/>
      </c:catAx>
      <c:valAx>
        <c:axId val="6431545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3156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Execution Time S2 - Processing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S2_Processing!$Q$1:$Q$732</c:f>
              <c:numCache>
                <c:formatCode>General</c:formatCode>
                <c:ptCount val="732"/>
                <c:pt idx="0">
                  <c:v>1.6850000000000001E-3</c:v>
                </c:pt>
                <c:pt idx="1">
                  <c:v>5.0369999999999998E-3</c:v>
                </c:pt>
                <c:pt idx="2">
                  <c:v>1.9819999999999998E-3</c:v>
                </c:pt>
                <c:pt idx="3">
                  <c:v>2.0920000000000001E-3</c:v>
                </c:pt>
                <c:pt idx="4">
                  <c:v>113.681337</c:v>
                </c:pt>
                <c:pt idx="5">
                  <c:v>38.350633000000002</c:v>
                </c:pt>
                <c:pt idx="6">
                  <c:v>37.793470999999997</c:v>
                </c:pt>
                <c:pt idx="7">
                  <c:v>37.591732</c:v>
                </c:pt>
                <c:pt idx="8">
                  <c:v>38.517983000000001</c:v>
                </c:pt>
                <c:pt idx="9">
                  <c:v>1163.1133689999999</c:v>
                </c:pt>
                <c:pt idx="10">
                  <c:v>1209.5673360000001</c:v>
                </c:pt>
                <c:pt idx="11">
                  <c:v>1194.944618</c:v>
                </c:pt>
                <c:pt idx="12">
                  <c:v>1232.914291</c:v>
                </c:pt>
                <c:pt idx="13">
                  <c:v>1193.2473560000001</c:v>
                </c:pt>
                <c:pt idx="14">
                  <c:v>1186.1904750000001</c:v>
                </c:pt>
                <c:pt idx="15">
                  <c:v>1184.0894949999999</c:v>
                </c:pt>
                <c:pt idx="16">
                  <c:v>1184.179791</c:v>
                </c:pt>
                <c:pt idx="17">
                  <c:v>1243.015312</c:v>
                </c:pt>
                <c:pt idx="18">
                  <c:v>1183.9095339999999</c:v>
                </c:pt>
                <c:pt idx="19">
                  <c:v>1184.135884</c:v>
                </c:pt>
                <c:pt idx="20">
                  <c:v>1193.3744300000001</c:v>
                </c:pt>
                <c:pt idx="21">
                  <c:v>1183.5305189999999</c:v>
                </c:pt>
                <c:pt idx="22">
                  <c:v>1232.2779290000001</c:v>
                </c:pt>
                <c:pt idx="23">
                  <c:v>1197.003379</c:v>
                </c:pt>
                <c:pt idx="24">
                  <c:v>1187.1785239999999</c:v>
                </c:pt>
                <c:pt idx="25">
                  <c:v>1184.03972</c:v>
                </c:pt>
                <c:pt idx="26">
                  <c:v>1194.932843</c:v>
                </c:pt>
                <c:pt idx="27">
                  <c:v>1233.514641</c:v>
                </c:pt>
                <c:pt idx="28">
                  <c:v>1188.078794</c:v>
                </c:pt>
                <c:pt idx="29">
                  <c:v>1196.0769069999999</c:v>
                </c:pt>
                <c:pt idx="30">
                  <c:v>1187.5302079999999</c:v>
                </c:pt>
                <c:pt idx="31">
                  <c:v>1184.5689199999999</c:v>
                </c:pt>
                <c:pt idx="32">
                  <c:v>1244.4852639999999</c:v>
                </c:pt>
                <c:pt idx="33">
                  <c:v>1185.5041530000001</c:v>
                </c:pt>
                <c:pt idx="34">
                  <c:v>1184.7224369999999</c:v>
                </c:pt>
                <c:pt idx="35">
                  <c:v>1193.990945</c:v>
                </c:pt>
                <c:pt idx="36">
                  <c:v>1187.6280959999999</c:v>
                </c:pt>
                <c:pt idx="37">
                  <c:v>1235.175109</c:v>
                </c:pt>
                <c:pt idx="38">
                  <c:v>1196.924383</c:v>
                </c:pt>
                <c:pt idx="39">
                  <c:v>1189.265952</c:v>
                </c:pt>
                <c:pt idx="40">
                  <c:v>1187.5356730000001</c:v>
                </c:pt>
                <c:pt idx="41">
                  <c:v>1183.306748</c:v>
                </c:pt>
                <c:pt idx="42">
                  <c:v>1243.0756309999999</c:v>
                </c:pt>
                <c:pt idx="43">
                  <c:v>1186.3973679999999</c:v>
                </c:pt>
                <c:pt idx="44">
                  <c:v>1196.00154</c:v>
                </c:pt>
                <c:pt idx="45">
                  <c:v>1186.963937</c:v>
                </c:pt>
                <c:pt idx="46">
                  <c:v>1185.1887320000001</c:v>
                </c:pt>
                <c:pt idx="47">
                  <c:v>1243.3910920000001</c:v>
                </c:pt>
                <c:pt idx="48">
                  <c:v>1186.01702</c:v>
                </c:pt>
                <c:pt idx="49">
                  <c:v>1185.881355</c:v>
                </c:pt>
                <c:pt idx="50">
                  <c:v>1183.6950059999999</c:v>
                </c:pt>
                <c:pt idx="51">
                  <c:v>1194.774942</c:v>
                </c:pt>
                <c:pt idx="52">
                  <c:v>1229.5867920000001</c:v>
                </c:pt>
                <c:pt idx="53">
                  <c:v>1181.5823949999999</c:v>
                </c:pt>
                <c:pt idx="54">
                  <c:v>1192.5798689999999</c:v>
                </c:pt>
                <c:pt idx="55">
                  <c:v>1182.6733300000001</c:v>
                </c:pt>
                <c:pt idx="56">
                  <c:v>1181.778376</c:v>
                </c:pt>
                <c:pt idx="57">
                  <c:v>1240.612619</c:v>
                </c:pt>
                <c:pt idx="58">
                  <c:v>1183.1522709999999</c:v>
                </c:pt>
                <c:pt idx="59">
                  <c:v>1181.8168009999999</c:v>
                </c:pt>
                <c:pt idx="60">
                  <c:v>1192.9397750000001</c:v>
                </c:pt>
                <c:pt idx="61">
                  <c:v>1187.2676959999999</c:v>
                </c:pt>
                <c:pt idx="62">
                  <c:v>1234.651582</c:v>
                </c:pt>
                <c:pt idx="63">
                  <c:v>1200.668594</c:v>
                </c:pt>
                <c:pt idx="64">
                  <c:v>1188.1973</c:v>
                </c:pt>
                <c:pt idx="65">
                  <c:v>1192.129023</c:v>
                </c:pt>
                <c:pt idx="66">
                  <c:v>1202.4058379999999</c:v>
                </c:pt>
                <c:pt idx="67">
                  <c:v>1253.2104879999999</c:v>
                </c:pt>
                <c:pt idx="68">
                  <c:v>1216.0793619999999</c:v>
                </c:pt>
                <c:pt idx="69">
                  <c:v>1222.9892629999999</c:v>
                </c:pt>
                <c:pt idx="70">
                  <c:v>1193.349514</c:v>
                </c:pt>
                <c:pt idx="71">
                  <c:v>1192.0470620000001</c:v>
                </c:pt>
                <c:pt idx="72">
                  <c:v>1250.2898299999999</c:v>
                </c:pt>
                <c:pt idx="73">
                  <c:v>1222.459231</c:v>
                </c:pt>
                <c:pt idx="74">
                  <c:v>1223.614628</c:v>
                </c:pt>
                <c:pt idx="75">
                  <c:v>1207.7693650000001</c:v>
                </c:pt>
                <c:pt idx="76">
                  <c:v>1257.079158</c:v>
                </c:pt>
                <c:pt idx="77">
                  <c:v>1225.236799</c:v>
                </c:pt>
                <c:pt idx="78">
                  <c:v>1232.5348080000001</c:v>
                </c:pt>
                <c:pt idx="79">
                  <c:v>1194.4848569999999</c:v>
                </c:pt>
                <c:pt idx="80">
                  <c:v>1211.4481470000001</c:v>
                </c:pt>
                <c:pt idx="81">
                  <c:v>1262.2064089999999</c:v>
                </c:pt>
                <c:pt idx="82">
                  <c:v>1223.568019</c:v>
                </c:pt>
                <c:pt idx="83">
                  <c:v>1226.524122</c:v>
                </c:pt>
                <c:pt idx="84">
                  <c:v>1242.307812</c:v>
                </c:pt>
                <c:pt idx="85">
                  <c:v>1283.318458</c:v>
                </c:pt>
                <c:pt idx="86">
                  <c:v>1226.012035</c:v>
                </c:pt>
                <c:pt idx="87">
                  <c:v>1254.666293</c:v>
                </c:pt>
                <c:pt idx="88">
                  <c:v>1238.4884770000001</c:v>
                </c:pt>
                <c:pt idx="89">
                  <c:v>1316.5119910000001</c:v>
                </c:pt>
                <c:pt idx="90">
                  <c:v>1240.79766</c:v>
                </c:pt>
                <c:pt idx="91">
                  <c:v>1258.8915890000001</c:v>
                </c:pt>
                <c:pt idx="92">
                  <c:v>1321.085098</c:v>
                </c:pt>
                <c:pt idx="93">
                  <c:v>1266.2527809999999</c:v>
                </c:pt>
                <c:pt idx="94">
                  <c:v>1242.0929639999999</c:v>
                </c:pt>
                <c:pt idx="95">
                  <c:v>1278.3820229999999</c:v>
                </c:pt>
                <c:pt idx="96">
                  <c:v>1321.5386679999999</c:v>
                </c:pt>
                <c:pt idx="97">
                  <c:v>1285.3304230000001</c:v>
                </c:pt>
                <c:pt idx="98">
                  <c:v>1294.920429</c:v>
                </c:pt>
                <c:pt idx="99">
                  <c:v>1337.495394</c:v>
                </c:pt>
                <c:pt idx="100">
                  <c:v>1280.604967</c:v>
                </c:pt>
                <c:pt idx="101">
                  <c:v>1297.4126670000001</c:v>
                </c:pt>
                <c:pt idx="102">
                  <c:v>1311.5090749999999</c:v>
                </c:pt>
                <c:pt idx="103">
                  <c:v>1338.8814749999999</c:v>
                </c:pt>
                <c:pt idx="104">
                  <c:v>1324.825621</c:v>
                </c:pt>
                <c:pt idx="105">
                  <c:v>1311.175209</c:v>
                </c:pt>
                <c:pt idx="106">
                  <c:v>1359.3901229999999</c:v>
                </c:pt>
                <c:pt idx="107">
                  <c:v>1325.0511019999999</c:v>
                </c:pt>
                <c:pt idx="108">
                  <c:v>1305.9407200000001</c:v>
                </c:pt>
                <c:pt idx="109">
                  <c:v>1361.0144969999999</c:v>
                </c:pt>
                <c:pt idx="110">
                  <c:v>1314.0200910000001</c:v>
                </c:pt>
                <c:pt idx="111">
                  <c:v>1300.711268</c:v>
                </c:pt>
                <c:pt idx="112">
                  <c:v>1381.7094589999999</c:v>
                </c:pt>
                <c:pt idx="113">
                  <c:v>1295.9907920000001</c:v>
                </c:pt>
                <c:pt idx="114">
                  <c:v>1242.5710369999999</c:v>
                </c:pt>
                <c:pt idx="115">
                  <c:v>1360.6879839999999</c:v>
                </c:pt>
                <c:pt idx="116">
                  <c:v>1316.380811</c:v>
                </c:pt>
                <c:pt idx="117">
                  <c:v>1327.724246</c:v>
                </c:pt>
                <c:pt idx="118">
                  <c:v>1377.8746980000001</c:v>
                </c:pt>
                <c:pt idx="119">
                  <c:v>1350.87735</c:v>
                </c:pt>
                <c:pt idx="120">
                  <c:v>1323.3786190000001</c:v>
                </c:pt>
                <c:pt idx="121">
                  <c:v>1451.265218</c:v>
                </c:pt>
                <c:pt idx="122">
                  <c:v>1304.065239</c:v>
                </c:pt>
                <c:pt idx="123">
                  <c:v>1390.1706059999999</c:v>
                </c:pt>
                <c:pt idx="124">
                  <c:v>1325.0361969999999</c:v>
                </c:pt>
                <c:pt idx="125">
                  <c:v>1289.440169</c:v>
                </c:pt>
                <c:pt idx="126">
                  <c:v>1387.820183</c:v>
                </c:pt>
                <c:pt idx="127">
                  <c:v>1290.9223219999999</c:v>
                </c:pt>
                <c:pt idx="128">
                  <c:v>1287.8105169999999</c:v>
                </c:pt>
                <c:pt idx="129">
                  <c:v>1313.5517279999999</c:v>
                </c:pt>
                <c:pt idx="130">
                  <c:v>1389.895591</c:v>
                </c:pt>
                <c:pt idx="131">
                  <c:v>1324.872218</c:v>
                </c:pt>
                <c:pt idx="132">
                  <c:v>1311.838207</c:v>
                </c:pt>
                <c:pt idx="133">
                  <c:v>1354.9360569999999</c:v>
                </c:pt>
                <c:pt idx="134">
                  <c:v>1337.7521389999999</c:v>
                </c:pt>
                <c:pt idx="135">
                  <c:v>1399.1932300000001</c:v>
                </c:pt>
                <c:pt idx="136">
                  <c:v>1344.249857</c:v>
                </c:pt>
                <c:pt idx="137">
                  <c:v>1363.743792</c:v>
                </c:pt>
                <c:pt idx="138">
                  <c:v>1461.3051479999999</c:v>
                </c:pt>
                <c:pt idx="139">
                  <c:v>1384.714399</c:v>
                </c:pt>
                <c:pt idx="140">
                  <c:v>1432.8038329999999</c:v>
                </c:pt>
                <c:pt idx="141">
                  <c:v>1422.839479</c:v>
                </c:pt>
                <c:pt idx="142">
                  <c:v>1381.1413950000001</c:v>
                </c:pt>
                <c:pt idx="143">
                  <c:v>1489.6059660000001</c:v>
                </c:pt>
                <c:pt idx="144">
                  <c:v>1398.625644</c:v>
                </c:pt>
                <c:pt idx="145">
                  <c:v>1487.9818700000001</c:v>
                </c:pt>
                <c:pt idx="146">
                  <c:v>1366.3641769999999</c:v>
                </c:pt>
                <c:pt idx="147">
                  <c:v>1522.3454099999999</c:v>
                </c:pt>
                <c:pt idx="148">
                  <c:v>1430.761798</c:v>
                </c:pt>
                <c:pt idx="149">
                  <c:v>1493.5331719999999</c:v>
                </c:pt>
                <c:pt idx="150">
                  <c:v>1448.7815599999999</c:v>
                </c:pt>
                <c:pt idx="151">
                  <c:v>1391.7092809999999</c:v>
                </c:pt>
                <c:pt idx="152">
                  <c:v>1488.3793860000001</c:v>
                </c:pt>
                <c:pt idx="153">
                  <c:v>1431.704827</c:v>
                </c:pt>
                <c:pt idx="154">
                  <c:v>1488.4834969999999</c:v>
                </c:pt>
                <c:pt idx="155">
                  <c:v>1537.1405179999999</c:v>
                </c:pt>
                <c:pt idx="156">
                  <c:v>1493.1761019999999</c:v>
                </c:pt>
                <c:pt idx="157">
                  <c:v>1535.9015300000001</c:v>
                </c:pt>
                <c:pt idx="158">
                  <c:v>1514.106765</c:v>
                </c:pt>
                <c:pt idx="159">
                  <c:v>1422.8399079999999</c:v>
                </c:pt>
                <c:pt idx="160">
                  <c:v>1549.396927</c:v>
                </c:pt>
                <c:pt idx="161">
                  <c:v>1491.3861939999999</c:v>
                </c:pt>
                <c:pt idx="162">
                  <c:v>1489.360304</c:v>
                </c:pt>
                <c:pt idx="163">
                  <c:v>1453.873793</c:v>
                </c:pt>
                <c:pt idx="164">
                  <c:v>1549.9712</c:v>
                </c:pt>
                <c:pt idx="165">
                  <c:v>1473.7645769999999</c:v>
                </c:pt>
                <c:pt idx="166">
                  <c:v>1593.130253</c:v>
                </c:pt>
                <c:pt idx="167">
                  <c:v>1512.1275989999999</c:v>
                </c:pt>
                <c:pt idx="168">
                  <c:v>1478.7034389999999</c:v>
                </c:pt>
                <c:pt idx="169">
                  <c:v>1380.457294</c:v>
                </c:pt>
                <c:pt idx="170">
                  <c:v>1550.141959</c:v>
                </c:pt>
                <c:pt idx="171">
                  <c:v>1374.314312</c:v>
                </c:pt>
                <c:pt idx="172">
                  <c:v>1510.9423320000001</c:v>
                </c:pt>
                <c:pt idx="173">
                  <c:v>1381.0439369999999</c:v>
                </c:pt>
                <c:pt idx="174">
                  <c:v>1553.8433520000001</c:v>
                </c:pt>
                <c:pt idx="175">
                  <c:v>1393.41527</c:v>
                </c:pt>
                <c:pt idx="176">
                  <c:v>1599.8952850000001</c:v>
                </c:pt>
                <c:pt idx="177">
                  <c:v>1430.168122</c:v>
                </c:pt>
                <c:pt idx="178">
                  <c:v>1687.673712</c:v>
                </c:pt>
                <c:pt idx="179">
                  <c:v>1494.902609</c:v>
                </c:pt>
                <c:pt idx="180">
                  <c:v>1579.8778010000001</c:v>
                </c:pt>
                <c:pt idx="181">
                  <c:v>1482.705479</c:v>
                </c:pt>
                <c:pt idx="182">
                  <c:v>1485.420288</c:v>
                </c:pt>
                <c:pt idx="183">
                  <c:v>1545.502133</c:v>
                </c:pt>
                <c:pt idx="184">
                  <c:v>1556.507625</c:v>
                </c:pt>
                <c:pt idx="185">
                  <c:v>1575.7124690000001</c:v>
                </c:pt>
                <c:pt idx="186">
                  <c:v>1533.8904419999999</c:v>
                </c:pt>
                <c:pt idx="187">
                  <c:v>1669.5671010000001</c:v>
                </c:pt>
                <c:pt idx="188">
                  <c:v>1457.9958710000001</c:v>
                </c:pt>
                <c:pt idx="189">
                  <c:v>1576.708924</c:v>
                </c:pt>
                <c:pt idx="190">
                  <c:v>1527.187985</c:v>
                </c:pt>
                <c:pt idx="191">
                  <c:v>1584.5250570000001</c:v>
                </c:pt>
                <c:pt idx="192">
                  <c:v>1707.9505119999999</c:v>
                </c:pt>
                <c:pt idx="193">
                  <c:v>1551.4520419999999</c:v>
                </c:pt>
                <c:pt idx="194">
                  <c:v>1561.4622300000001</c:v>
                </c:pt>
                <c:pt idx="195">
                  <c:v>1602.0094549999999</c:v>
                </c:pt>
                <c:pt idx="196">
                  <c:v>1609.3480549999999</c:v>
                </c:pt>
                <c:pt idx="197">
                  <c:v>1552.6915690000001</c:v>
                </c:pt>
                <c:pt idx="198">
                  <c:v>1672.1223749999999</c:v>
                </c:pt>
                <c:pt idx="199">
                  <c:v>1624.754416</c:v>
                </c:pt>
                <c:pt idx="200">
                  <c:v>1552.377146</c:v>
                </c:pt>
                <c:pt idx="201">
                  <c:v>1562.0519469999999</c:v>
                </c:pt>
                <c:pt idx="202">
                  <c:v>1566.6962020000001</c:v>
                </c:pt>
                <c:pt idx="203">
                  <c:v>1764.712796</c:v>
                </c:pt>
                <c:pt idx="204">
                  <c:v>1553.802171</c:v>
                </c:pt>
                <c:pt idx="205">
                  <c:v>1446.9318619999999</c:v>
                </c:pt>
                <c:pt idx="206">
                  <c:v>1663.6811190000001</c:v>
                </c:pt>
                <c:pt idx="207">
                  <c:v>1566.911793</c:v>
                </c:pt>
                <c:pt idx="208">
                  <c:v>1631.67165</c:v>
                </c:pt>
                <c:pt idx="209">
                  <c:v>1565.9364880000001</c:v>
                </c:pt>
                <c:pt idx="210">
                  <c:v>1672.609854</c:v>
                </c:pt>
                <c:pt idx="211">
                  <c:v>1672.536077</c:v>
                </c:pt>
                <c:pt idx="212">
                  <c:v>1454.161687</c:v>
                </c:pt>
                <c:pt idx="213">
                  <c:v>1570.109283</c:v>
                </c:pt>
                <c:pt idx="214">
                  <c:v>1654.4269079999999</c:v>
                </c:pt>
                <c:pt idx="215">
                  <c:v>1686.887428</c:v>
                </c:pt>
                <c:pt idx="216">
                  <c:v>1612.9662290000001</c:v>
                </c:pt>
                <c:pt idx="217">
                  <c:v>1499.4482210000001</c:v>
                </c:pt>
                <c:pt idx="218">
                  <c:v>1698.3368989999999</c:v>
                </c:pt>
                <c:pt idx="219">
                  <c:v>1684.4471550000001</c:v>
                </c:pt>
                <c:pt idx="220">
                  <c:v>1488.777188</c:v>
                </c:pt>
                <c:pt idx="221">
                  <c:v>1579.1202029999999</c:v>
                </c:pt>
                <c:pt idx="222">
                  <c:v>1435.685725</c:v>
                </c:pt>
                <c:pt idx="223">
                  <c:v>1646.3095020000001</c:v>
                </c:pt>
                <c:pt idx="224">
                  <c:v>1662.3948559999999</c:v>
                </c:pt>
                <c:pt idx="225">
                  <c:v>1622.6296050000001</c:v>
                </c:pt>
                <c:pt idx="226">
                  <c:v>1614.1831079999999</c:v>
                </c:pt>
                <c:pt idx="227">
                  <c:v>1761.8928060000001</c:v>
                </c:pt>
                <c:pt idx="228">
                  <c:v>1572.923853</c:v>
                </c:pt>
                <c:pt idx="229">
                  <c:v>1561.37679</c:v>
                </c:pt>
                <c:pt idx="230">
                  <c:v>1563.8737860000001</c:v>
                </c:pt>
                <c:pt idx="231">
                  <c:v>1668.4193760000001</c:v>
                </c:pt>
                <c:pt idx="232">
                  <c:v>1571.6489019999999</c:v>
                </c:pt>
                <c:pt idx="233">
                  <c:v>1629.3848969999999</c:v>
                </c:pt>
                <c:pt idx="234">
                  <c:v>1600.242976</c:v>
                </c:pt>
                <c:pt idx="235">
                  <c:v>1609.805908</c:v>
                </c:pt>
                <c:pt idx="236">
                  <c:v>1603.169969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802-47B5-AFA6-397F8C17FA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45561039"/>
        <c:axId val="1945577679"/>
      </c:lineChart>
      <c:catAx>
        <c:axId val="19455610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5577679"/>
        <c:crosses val="autoZero"/>
        <c:auto val="1"/>
        <c:lblAlgn val="ctr"/>
        <c:lblOffset val="100"/>
        <c:noMultiLvlLbl val="0"/>
      </c:catAx>
      <c:valAx>
        <c:axId val="19455776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5561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IN" sz="1400" b="0" i="0" u="none" strike="noStrike" kern="1200" spc="0" baseline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IN" sz="1400" b="0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Frame Captue time difference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IN" sz="1400" b="0" i="0" u="none" strike="noStrike" kern="1200" spc="0" baseline="0" dirty="0" smtClean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Data_withFeature!$AK$1:$AK$234</c:f>
              <c:numCache>
                <c:formatCode>General</c:formatCode>
                <c:ptCount val="234"/>
                <c:pt idx="7">
                  <c:v>9.9743000000216853E-2</c:v>
                </c:pt>
                <c:pt idx="8">
                  <c:v>9.9827000000004773E-2</c:v>
                </c:pt>
                <c:pt idx="9">
                  <c:v>0.10001199999987875</c:v>
                </c:pt>
                <c:pt idx="10">
                  <c:v>9.9803999999949156E-2</c:v>
                </c:pt>
                <c:pt idx="11">
                  <c:v>0.10047100000019782</c:v>
                </c:pt>
                <c:pt idx="12">
                  <c:v>9.9886999999853288E-2</c:v>
                </c:pt>
                <c:pt idx="13">
                  <c:v>0.10014099999989412</c:v>
                </c:pt>
                <c:pt idx="14">
                  <c:v>9.9708000000191532E-2</c:v>
                </c:pt>
                <c:pt idx="15">
                  <c:v>0.1000690000000759</c:v>
                </c:pt>
                <c:pt idx="16">
                  <c:v>9.9824999999782449E-2</c:v>
                </c:pt>
                <c:pt idx="17">
                  <c:v>0.10043700000005629</c:v>
                </c:pt>
                <c:pt idx="18">
                  <c:v>9.9797000000307889E-2</c:v>
                </c:pt>
                <c:pt idx="19">
                  <c:v>9.990399999969668E-2</c:v>
                </c:pt>
                <c:pt idx="20">
                  <c:v>0.10045900000022812</c:v>
                </c:pt>
                <c:pt idx="21">
                  <c:v>9.9510000000009313E-2</c:v>
                </c:pt>
                <c:pt idx="22">
                  <c:v>0.10026599999991959</c:v>
                </c:pt>
                <c:pt idx="23">
                  <c:v>9.9976999999853433E-2</c:v>
                </c:pt>
                <c:pt idx="24">
                  <c:v>0.10009300000001531</c:v>
                </c:pt>
                <c:pt idx="25">
                  <c:v>9.9830999999994674E-2</c:v>
                </c:pt>
                <c:pt idx="26">
                  <c:v>0.10024999999995998</c:v>
                </c:pt>
                <c:pt idx="27">
                  <c:v>9.9631999999928667E-2</c:v>
                </c:pt>
                <c:pt idx="28">
                  <c:v>0.10022900000012669</c:v>
                </c:pt>
                <c:pt idx="29">
                  <c:v>9.9868000000242318E-2</c:v>
                </c:pt>
                <c:pt idx="30">
                  <c:v>0.10021099999994476</c:v>
                </c:pt>
                <c:pt idx="31">
                  <c:v>9.9932999999964522E-2</c:v>
                </c:pt>
                <c:pt idx="32">
                  <c:v>0.10068499999988489</c:v>
                </c:pt>
                <c:pt idx="33">
                  <c:v>9.9783999999999651E-2</c:v>
                </c:pt>
                <c:pt idx="34">
                  <c:v>9.9810000000161381E-2</c:v>
                </c:pt>
                <c:pt idx="35">
                  <c:v>9.9999999999909051E-2</c:v>
                </c:pt>
                <c:pt idx="36">
                  <c:v>9.9845000000186701E-2</c:v>
                </c:pt>
                <c:pt idx="37">
                  <c:v>0.10010799999963638</c:v>
                </c:pt>
                <c:pt idx="38">
                  <c:v>9.9950000000262662E-2</c:v>
                </c:pt>
                <c:pt idx="39">
                  <c:v>0.10002499999973224</c:v>
                </c:pt>
                <c:pt idx="40">
                  <c:v>9.9934000000303058E-2</c:v>
                </c:pt>
                <c:pt idx="41">
                  <c:v>9.9893999999949301E-2</c:v>
                </c:pt>
                <c:pt idx="42">
                  <c:v>0.10018399999989924</c:v>
                </c:pt>
                <c:pt idx="43">
                  <c:v>9.9834000000100787E-2</c:v>
                </c:pt>
                <c:pt idx="44">
                  <c:v>0.10005000000001019</c:v>
                </c:pt>
                <c:pt idx="45">
                  <c:v>0.10000700000000506</c:v>
                </c:pt>
                <c:pt idx="46">
                  <c:v>9.9967999999989843E-2</c:v>
                </c:pt>
                <c:pt idx="47">
                  <c:v>0.10015999999995984</c:v>
                </c:pt>
                <c:pt idx="48">
                  <c:v>9.9904000000151427E-2</c:v>
                </c:pt>
                <c:pt idx="49">
                  <c:v>0.10014099999989412</c:v>
                </c:pt>
                <c:pt idx="50">
                  <c:v>0.10024500000008629</c:v>
                </c:pt>
                <c:pt idx="51">
                  <c:v>9.9812999999812746E-2</c:v>
                </c:pt>
                <c:pt idx="52">
                  <c:v>0.10025399999994988</c:v>
                </c:pt>
                <c:pt idx="53">
                  <c:v>9.9721999999928812E-2</c:v>
                </c:pt>
                <c:pt idx="54">
                  <c:v>9.9842999999964377E-2</c:v>
                </c:pt>
                <c:pt idx="55">
                  <c:v>0.10027200000013181</c:v>
                </c:pt>
                <c:pt idx="56">
                  <c:v>9.9990000000161672E-2</c:v>
                </c:pt>
                <c:pt idx="57">
                  <c:v>0.22200499999962631</c:v>
                </c:pt>
                <c:pt idx="58">
                  <c:v>0.10734100000036051</c:v>
                </c:pt>
                <c:pt idx="59">
                  <c:v>0.10003999999980806</c:v>
                </c:pt>
                <c:pt idx="60">
                  <c:v>9.9991999999929249E-2</c:v>
                </c:pt>
                <c:pt idx="61">
                  <c:v>0.10002200000008088</c:v>
                </c:pt>
                <c:pt idx="62">
                  <c:v>0.10014499999988402</c:v>
                </c:pt>
                <c:pt idx="63">
                  <c:v>0.10013800000024276</c:v>
                </c:pt>
                <c:pt idx="64">
                  <c:v>9.9960000000010041E-2</c:v>
                </c:pt>
                <c:pt idx="65">
                  <c:v>9.9950999999691703E-2</c:v>
                </c:pt>
                <c:pt idx="66">
                  <c:v>0.10034600000017235</c:v>
                </c:pt>
                <c:pt idx="67">
                  <c:v>9.9552000000130647E-2</c:v>
                </c:pt>
                <c:pt idx="68">
                  <c:v>0.10044699999980367</c:v>
                </c:pt>
                <c:pt idx="69">
                  <c:v>9.9729999999908614E-2</c:v>
                </c:pt>
                <c:pt idx="70">
                  <c:v>0.10054300000001604</c:v>
                </c:pt>
                <c:pt idx="71">
                  <c:v>9.9834000000100787E-2</c:v>
                </c:pt>
                <c:pt idx="72">
                  <c:v>9.956400000010035E-2</c:v>
                </c:pt>
                <c:pt idx="73">
                  <c:v>0.10019099999999526</c:v>
                </c:pt>
                <c:pt idx="74">
                  <c:v>9.9979000000075757E-2</c:v>
                </c:pt>
                <c:pt idx="75">
                  <c:v>0.10013399999979811</c:v>
                </c:pt>
                <c:pt idx="76">
                  <c:v>0.10006599999996979</c:v>
                </c:pt>
                <c:pt idx="77">
                  <c:v>9.995100000014645E-2</c:v>
                </c:pt>
                <c:pt idx="78">
                  <c:v>0.10091899999997622</c:v>
                </c:pt>
                <c:pt idx="79">
                  <c:v>9.9216000000069471E-2</c:v>
                </c:pt>
                <c:pt idx="80">
                  <c:v>9.9891999999726977E-2</c:v>
                </c:pt>
                <c:pt idx="81">
                  <c:v>0.10016200000018216</c:v>
                </c:pt>
                <c:pt idx="82">
                  <c:v>0.10082899999997608</c:v>
                </c:pt>
                <c:pt idx="83">
                  <c:v>9.9130999999943015E-2</c:v>
                </c:pt>
                <c:pt idx="84">
                  <c:v>9.9997000000257685E-2</c:v>
                </c:pt>
                <c:pt idx="85">
                  <c:v>0.10015999999995984</c:v>
                </c:pt>
                <c:pt idx="86">
                  <c:v>0.10005899999987378</c:v>
                </c:pt>
                <c:pt idx="87">
                  <c:v>9.966500000018641E-2</c:v>
                </c:pt>
                <c:pt idx="88">
                  <c:v>0.10024799999973766</c:v>
                </c:pt>
                <c:pt idx="89">
                  <c:v>9.9797000000307889E-2</c:v>
                </c:pt>
                <c:pt idx="90">
                  <c:v>0.10024199999998018</c:v>
                </c:pt>
                <c:pt idx="91">
                  <c:v>9.9989999999706924E-2</c:v>
                </c:pt>
                <c:pt idx="92">
                  <c:v>0.1002889999999752</c:v>
                </c:pt>
                <c:pt idx="93">
                  <c:v>9.9512000000231637E-2</c:v>
                </c:pt>
                <c:pt idx="94">
                  <c:v>0.10024799999973766</c:v>
                </c:pt>
                <c:pt idx="95">
                  <c:v>9.9622000000181288E-2</c:v>
                </c:pt>
                <c:pt idx="96">
                  <c:v>0.10037000000011176</c:v>
                </c:pt>
                <c:pt idx="97">
                  <c:v>9.9731999999676191E-2</c:v>
                </c:pt>
                <c:pt idx="98">
                  <c:v>0.10010099999999511</c:v>
                </c:pt>
                <c:pt idx="99">
                  <c:v>0.10015100000009625</c:v>
                </c:pt>
                <c:pt idx="100">
                  <c:v>9.9892000000181724E-2</c:v>
                </c:pt>
                <c:pt idx="101">
                  <c:v>0.10001000000011118</c:v>
                </c:pt>
                <c:pt idx="102">
                  <c:v>9.9901999999929103E-2</c:v>
                </c:pt>
                <c:pt idx="103">
                  <c:v>0.10008199999992939</c:v>
                </c:pt>
                <c:pt idx="104">
                  <c:v>0.10020399999984875</c:v>
                </c:pt>
                <c:pt idx="105">
                  <c:v>0.10000200000013137</c:v>
                </c:pt>
                <c:pt idx="106">
                  <c:v>9.9834000000100787E-2</c:v>
                </c:pt>
                <c:pt idx="107">
                  <c:v>0.10041599999976825</c:v>
                </c:pt>
                <c:pt idx="108">
                  <c:v>9.9764000000050146E-2</c:v>
                </c:pt>
                <c:pt idx="109">
                  <c:v>9.9851999999827967E-2</c:v>
                </c:pt>
                <c:pt idx="110">
                  <c:v>0.10012100000039936</c:v>
                </c:pt>
                <c:pt idx="111">
                  <c:v>9.9944999999934225E-2</c:v>
                </c:pt>
                <c:pt idx="112">
                  <c:v>0.10009300000001531</c:v>
                </c:pt>
                <c:pt idx="113">
                  <c:v>9.9934999999732099E-2</c:v>
                </c:pt>
                <c:pt idx="114">
                  <c:v>0.10053300000026866</c:v>
                </c:pt>
                <c:pt idx="115">
                  <c:v>9.9596999999903346E-2</c:v>
                </c:pt>
                <c:pt idx="116">
                  <c:v>9.9842000000080589E-2</c:v>
                </c:pt>
                <c:pt idx="117">
                  <c:v>0.10007099999984348</c:v>
                </c:pt>
                <c:pt idx="118">
                  <c:v>9.9888000000191823E-2</c:v>
                </c:pt>
                <c:pt idx="119">
                  <c:v>0.10000499999978274</c:v>
                </c:pt>
                <c:pt idx="120">
                  <c:v>0.10027200000013181</c:v>
                </c:pt>
                <c:pt idx="121">
                  <c:v>9.9906999999802792E-2</c:v>
                </c:pt>
                <c:pt idx="122">
                  <c:v>0.10040400000025329</c:v>
                </c:pt>
                <c:pt idx="123">
                  <c:v>9.9807999999939057E-2</c:v>
                </c:pt>
                <c:pt idx="124">
                  <c:v>0.10006699999985358</c:v>
                </c:pt>
                <c:pt idx="125">
                  <c:v>9.9797000000307889E-2</c:v>
                </c:pt>
                <c:pt idx="126">
                  <c:v>0.10016999999970722</c:v>
                </c:pt>
                <c:pt idx="127">
                  <c:v>9.978000000000975E-2</c:v>
                </c:pt>
                <c:pt idx="128">
                  <c:v>0.10049200000003111</c:v>
                </c:pt>
                <c:pt idx="129">
                  <c:v>0.10015500000008615</c:v>
                </c:pt>
                <c:pt idx="130">
                  <c:v>9.936199999992823E-2</c:v>
                </c:pt>
                <c:pt idx="131">
                  <c:v>0.10015299999986382</c:v>
                </c:pt>
                <c:pt idx="132">
                  <c:v>0.10012900000037916</c:v>
                </c:pt>
                <c:pt idx="133">
                  <c:v>9.9991999999929249E-2</c:v>
                </c:pt>
                <c:pt idx="134">
                  <c:v>9.9811000000045169E-2</c:v>
                </c:pt>
                <c:pt idx="135">
                  <c:v>0.10033999999996013</c:v>
                </c:pt>
                <c:pt idx="136">
                  <c:v>9.9553999999898224E-2</c:v>
                </c:pt>
                <c:pt idx="137">
                  <c:v>0.100521999999728</c:v>
                </c:pt>
                <c:pt idx="138">
                  <c:v>9.9650999999994383E-2</c:v>
                </c:pt>
                <c:pt idx="139">
                  <c:v>0.10020600000007107</c:v>
                </c:pt>
                <c:pt idx="140">
                  <c:v>9.9978000000191969E-2</c:v>
                </c:pt>
                <c:pt idx="141">
                  <c:v>9.9961999999777618E-2</c:v>
                </c:pt>
                <c:pt idx="142">
                  <c:v>9.9998000000141474E-2</c:v>
                </c:pt>
                <c:pt idx="143">
                  <c:v>0.10023099999989427</c:v>
                </c:pt>
                <c:pt idx="144">
                  <c:v>9.9940999999944324E-2</c:v>
                </c:pt>
                <c:pt idx="145">
                  <c:v>9.9746000000322965E-2</c:v>
                </c:pt>
                <c:pt idx="146">
                  <c:v>0.10029200000008132</c:v>
                </c:pt>
                <c:pt idx="147">
                  <c:v>9.9780999999893538E-2</c:v>
                </c:pt>
                <c:pt idx="148">
                  <c:v>0.1000610000000961</c:v>
                </c:pt>
                <c:pt idx="149">
                  <c:v>0.10013099999969199</c:v>
                </c:pt>
                <c:pt idx="150">
                  <c:v>9.9879000000328233E-2</c:v>
                </c:pt>
                <c:pt idx="151">
                  <c:v>0.10013399999979811</c:v>
                </c:pt>
                <c:pt idx="152">
                  <c:v>9.992999999985841E-2</c:v>
                </c:pt>
                <c:pt idx="153">
                  <c:v>0.10006000000021231</c:v>
                </c:pt>
                <c:pt idx="154">
                  <c:v>9.9771000000146159E-2</c:v>
                </c:pt>
                <c:pt idx="155">
                  <c:v>0.10039899999992485</c:v>
                </c:pt>
                <c:pt idx="156">
                  <c:v>0.10042199999998047</c:v>
                </c:pt>
                <c:pt idx="157">
                  <c:v>9.9695999999767082E-2</c:v>
                </c:pt>
                <c:pt idx="158">
                  <c:v>9.9994000000151573E-2</c:v>
                </c:pt>
                <c:pt idx="159">
                  <c:v>9.9842999999964377E-2</c:v>
                </c:pt>
                <c:pt idx="160">
                  <c:v>0.1000730000000658</c:v>
                </c:pt>
                <c:pt idx="161">
                  <c:v>9.9891999999726977E-2</c:v>
                </c:pt>
                <c:pt idx="162">
                  <c:v>9.994200000028286E-2</c:v>
                </c:pt>
                <c:pt idx="163">
                  <c:v>0.10037199999987934</c:v>
                </c:pt>
                <c:pt idx="164">
                  <c:v>9.9663999999847874E-2</c:v>
                </c:pt>
                <c:pt idx="165">
                  <c:v>0.10002900000017689</c:v>
                </c:pt>
                <c:pt idx="166">
                  <c:v>0.1000490000001264</c:v>
                </c:pt>
                <c:pt idx="167">
                  <c:v>0.10052399999995032</c:v>
                </c:pt>
                <c:pt idx="168">
                  <c:v>9.9424999999882857E-2</c:v>
                </c:pt>
                <c:pt idx="169">
                  <c:v>0.10055300000021816</c:v>
                </c:pt>
                <c:pt idx="170">
                  <c:v>9.949800000003961E-2</c:v>
                </c:pt>
                <c:pt idx="171">
                  <c:v>0.10072700000000623</c:v>
                </c:pt>
                <c:pt idx="172">
                  <c:v>0.10014899999987392</c:v>
                </c:pt>
                <c:pt idx="173">
                  <c:v>9.9206999999751133E-2</c:v>
                </c:pt>
                <c:pt idx="174">
                  <c:v>0.10034100000029866</c:v>
                </c:pt>
                <c:pt idx="175">
                  <c:v>9.9870999999893684E-2</c:v>
                </c:pt>
                <c:pt idx="176">
                  <c:v>9.9772999999913736E-2</c:v>
                </c:pt>
                <c:pt idx="177">
                  <c:v>0.10030099999994491</c:v>
                </c:pt>
                <c:pt idx="178">
                  <c:v>0.10027200000013181</c:v>
                </c:pt>
                <c:pt idx="179">
                  <c:v>0.10066700000015771</c:v>
                </c:pt>
                <c:pt idx="180">
                  <c:v>9.9115999999867199E-2</c:v>
                </c:pt>
                <c:pt idx="181">
                  <c:v>9.9745999999868218E-2</c:v>
                </c:pt>
                <c:pt idx="182">
                  <c:v>0.10039899999992485</c:v>
                </c:pt>
                <c:pt idx="183">
                  <c:v>9.9795000000085565E-2</c:v>
                </c:pt>
                <c:pt idx="184">
                  <c:v>0.10029900000017733</c:v>
                </c:pt>
                <c:pt idx="185">
                  <c:v>9.9874999999883585E-2</c:v>
                </c:pt>
                <c:pt idx="186">
                  <c:v>9.9818000000141183E-2</c:v>
                </c:pt>
                <c:pt idx="187">
                  <c:v>0.10019699999975273</c:v>
                </c:pt>
                <c:pt idx="188">
                  <c:v>0.10096199999998134</c:v>
                </c:pt>
                <c:pt idx="189">
                  <c:v>9.8992000000180269E-2</c:v>
                </c:pt>
                <c:pt idx="190">
                  <c:v>9.9945999999818014E-2</c:v>
                </c:pt>
                <c:pt idx="191">
                  <c:v>0.10031299999991461</c:v>
                </c:pt>
                <c:pt idx="192">
                  <c:v>9.9799000000075466E-2</c:v>
                </c:pt>
                <c:pt idx="193">
                  <c:v>0.10006199999997989</c:v>
                </c:pt>
                <c:pt idx="194">
                  <c:v>9.995100000014645E-2</c:v>
                </c:pt>
                <c:pt idx="195">
                  <c:v>9.9978000000191969E-2</c:v>
                </c:pt>
                <c:pt idx="196">
                  <c:v>0.10004299999991417</c:v>
                </c:pt>
                <c:pt idx="197">
                  <c:v>9.9945999999818014E-2</c:v>
                </c:pt>
                <c:pt idx="198">
                  <c:v>0.10105700000030993</c:v>
                </c:pt>
                <c:pt idx="199">
                  <c:v>9.8997999999937747E-2</c:v>
                </c:pt>
                <c:pt idx="200">
                  <c:v>0.10013699999990422</c:v>
                </c:pt>
                <c:pt idx="201">
                  <c:v>9.9812999999812746E-2</c:v>
                </c:pt>
                <c:pt idx="202">
                  <c:v>9.9864000000252418E-2</c:v>
                </c:pt>
                <c:pt idx="203">
                  <c:v>0.10019800000009127</c:v>
                </c:pt>
                <c:pt idx="204">
                  <c:v>0.10011299999996481</c:v>
                </c:pt>
                <c:pt idx="205">
                  <c:v>0.10054499999978361</c:v>
                </c:pt>
                <c:pt idx="206">
                  <c:v>9.9568999999974039E-2</c:v>
                </c:pt>
                <c:pt idx="207">
                  <c:v>9.9963999999999942E-2</c:v>
                </c:pt>
                <c:pt idx="208">
                  <c:v>9.9680000000262226E-2</c:v>
                </c:pt>
                <c:pt idx="209">
                  <c:v>0.10014199999977791</c:v>
                </c:pt>
                <c:pt idx="210">
                  <c:v>0.10011600000007093</c:v>
                </c:pt>
                <c:pt idx="211">
                  <c:v>0.10015299999986382</c:v>
                </c:pt>
                <c:pt idx="212">
                  <c:v>0.10108500000023923</c:v>
                </c:pt>
                <c:pt idx="213">
                  <c:v>9.9126000000069325E-2</c:v>
                </c:pt>
                <c:pt idx="214">
                  <c:v>9.9683999999797379E-2</c:v>
                </c:pt>
                <c:pt idx="215">
                  <c:v>9.9850999999944179E-2</c:v>
                </c:pt>
                <c:pt idx="216">
                  <c:v>0.1000859999999193</c:v>
                </c:pt>
                <c:pt idx="217">
                  <c:v>0.10115700000005745</c:v>
                </c:pt>
                <c:pt idx="218">
                  <c:v>9.9040999999942869E-2</c:v>
                </c:pt>
                <c:pt idx="219">
                  <c:v>9.9986000000171771E-2</c:v>
                </c:pt>
                <c:pt idx="220">
                  <c:v>0.10000200000013137</c:v>
                </c:pt>
                <c:pt idx="221">
                  <c:v>9.9841999999625841E-2</c:v>
                </c:pt>
                <c:pt idx="222">
                  <c:v>9.9934000000303058E-2</c:v>
                </c:pt>
                <c:pt idx="223">
                  <c:v>0.10012999999980821</c:v>
                </c:pt>
                <c:pt idx="224">
                  <c:v>0.10024599999997008</c:v>
                </c:pt>
                <c:pt idx="225">
                  <c:v>0.10009900000022753</c:v>
                </c:pt>
                <c:pt idx="226">
                  <c:v>9.9756000000070344E-2</c:v>
                </c:pt>
                <c:pt idx="227">
                  <c:v>9.9915999999666383E-2</c:v>
                </c:pt>
                <c:pt idx="228">
                  <c:v>0.10009400000035384</c:v>
                </c:pt>
                <c:pt idx="229">
                  <c:v>0.10048799999958646</c:v>
                </c:pt>
                <c:pt idx="230">
                  <c:v>9.9585000000388391E-2</c:v>
                </c:pt>
                <c:pt idx="231">
                  <c:v>9.9787999999989552E-2</c:v>
                </c:pt>
                <c:pt idx="232">
                  <c:v>0.10022099999969214</c:v>
                </c:pt>
                <c:pt idx="233">
                  <c:v>0.10091099999999642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4B2-4AF0-AD7F-7DD5A11CD1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19154367"/>
        <c:axId val="719161023"/>
      </c:lineChart>
      <c:catAx>
        <c:axId val="7191543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161023"/>
        <c:crosses val="autoZero"/>
        <c:auto val="1"/>
        <c:lblAlgn val="ctr"/>
        <c:lblOffset val="100"/>
        <c:noMultiLvlLbl val="0"/>
      </c:catAx>
      <c:valAx>
        <c:axId val="719161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1543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Input Buffer Index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1914260717410323E-2"/>
          <c:y val="0.16708333333333336"/>
          <c:w val="0.87753018372703417"/>
          <c:h val="0.60250765529308836"/>
        </c:manualLayout>
      </c:layout>
      <c:lineChart>
        <c:grouping val="standard"/>
        <c:varyColors val="0"/>
        <c:ser>
          <c:idx val="0"/>
          <c:order val="0"/>
          <c:tx>
            <c:strRef>
              <c:f>Data_withFeature!$AH$1</c:f>
              <c:strCache>
                <c:ptCount val="1"/>
                <c:pt idx="0">
                  <c:v>tial_in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Data_withFeature!$AH$2:$AH$235</c:f>
              <c:numCache>
                <c:formatCode>General</c:formatCode>
                <c:ptCount val="234"/>
                <c:pt idx="0">
                  <c:v>9</c:v>
                </c:pt>
                <c:pt idx="1">
                  <c:v>11</c:v>
                </c:pt>
                <c:pt idx="2">
                  <c:v>16</c:v>
                </c:pt>
                <c:pt idx="3">
                  <c:v>21</c:v>
                </c:pt>
                <c:pt idx="4">
                  <c:v>26</c:v>
                </c:pt>
                <c:pt idx="5">
                  <c:v>31</c:v>
                </c:pt>
                <c:pt idx="6">
                  <c:v>67</c:v>
                </c:pt>
                <c:pt idx="7">
                  <c:v>103</c:v>
                </c:pt>
                <c:pt idx="8">
                  <c:v>140</c:v>
                </c:pt>
                <c:pt idx="9">
                  <c:v>172</c:v>
                </c:pt>
                <c:pt idx="10">
                  <c:v>208</c:v>
                </c:pt>
                <c:pt idx="11">
                  <c:v>243</c:v>
                </c:pt>
                <c:pt idx="12">
                  <c:v>279</c:v>
                </c:pt>
                <c:pt idx="13">
                  <c:v>314</c:v>
                </c:pt>
                <c:pt idx="14">
                  <c:v>351</c:v>
                </c:pt>
                <c:pt idx="15">
                  <c:v>387</c:v>
                </c:pt>
                <c:pt idx="16">
                  <c:v>422</c:v>
                </c:pt>
                <c:pt idx="17">
                  <c:v>458</c:v>
                </c:pt>
                <c:pt idx="18">
                  <c:v>494</c:v>
                </c:pt>
                <c:pt idx="19">
                  <c:v>531</c:v>
                </c:pt>
                <c:pt idx="20">
                  <c:v>567</c:v>
                </c:pt>
                <c:pt idx="21">
                  <c:v>602</c:v>
                </c:pt>
                <c:pt idx="22">
                  <c:v>638</c:v>
                </c:pt>
                <c:pt idx="23">
                  <c:v>674</c:v>
                </c:pt>
                <c:pt idx="24">
                  <c:v>711</c:v>
                </c:pt>
                <c:pt idx="25">
                  <c:v>746</c:v>
                </c:pt>
                <c:pt idx="26">
                  <c:v>782</c:v>
                </c:pt>
                <c:pt idx="27">
                  <c:v>818</c:v>
                </c:pt>
                <c:pt idx="28">
                  <c:v>854</c:v>
                </c:pt>
                <c:pt idx="29">
                  <c:v>891</c:v>
                </c:pt>
                <c:pt idx="30">
                  <c:v>926</c:v>
                </c:pt>
                <c:pt idx="31">
                  <c:v>962</c:v>
                </c:pt>
                <c:pt idx="32">
                  <c:v>998</c:v>
                </c:pt>
                <c:pt idx="33">
                  <c:v>1033</c:v>
                </c:pt>
                <c:pt idx="34">
                  <c:v>1071</c:v>
                </c:pt>
                <c:pt idx="35">
                  <c:v>1106</c:v>
                </c:pt>
                <c:pt idx="36">
                  <c:v>1142</c:v>
                </c:pt>
                <c:pt idx="37">
                  <c:v>1178</c:v>
                </c:pt>
                <c:pt idx="38">
                  <c:v>1213</c:v>
                </c:pt>
                <c:pt idx="39">
                  <c:v>1251</c:v>
                </c:pt>
                <c:pt idx="40">
                  <c:v>1286</c:v>
                </c:pt>
                <c:pt idx="41">
                  <c:v>1322</c:v>
                </c:pt>
                <c:pt idx="42">
                  <c:v>1358</c:v>
                </c:pt>
                <c:pt idx="43">
                  <c:v>1393</c:v>
                </c:pt>
                <c:pt idx="44">
                  <c:v>1430</c:v>
                </c:pt>
                <c:pt idx="45">
                  <c:v>1466</c:v>
                </c:pt>
                <c:pt idx="46">
                  <c:v>1502</c:v>
                </c:pt>
                <c:pt idx="47">
                  <c:v>1537</c:v>
                </c:pt>
                <c:pt idx="48">
                  <c:v>1573</c:v>
                </c:pt>
                <c:pt idx="49">
                  <c:v>1610</c:v>
                </c:pt>
                <c:pt idx="50">
                  <c:v>1645</c:v>
                </c:pt>
                <c:pt idx="51">
                  <c:v>1681</c:v>
                </c:pt>
                <c:pt idx="52">
                  <c:v>1717</c:v>
                </c:pt>
                <c:pt idx="53">
                  <c:v>1752</c:v>
                </c:pt>
                <c:pt idx="54">
                  <c:v>1789</c:v>
                </c:pt>
                <c:pt idx="55">
                  <c:v>1825</c:v>
                </c:pt>
                <c:pt idx="56">
                  <c:v>1860</c:v>
                </c:pt>
                <c:pt idx="57">
                  <c:v>1896</c:v>
                </c:pt>
                <c:pt idx="58">
                  <c:v>1926</c:v>
                </c:pt>
                <c:pt idx="59">
                  <c:v>1963</c:v>
                </c:pt>
                <c:pt idx="60">
                  <c:v>1999</c:v>
                </c:pt>
                <c:pt idx="61">
                  <c:v>2034</c:v>
                </c:pt>
                <c:pt idx="62">
                  <c:v>2070</c:v>
                </c:pt>
                <c:pt idx="63">
                  <c:v>2106</c:v>
                </c:pt>
                <c:pt idx="64">
                  <c:v>2144</c:v>
                </c:pt>
                <c:pt idx="65">
                  <c:v>2180</c:v>
                </c:pt>
                <c:pt idx="66">
                  <c:v>2217</c:v>
                </c:pt>
                <c:pt idx="67">
                  <c:v>2253</c:v>
                </c:pt>
                <c:pt idx="68">
                  <c:v>2290</c:v>
                </c:pt>
                <c:pt idx="69">
                  <c:v>2326</c:v>
                </c:pt>
                <c:pt idx="70">
                  <c:v>2363</c:v>
                </c:pt>
                <c:pt idx="71">
                  <c:v>2399</c:v>
                </c:pt>
                <c:pt idx="72">
                  <c:v>2436</c:v>
                </c:pt>
                <c:pt idx="73">
                  <c:v>2474</c:v>
                </c:pt>
                <c:pt idx="74">
                  <c:v>2510</c:v>
                </c:pt>
                <c:pt idx="75">
                  <c:v>2545</c:v>
                </c:pt>
                <c:pt idx="76">
                  <c:v>2581</c:v>
                </c:pt>
                <c:pt idx="77">
                  <c:v>2619</c:v>
                </c:pt>
                <c:pt idx="78">
                  <c:v>2655</c:v>
                </c:pt>
                <c:pt idx="79">
                  <c:v>2692</c:v>
                </c:pt>
                <c:pt idx="80">
                  <c:v>2729</c:v>
                </c:pt>
                <c:pt idx="81">
                  <c:v>2766</c:v>
                </c:pt>
                <c:pt idx="82">
                  <c:v>2805</c:v>
                </c:pt>
                <c:pt idx="83">
                  <c:v>2842</c:v>
                </c:pt>
                <c:pt idx="84">
                  <c:v>2879</c:v>
                </c:pt>
                <c:pt idx="85">
                  <c:v>2916</c:v>
                </c:pt>
                <c:pt idx="86">
                  <c:v>2956</c:v>
                </c:pt>
                <c:pt idx="87">
                  <c:v>2993</c:v>
                </c:pt>
                <c:pt idx="88">
                  <c:v>3031</c:v>
                </c:pt>
                <c:pt idx="89">
                  <c:v>3070</c:v>
                </c:pt>
                <c:pt idx="90">
                  <c:v>3108</c:v>
                </c:pt>
                <c:pt idx="91">
                  <c:v>3146</c:v>
                </c:pt>
                <c:pt idx="92">
                  <c:v>3184</c:v>
                </c:pt>
                <c:pt idx="93">
                  <c:v>3224</c:v>
                </c:pt>
                <c:pt idx="94">
                  <c:v>3262</c:v>
                </c:pt>
                <c:pt idx="95">
                  <c:v>3301</c:v>
                </c:pt>
                <c:pt idx="96">
                  <c:v>3341</c:v>
                </c:pt>
                <c:pt idx="97">
                  <c:v>3380</c:v>
                </c:pt>
                <c:pt idx="98">
                  <c:v>3419</c:v>
                </c:pt>
                <c:pt idx="99">
                  <c:v>3459</c:v>
                </c:pt>
                <c:pt idx="100">
                  <c:v>3498</c:v>
                </c:pt>
                <c:pt idx="101">
                  <c:v>3538</c:v>
                </c:pt>
                <c:pt idx="102">
                  <c:v>3579</c:v>
                </c:pt>
                <c:pt idx="103">
                  <c:v>3618</c:v>
                </c:pt>
                <c:pt idx="104">
                  <c:v>3658</c:v>
                </c:pt>
                <c:pt idx="105">
                  <c:v>3698</c:v>
                </c:pt>
                <c:pt idx="106">
                  <c:v>3738</c:v>
                </c:pt>
                <c:pt idx="107">
                  <c:v>3777</c:v>
                </c:pt>
                <c:pt idx="108">
                  <c:v>3816</c:v>
                </c:pt>
                <c:pt idx="109">
                  <c:v>3858</c:v>
                </c:pt>
                <c:pt idx="110">
                  <c:v>3896</c:v>
                </c:pt>
                <c:pt idx="111">
                  <c:v>3934</c:v>
                </c:pt>
                <c:pt idx="112">
                  <c:v>3975</c:v>
                </c:pt>
                <c:pt idx="113">
                  <c:v>4014</c:v>
                </c:pt>
                <c:pt idx="114">
                  <c:v>4054</c:v>
                </c:pt>
                <c:pt idx="115">
                  <c:v>4096</c:v>
                </c:pt>
                <c:pt idx="116">
                  <c:v>4136</c:v>
                </c:pt>
                <c:pt idx="117">
                  <c:v>4176</c:v>
                </c:pt>
                <c:pt idx="118">
                  <c:v>4219</c:v>
                </c:pt>
                <c:pt idx="119">
                  <c:v>4258</c:v>
                </c:pt>
                <c:pt idx="120">
                  <c:v>4300</c:v>
                </c:pt>
                <c:pt idx="121">
                  <c:v>4340</c:v>
                </c:pt>
                <c:pt idx="122">
                  <c:v>4378</c:v>
                </c:pt>
                <c:pt idx="123">
                  <c:v>4420</c:v>
                </c:pt>
                <c:pt idx="124">
                  <c:v>4459</c:v>
                </c:pt>
                <c:pt idx="125">
                  <c:v>4497</c:v>
                </c:pt>
                <c:pt idx="126">
                  <c:v>4538</c:v>
                </c:pt>
                <c:pt idx="127">
                  <c:v>4579</c:v>
                </c:pt>
                <c:pt idx="128">
                  <c:v>4618</c:v>
                </c:pt>
                <c:pt idx="129">
                  <c:v>4659</c:v>
                </c:pt>
                <c:pt idx="130">
                  <c:v>4698</c:v>
                </c:pt>
                <c:pt idx="131">
                  <c:v>4739</c:v>
                </c:pt>
                <c:pt idx="132">
                  <c:v>4781</c:v>
                </c:pt>
                <c:pt idx="133">
                  <c:v>4821</c:v>
                </c:pt>
                <c:pt idx="134">
                  <c:v>4862</c:v>
                </c:pt>
                <c:pt idx="135">
                  <c:v>4906</c:v>
                </c:pt>
                <c:pt idx="136">
                  <c:v>4947</c:v>
                </c:pt>
                <c:pt idx="137">
                  <c:v>4990</c:v>
                </c:pt>
                <c:pt idx="138">
                  <c:v>33</c:v>
                </c:pt>
                <c:pt idx="139">
                  <c:v>74</c:v>
                </c:pt>
                <c:pt idx="140">
                  <c:v>119</c:v>
                </c:pt>
                <c:pt idx="141">
                  <c:v>161</c:v>
                </c:pt>
                <c:pt idx="142">
                  <c:v>206</c:v>
                </c:pt>
                <c:pt idx="143">
                  <c:v>247</c:v>
                </c:pt>
                <c:pt idx="144">
                  <c:v>293</c:v>
                </c:pt>
                <c:pt idx="145">
                  <c:v>335</c:v>
                </c:pt>
                <c:pt idx="146">
                  <c:v>380</c:v>
                </c:pt>
                <c:pt idx="147">
                  <c:v>423</c:v>
                </c:pt>
                <c:pt idx="148">
                  <c:v>445</c:v>
                </c:pt>
                <c:pt idx="149">
                  <c:v>447</c:v>
                </c:pt>
                <c:pt idx="150">
                  <c:v>450</c:v>
                </c:pt>
                <c:pt idx="151">
                  <c:v>454</c:v>
                </c:pt>
                <c:pt idx="152">
                  <c:v>456</c:v>
                </c:pt>
                <c:pt idx="153">
                  <c:v>459</c:v>
                </c:pt>
                <c:pt idx="154">
                  <c:v>463</c:v>
                </c:pt>
                <c:pt idx="155">
                  <c:v>466</c:v>
                </c:pt>
                <c:pt idx="156">
                  <c:v>468</c:v>
                </c:pt>
                <c:pt idx="157">
                  <c:v>472</c:v>
                </c:pt>
                <c:pt idx="158">
                  <c:v>474</c:v>
                </c:pt>
                <c:pt idx="159">
                  <c:v>477</c:v>
                </c:pt>
                <c:pt idx="160">
                  <c:v>480</c:v>
                </c:pt>
                <c:pt idx="161">
                  <c:v>483</c:v>
                </c:pt>
                <c:pt idx="162">
                  <c:v>487</c:v>
                </c:pt>
                <c:pt idx="163">
                  <c:v>489</c:v>
                </c:pt>
                <c:pt idx="164">
                  <c:v>493</c:v>
                </c:pt>
                <c:pt idx="165">
                  <c:v>496</c:v>
                </c:pt>
                <c:pt idx="166">
                  <c:v>499</c:v>
                </c:pt>
                <c:pt idx="167">
                  <c:v>501</c:v>
                </c:pt>
                <c:pt idx="168">
                  <c:v>504</c:v>
                </c:pt>
                <c:pt idx="169">
                  <c:v>507</c:v>
                </c:pt>
                <c:pt idx="170">
                  <c:v>510</c:v>
                </c:pt>
                <c:pt idx="171">
                  <c:v>513</c:v>
                </c:pt>
                <c:pt idx="172">
                  <c:v>516</c:v>
                </c:pt>
                <c:pt idx="173">
                  <c:v>520</c:v>
                </c:pt>
                <c:pt idx="174">
                  <c:v>523</c:v>
                </c:pt>
                <c:pt idx="175">
                  <c:v>525</c:v>
                </c:pt>
                <c:pt idx="176">
                  <c:v>528</c:v>
                </c:pt>
                <c:pt idx="177">
                  <c:v>531</c:v>
                </c:pt>
                <c:pt idx="178">
                  <c:v>534</c:v>
                </c:pt>
                <c:pt idx="179">
                  <c:v>537</c:v>
                </c:pt>
                <c:pt idx="180">
                  <c:v>540</c:v>
                </c:pt>
                <c:pt idx="181">
                  <c:v>543</c:v>
                </c:pt>
                <c:pt idx="182">
                  <c:v>547</c:v>
                </c:pt>
                <c:pt idx="183">
                  <c:v>550</c:v>
                </c:pt>
                <c:pt idx="184">
                  <c:v>552</c:v>
                </c:pt>
                <c:pt idx="185">
                  <c:v>555</c:v>
                </c:pt>
                <c:pt idx="186">
                  <c:v>558</c:v>
                </c:pt>
                <c:pt idx="187">
                  <c:v>561</c:v>
                </c:pt>
                <c:pt idx="188">
                  <c:v>564</c:v>
                </c:pt>
                <c:pt idx="189">
                  <c:v>567</c:v>
                </c:pt>
                <c:pt idx="190">
                  <c:v>570</c:v>
                </c:pt>
                <c:pt idx="191">
                  <c:v>574</c:v>
                </c:pt>
                <c:pt idx="192">
                  <c:v>576</c:v>
                </c:pt>
                <c:pt idx="193">
                  <c:v>579</c:v>
                </c:pt>
                <c:pt idx="194">
                  <c:v>582</c:v>
                </c:pt>
                <c:pt idx="195">
                  <c:v>586</c:v>
                </c:pt>
                <c:pt idx="196">
                  <c:v>589</c:v>
                </c:pt>
                <c:pt idx="197">
                  <c:v>591</c:v>
                </c:pt>
                <c:pt idx="198">
                  <c:v>594</c:v>
                </c:pt>
                <c:pt idx="199">
                  <c:v>598</c:v>
                </c:pt>
                <c:pt idx="200">
                  <c:v>600</c:v>
                </c:pt>
                <c:pt idx="201">
                  <c:v>603</c:v>
                </c:pt>
                <c:pt idx="202">
                  <c:v>606</c:v>
                </c:pt>
                <c:pt idx="203">
                  <c:v>610</c:v>
                </c:pt>
                <c:pt idx="204">
                  <c:v>612</c:v>
                </c:pt>
                <c:pt idx="205">
                  <c:v>616</c:v>
                </c:pt>
                <c:pt idx="206">
                  <c:v>619</c:v>
                </c:pt>
                <c:pt idx="207">
                  <c:v>622</c:v>
                </c:pt>
                <c:pt idx="208">
                  <c:v>624</c:v>
                </c:pt>
                <c:pt idx="209">
                  <c:v>627</c:v>
                </c:pt>
                <c:pt idx="210">
                  <c:v>631</c:v>
                </c:pt>
                <c:pt idx="211">
                  <c:v>633</c:v>
                </c:pt>
                <c:pt idx="212">
                  <c:v>637</c:v>
                </c:pt>
                <c:pt idx="213">
                  <c:v>639</c:v>
                </c:pt>
                <c:pt idx="214">
                  <c:v>643</c:v>
                </c:pt>
                <c:pt idx="215">
                  <c:v>645</c:v>
                </c:pt>
                <c:pt idx="216">
                  <c:v>648</c:v>
                </c:pt>
                <c:pt idx="217">
                  <c:v>652</c:v>
                </c:pt>
                <c:pt idx="218">
                  <c:v>654</c:v>
                </c:pt>
                <c:pt idx="219">
                  <c:v>658</c:v>
                </c:pt>
                <c:pt idx="220">
                  <c:v>660</c:v>
                </c:pt>
                <c:pt idx="221">
                  <c:v>663</c:v>
                </c:pt>
                <c:pt idx="222">
                  <c:v>667</c:v>
                </c:pt>
                <c:pt idx="223">
                  <c:v>670</c:v>
                </c:pt>
                <c:pt idx="224">
                  <c:v>672</c:v>
                </c:pt>
                <c:pt idx="225">
                  <c:v>675</c:v>
                </c:pt>
                <c:pt idx="226">
                  <c:v>679</c:v>
                </c:pt>
                <c:pt idx="227">
                  <c:v>682</c:v>
                </c:pt>
                <c:pt idx="228">
                  <c:v>684</c:v>
                </c:pt>
                <c:pt idx="229">
                  <c:v>687</c:v>
                </c:pt>
                <c:pt idx="230">
                  <c:v>690</c:v>
                </c:pt>
                <c:pt idx="231">
                  <c:v>694</c:v>
                </c:pt>
                <c:pt idx="232">
                  <c:v>697</c:v>
                </c:pt>
                <c:pt idx="233">
                  <c:v>699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661-4753-92B4-D65A9D248C52}"/>
            </c:ext>
          </c:extLst>
        </c:ser>
        <c:ser>
          <c:idx val="1"/>
          <c:order val="1"/>
          <c:tx>
            <c:strRef>
              <c:f>Data_withFeature!$AJ$1</c:f>
              <c:strCache>
                <c:ptCount val="1"/>
                <c:pt idx="0">
                  <c:v>head_in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Data_withFeature!$AJ$2:$AJ$235</c:f>
              <c:numCache>
                <c:formatCode>General</c:formatCode>
                <c:ptCount val="234"/>
                <c:pt idx="0">
                  <c:v>3</c:v>
                </c:pt>
                <c:pt idx="1">
                  <c:v>6</c:v>
                </c:pt>
                <c:pt idx="2">
                  <c:v>9</c:v>
                </c:pt>
                <c:pt idx="3">
                  <c:v>12</c:v>
                </c:pt>
                <c:pt idx="4">
                  <c:v>15</c:v>
                </c:pt>
                <c:pt idx="5">
                  <c:v>18</c:v>
                </c:pt>
                <c:pt idx="6">
                  <c:v>21</c:v>
                </c:pt>
                <c:pt idx="7">
                  <c:v>24</c:v>
                </c:pt>
                <c:pt idx="8">
                  <c:v>27</c:v>
                </c:pt>
                <c:pt idx="9">
                  <c:v>30</c:v>
                </c:pt>
                <c:pt idx="10">
                  <c:v>33</c:v>
                </c:pt>
                <c:pt idx="11">
                  <c:v>36</c:v>
                </c:pt>
                <c:pt idx="12">
                  <c:v>39</c:v>
                </c:pt>
                <c:pt idx="13">
                  <c:v>42</c:v>
                </c:pt>
                <c:pt idx="14">
                  <c:v>45</c:v>
                </c:pt>
                <c:pt idx="15">
                  <c:v>48</c:v>
                </c:pt>
                <c:pt idx="16">
                  <c:v>51</c:v>
                </c:pt>
                <c:pt idx="17">
                  <c:v>54</c:v>
                </c:pt>
                <c:pt idx="18">
                  <c:v>57</c:v>
                </c:pt>
                <c:pt idx="19">
                  <c:v>60</c:v>
                </c:pt>
                <c:pt idx="20">
                  <c:v>63</c:v>
                </c:pt>
                <c:pt idx="21">
                  <c:v>66</c:v>
                </c:pt>
                <c:pt idx="22">
                  <c:v>69</c:v>
                </c:pt>
                <c:pt idx="23">
                  <c:v>72</c:v>
                </c:pt>
                <c:pt idx="24">
                  <c:v>75</c:v>
                </c:pt>
                <c:pt idx="25">
                  <c:v>78</c:v>
                </c:pt>
                <c:pt idx="26">
                  <c:v>81</c:v>
                </c:pt>
                <c:pt idx="27">
                  <c:v>84</c:v>
                </c:pt>
                <c:pt idx="28">
                  <c:v>87</c:v>
                </c:pt>
                <c:pt idx="29">
                  <c:v>90</c:v>
                </c:pt>
                <c:pt idx="30">
                  <c:v>93</c:v>
                </c:pt>
                <c:pt idx="31">
                  <c:v>96</c:v>
                </c:pt>
                <c:pt idx="32">
                  <c:v>99</c:v>
                </c:pt>
                <c:pt idx="33">
                  <c:v>102</c:v>
                </c:pt>
                <c:pt idx="34">
                  <c:v>105</c:v>
                </c:pt>
                <c:pt idx="35">
                  <c:v>108</c:v>
                </c:pt>
                <c:pt idx="36">
                  <c:v>111</c:v>
                </c:pt>
                <c:pt idx="37">
                  <c:v>114</c:v>
                </c:pt>
                <c:pt idx="38">
                  <c:v>117</c:v>
                </c:pt>
                <c:pt idx="39">
                  <c:v>120</c:v>
                </c:pt>
                <c:pt idx="40">
                  <c:v>123</c:v>
                </c:pt>
                <c:pt idx="41">
                  <c:v>126</c:v>
                </c:pt>
                <c:pt idx="42">
                  <c:v>129</c:v>
                </c:pt>
                <c:pt idx="43">
                  <c:v>132</c:v>
                </c:pt>
                <c:pt idx="44">
                  <c:v>135</c:v>
                </c:pt>
                <c:pt idx="45">
                  <c:v>138</c:v>
                </c:pt>
                <c:pt idx="46">
                  <c:v>141</c:v>
                </c:pt>
                <c:pt idx="47">
                  <c:v>144</c:v>
                </c:pt>
                <c:pt idx="48">
                  <c:v>147</c:v>
                </c:pt>
                <c:pt idx="49">
                  <c:v>150</c:v>
                </c:pt>
                <c:pt idx="50">
                  <c:v>153</c:v>
                </c:pt>
                <c:pt idx="51">
                  <c:v>156</c:v>
                </c:pt>
                <c:pt idx="52">
                  <c:v>159</c:v>
                </c:pt>
                <c:pt idx="53">
                  <c:v>162</c:v>
                </c:pt>
                <c:pt idx="54">
                  <c:v>165</c:v>
                </c:pt>
                <c:pt idx="55">
                  <c:v>168</c:v>
                </c:pt>
                <c:pt idx="56">
                  <c:v>171</c:v>
                </c:pt>
                <c:pt idx="57">
                  <c:v>174</c:v>
                </c:pt>
                <c:pt idx="58">
                  <c:v>177</c:v>
                </c:pt>
                <c:pt idx="59">
                  <c:v>180</c:v>
                </c:pt>
                <c:pt idx="60">
                  <c:v>183</c:v>
                </c:pt>
                <c:pt idx="61">
                  <c:v>186</c:v>
                </c:pt>
                <c:pt idx="62">
                  <c:v>189</c:v>
                </c:pt>
                <c:pt idx="63">
                  <c:v>192</c:v>
                </c:pt>
                <c:pt idx="64">
                  <c:v>195</c:v>
                </c:pt>
                <c:pt idx="65">
                  <c:v>198</c:v>
                </c:pt>
                <c:pt idx="66">
                  <c:v>201</c:v>
                </c:pt>
                <c:pt idx="67">
                  <c:v>204</c:v>
                </c:pt>
                <c:pt idx="68">
                  <c:v>207</c:v>
                </c:pt>
                <c:pt idx="69">
                  <c:v>210</c:v>
                </c:pt>
                <c:pt idx="70">
                  <c:v>213</c:v>
                </c:pt>
                <c:pt idx="71">
                  <c:v>216</c:v>
                </c:pt>
                <c:pt idx="72">
                  <c:v>219</c:v>
                </c:pt>
                <c:pt idx="73">
                  <c:v>222</c:v>
                </c:pt>
                <c:pt idx="74">
                  <c:v>225</c:v>
                </c:pt>
                <c:pt idx="75">
                  <c:v>228</c:v>
                </c:pt>
                <c:pt idx="76">
                  <c:v>231</c:v>
                </c:pt>
                <c:pt idx="77">
                  <c:v>234</c:v>
                </c:pt>
                <c:pt idx="78">
                  <c:v>237</c:v>
                </c:pt>
                <c:pt idx="79">
                  <c:v>240</c:v>
                </c:pt>
                <c:pt idx="80">
                  <c:v>243</c:v>
                </c:pt>
                <c:pt idx="81">
                  <c:v>246</c:v>
                </c:pt>
                <c:pt idx="82">
                  <c:v>249</c:v>
                </c:pt>
                <c:pt idx="83">
                  <c:v>252</c:v>
                </c:pt>
                <c:pt idx="84">
                  <c:v>255</c:v>
                </c:pt>
                <c:pt idx="85">
                  <c:v>258</c:v>
                </c:pt>
                <c:pt idx="86">
                  <c:v>261</c:v>
                </c:pt>
                <c:pt idx="87">
                  <c:v>264</c:v>
                </c:pt>
                <c:pt idx="88">
                  <c:v>267</c:v>
                </c:pt>
                <c:pt idx="89">
                  <c:v>270</c:v>
                </c:pt>
                <c:pt idx="90">
                  <c:v>273</c:v>
                </c:pt>
                <c:pt idx="91">
                  <c:v>276</c:v>
                </c:pt>
                <c:pt idx="92">
                  <c:v>279</c:v>
                </c:pt>
                <c:pt idx="93">
                  <c:v>282</c:v>
                </c:pt>
                <c:pt idx="94">
                  <c:v>285</c:v>
                </c:pt>
                <c:pt idx="95">
                  <c:v>288</c:v>
                </c:pt>
                <c:pt idx="96">
                  <c:v>291</c:v>
                </c:pt>
                <c:pt idx="97">
                  <c:v>294</c:v>
                </c:pt>
                <c:pt idx="98">
                  <c:v>297</c:v>
                </c:pt>
                <c:pt idx="99">
                  <c:v>300</c:v>
                </c:pt>
                <c:pt idx="100">
                  <c:v>303</c:v>
                </c:pt>
                <c:pt idx="101">
                  <c:v>306</c:v>
                </c:pt>
                <c:pt idx="102">
                  <c:v>309</c:v>
                </c:pt>
                <c:pt idx="103">
                  <c:v>312</c:v>
                </c:pt>
                <c:pt idx="104">
                  <c:v>315</c:v>
                </c:pt>
                <c:pt idx="105">
                  <c:v>318</c:v>
                </c:pt>
                <c:pt idx="106">
                  <c:v>321</c:v>
                </c:pt>
                <c:pt idx="107">
                  <c:v>324</c:v>
                </c:pt>
                <c:pt idx="108">
                  <c:v>327</c:v>
                </c:pt>
                <c:pt idx="109">
                  <c:v>330</c:v>
                </c:pt>
                <c:pt idx="110">
                  <c:v>333</c:v>
                </c:pt>
                <c:pt idx="111">
                  <c:v>336</c:v>
                </c:pt>
                <c:pt idx="112">
                  <c:v>339</c:v>
                </c:pt>
                <c:pt idx="113">
                  <c:v>342</c:v>
                </c:pt>
                <c:pt idx="114">
                  <c:v>345</c:v>
                </c:pt>
                <c:pt idx="115">
                  <c:v>348</c:v>
                </c:pt>
                <c:pt idx="116">
                  <c:v>351</c:v>
                </c:pt>
                <c:pt idx="117">
                  <c:v>354</c:v>
                </c:pt>
                <c:pt idx="118">
                  <c:v>357</c:v>
                </c:pt>
                <c:pt idx="119">
                  <c:v>360</c:v>
                </c:pt>
                <c:pt idx="120">
                  <c:v>363</c:v>
                </c:pt>
                <c:pt idx="121">
                  <c:v>366</c:v>
                </c:pt>
                <c:pt idx="122">
                  <c:v>369</c:v>
                </c:pt>
                <c:pt idx="123">
                  <c:v>372</c:v>
                </c:pt>
                <c:pt idx="124">
                  <c:v>375</c:v>
                </c:pt>
                <c:pt idx="125">
                  <c:v>378</c:v>
                </c:pt>
                <c:pt idx="126">
                  <c:v>381</c:v>
                </c:pt>
                <c:pt idx="127">
                  <c:v>384</c:v>
                </c:pt>
                <c:pt idx="128">
                  <c:v>387</c:v>
                </c:pt>
                <c:pt idx="129">
                  <c:v>390</c:v>
                </c:pt>
                <c:pt idx="130">
                  <c:v>393</c:v>
                </c:pt>
                <c:pt idx="131">
                  <c:v>396</c:v>
                </c:pt>
                <c:pt idx="132">
                  <c:v>399</c:v>
                </c:pt>
                <c:pt idx="133">
                  <c:v>402</c:v>
                </c:pt>
                <c:pt idx="134">
                  <c:v>405</c:v>
                </c:pt>
                <c:pt idx="135">
                  <c:v>408</c:v>
                </c:pt>
                <c:pt idx="136">
                  <c:v>411</c:v>
                </c:pt>
                <c:pt idx="137">
                  <c:v>414</c:v>
                </c:pt>
                <c:pt idx="138">
                  <c:v>417</c:v>
                </c:pt>
                <c:pt idx="139">
                  <c:v>420</c:v>
                </c:pt>
                <c:pt idx="140">
                  <c:v>423</c:v>
                </c:pt>
                <c:pt idx="141">
                  <c:v>426</c:v>
                </c:pt>
                <c:pt idx="142">
                  <c:v>429</c:v>
                </c:pt>
                <c:pt idx="143">
                  <c:v>432</c:v>
                </c:pt>
                <c:pt idx="144">
                  <c:v>435</c:v>
                </c:pt>
                <c:pt idx="145">
                  <c:v>438</c:v>
                </c:pt>
                <c:pt idx="146">
                  <c:v>441</c:v>
                </c:pt>
                <c:pt idx="147">
                  <c:v>444</c:v>
                </c:pt>
                <c:pt idx="148">
                  <c:v>447</c:v>
                </c:pt>
                <c:pt idx="149">
                  <c:v>450</c:v>
                </c:pt>
                <c:pt idx="150">
                  <c:v>453</c:v>
                </c:pt>
                <c:pt idx="151">
                  <c:v>456</c:v>
                </c:pt>
                <c:pt idx="152">
                  <c:v>459</c:v>
                </c:pt>
                <c:pt idx="153">
                  <c:v>462</c:v>
                </c:pt>
                <c:pt idx="154">
                  <c:v>465</c:v>
                </c:pt>
                <c:pt idx="155">
                  <c:v>468</c:v>
                </c:pt>
                <c:pt idx="156">
                  <c:v>471</c:v>
                </c:pt>
                <c:pt idx="157">
                  <c:v>474</c:v>
                </c:pt>
                <c:pt idx="158">
                  <c:v>477</c:v>
                </c:pt>
                <c:pt idx="159">
                  <c:v>480</c:v>
                </c:pt>
                <c:pt idx="160">
                  <c:v>483</c:v>
                </c:pt>
                <c:pt idx="161">
                  <c:v>486</c:v>
                </c:pt>
                <c:pt idx="162">
                  <c:v>489</c:v>
                </c:pt>
                <c:pt idx="163">
                  <c:v>492</c:v>
                </c:pt>
                <c:pt idx="164">
                  <c:v>495</c:v>
                </c:pt>
                <c:pt idx="165">
                  <c:v>498</c:v>
                </c:pt>
                <c:pt idx="166">
                  <c:v>501</c:v>
                </c:pt>
                <c:pt idx="167">
                  <c:v>504</c:v>
                </c:pt>
                <c:pt idx="168">
                  <c:v>507</c:v>
                </c:pt>
                <c:pt idx="169">
                  <c:v>510</c:v>
                </c:pt>
                <c:pt idx="170">
                  <c:v>513</c:v>
                </c:pt>
                <c:pt idx="171">
                  <c:v>516</c:v>
                </c:pt>
                <c:pt idx="172">
                  <c:v>519</c:v>
                </c:pt>
                <c:pt idx="173">
                  <c:v>522</c:v>
                </c:pt>
                <c:pt idx="174">
                  <c:v>525</c:v>
                </c:pt>
                <c:pt idx="175">
                  <c:v>528</c:v>
                </c:pt>
                <c:pt idx="176">
                  <c:v>531</c:v>
                </c:pt>
                <c:pt idx="177">
                  <c:v>534</c:v>
                </c:pt>
                <c:pt idx="178">
                  <c:v>537</c:v>
                </c:pt>
                <c:pt idx="179">
                  <c:v>540</c:v>
                </c:pt>
                <c:pt idx="180">
                  <c:v>543</c:v>
                </c:pt>
                <c:pt idx="181">
                  <c:v>546</c:v>
                </c:pt>
                <c:pt idx="182">
                  <c:v>549</c:v>
                </c:pt>
                <c:pt idx="183">
                  <c:v>552</c:v>
                </c:pt>
                <c:pt idx="184">
                  <c:v>555</c:v>
                </c:pt>
                <c:pt idx="185">
                  <c:v>558</c:v>
                </c:pt>
                <c:pt idx="186">
                  <c:v>561</c:v>
                </c:pt>
                <c:pt idx="187">
                  <c:v>564</c:v>
                </c:pt>
                <c:pt idx="188">
                  <c:v>567</c:v>
                </c:pt>
                <c:pt idx="189">
                  <c:v>570</c:v>
                </c:pt>
                <c:pt idx="190">
                  <c:v>573</c:v>
                </c:pt>
                <c:pt idx="191">
                  <c:v>576</c:v>
                </c:pt>
                <c:pt idx="192">
                  <c:v>579</c:v>
                </c:pt>
                <c:pt idx="193">
                  <c:v>582</c:v>
                </c:pt>
                <c:pt idx="194">
                  <c:v>585</c:v>
                </c:pt>
                <c:pt idx="195">
                  <c:v>588</c:v>
                </c:pt>
                <c:pt idx="196">
                  <c:v>591</c:v>
                </c:pt>
                <c:pt idx="197">
                  <c:v>594</c:v>
                </c:pt>
                <c:pt idx="198">
                  <c:v>597</c:v>
                </c:pt>
                <c:pt idx="199">
                  <c:v>600</c:v>
                </c:pt>
                <c:pt idx="200">
                  <c:v>603</c:v>
                </c:pt>
                <c:pt idx="201">
                  <c:v>606</c:v>
                </c:pt>
                <c:pt idx="202">
                  <c:v>609</c:v>
                </c:pt>
                <c:pt idx="203">
                  <c:v>612</c:v>
                </c:pt>
                <c:pt idx="204">
                  <c:v>615</c:v>
                </c:pt>
                <c:pt idx="205">
                  <c:v>618</c:v>
                </c:pt>
                <c:pt idx="206">
                  <c:v>621</c:v>
                </c:pt>
                <c:pt idx="207">
                  <c:v>624</c:v>
                </c:pt>
                <c:pt idx="208">
                  <c:v>627</c:v>
                </c:pt>
                <c:pt idx="209">
                  <c:v>630</c:v>
                </c:pt>
                <c:pt idx="210">
                  <c:v>633</c:v>
                </c:pt>
                <c:pt idx="211">
                  <c:v>636</c:v>
                </c:pt>
                <c:pt idx="212">
                  <c:v>639</c:v>
                </c:pt>
                <c:pt idx="213">
                  <c:v>642</c:v>
                </c:pt>
                <c:pt idx="214">
                  <c:v>645</c:v>
                </c:pt>
                <c:pt idx="215">
                  <c:v>648</c:v>
                </c:pt>
                <c:pt idx="216">
                  <c:v>651</c:v>
                </c:pt>
                <c:pt idx="217">
                  <c:v>654</c:v>
                </c:pt>
                <c:pt idx="218">
                  <c:v>657</c:v>
                </c:pt>
                <c:pt idx="219">
                  <c:v>660</c:v>
                </c:pt>
                <c:pt idx="220">
                  <c:v>663</c:v>
                </c:pt>
                <c:pt idx="221">
                  <c:v>666</c:v>
                </c:pt>
                <c:pt idx="222">
                  <c:v>669</c:v>
                </c:pt>
                <c:pt idx="223">
                  <c:v>672</c:v>
                </c:pt>
                <c:pt idx="224">
                  <c:v>675</c:v>
                </c:pt>
                <c:pt idx="225">
                  <c:v>678</c:v>
                </c:pt>
                <c:pt idx="226">
                  <c:v>681</c:v>
                </c:pt>
                <c:pt idx="227">
                  <c:v>684</c:v>
                </c:pt>
                <c:pt idx="228">
                  <c:v>687</c:v>
                </c:pt>
                <c:pt idx="229">
                  <c:v>690</c:v>
                </c:pt>
                <c:pt idx="230">
                  <c:v>693</c:v>
                </c:pt>
                <c:pt idx="231">
                  <c:v>696</c:v>
                </c:pt>
                <c:pt idx="232">
                  <c:v>699</c:v>
                </c:pt>
                <c:pt idx="233">
                  <c:v>702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661-4753-92B4-D65A9D248C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08402000"/>
        <c:axId val="1008406160"/>
      </c:lineChart>
      <c:catAx>
        <c:axId val="1008402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8406160"/>
        <c:crosses val="autoZero"/>
        <c:auto val="1"/>
        <c:lblAlgn val="ctr"/>
        <c:lblOffset val="100"/>
        <c:noMultiLvlLbl val="0"/>
      </c:catAx>
      <c:valAx>
        <c:axId val="1008406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84020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S1 Execution time : Read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S1_1Hz!$Q$1</c:f>
              <c:strCache>
                <c:ptCount val="1"/>
                <c:pt idx="0">
                  <c:v>S1 Execution time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S1_1Hz!$Q$2:$Q$499</c:f>
              <c:numCache>
                <c:formatCode>General</c:formatCode>
                <c:ptCount val="498"/>
                <c:pt idx="0">
                  <c:v>4.4406000000000001E-2</c:v>
                </c:pt>
                <c:pt idx="1">
                  <c:v>3.8889E-2</c:v>
                </c:pt>
                <c:pt idx="2">
                  <c:v>4.9999000000000002E-2</c:v>
                </c:pt>
                <c:pt idx="3">
                  <c:v>3.9684999999999998E-2</c:v>
                </c:pt>
                <c:pt idx="4">
                  <c:v>3.8389E-2</c:v>
                </c:pt>
                <c:pt idx="5">
                  <c:v>4.3480999999999999E-2</c:v>
                </c:pt>
                <c:pt idx="6">
                  <c:v>4.4276999999999997E-2</c:v>
                </c:pt>
                <c:pt idx="7">
                  <c:v>4.6665999999999999E-2</c:v>
                </c:pt>
                <c:pt idx="8">
                  <c:v>4.4110000000000003E-2</c:v>
                </c:pt>
                <c:pt idx="9">
                  <c:v>3.6796000000000002E-2</c:v>
                </c:pt>
                <c:pt idx="10">
                  <c:v>3.9814000000000002E-2</c:v>
                </c:pt>
                <c:pt idx="11">
                  <c:v>4.2555000000000003E-2</c:v>
                </c:pt>
                <c:pt idx="12">
                  <c:v>4.6037000000000002E-2</c:v>
                </c:pt>
                <c:pt idx="13">
                  <c:v>4.3721999999999997E-2</c:v>
                </c:pt>
                <c:pt idx="14">
                  <c:v>4.4981E-2</c:v>
                </c:pt>
                <c:pt idx="15">
                  <c:v>0.50236400000000003</c:v>
                </c:pt>
                <c:pt idx="16">
                  <c:v>0.49912299999999998</c:v>
                </c:pt>
                <c:pt idx="17">
                  <c:v>0.50678999999999996</c:v>
                </c:pt>
                <c:pt idx="18">
                  <c:v>0.50562399999999996</c:v>
                </c:pt>
                <c:pt idx="19">
                  <c:v>0.54001200000000005</c:v>
                </c:pt>
                <c:pt idx="20">
                  <c:v>0.50334599999999996</c:v>
                </c:pt>
                <c:pt idx="21">
                  <c:v>0.52401200000000003</c:v>
                </c:pt>
                <c:pt idx="22">
                  <c:v>0.50986399999999998</c:v>
                </c:pt>
                <c:pt idx="23">
                  <c:v>0.53249299999999999</c:v>
                </c:pt>
                <c:pt idx="24">
                  <c:v>0.52803</c:v>
                </c:pt>
                <c:pt idx="25">
                  <c:v>0.52260399999999996</c:v>
                </c:pt>
                <c:pt idx="26">
                  <c:v>0.48879</c:v>
                </c:pt>
                <c:pt idx="27">
                  <c:v>0.49819799999999997</c:v>
                </c:pt>
                <c:pt idx="28">
                  <c:v>0.490068</c:v>
                </c:pt>
                <c:pt idx="29">
                  <c:v>0.56601199999999996</c:v>
                </c:pt>
                <c:pt idx="30">
                  <c:v>0.49149399999999999</c:v>
                </c:pt>
                <c:pt idx="31">
                  <c:v>0.48299399999999998</c:v>
                </c:pt>
                <c:pt idx="32">
                  <c:v>0.50049299999999997</c:v>
                </c:pt>
                <c:pt idx="33">
                  <c:v>0.51592000000000005</c:v>
                </c:pt>
                <c:pt idx="34">
                  <c:v>0.52538300000000004</c:v>
                </c:pt>
                <c:pt idx="35">
                  <c:v>0.48554900000000001</c:v>
                </c:pt>
                <c:pt idx="36">
                  <c:v>0.49399399999999999</c:v>
                </c:pt>
                <c:pt idx="37">
                  <c:v>0.55212300000000003</c:v>
                </c:pt>
                <c:pt idx="38">
                  <c:v>0.47554999999999997</c:v>
                </c:pt>
                <c:pt idx="39">
                  <c:v>0.53788199999999997</c:v>
                </c:pt>
                <c:pt idx="40">
                  <c:v>0.48243799999999998</c:v>
                </c:pt>
                <c:pt idx="41">
                  <c:v>0.53204899999999999</c:v>
                </c:pt>
                <c:pt idx="42">
                  <c:v>0.47834599999999999</c:v>
                </c:pt>
                <c:pt idx="43">
                  <c:v>0.49104900000000001</c:v>
                </c:pt>
                <c:pt idx="44">
                  <c:v>0.51725299999999996</c:v>
                </c:pt>
                <c:pt idx="45">
                  <c:v>0.49127199999999999</c:v>
                </c:pt>
                <c:pt idx="46">
                  <c:v>0.49129</c:v>
                </c:pt>
                <c:pt idx="47">
                  <c:v>0.48436499999999999</c:v>
                </c:pt>
                <c:pt idx="48">
                  <c:v>0.48169800000000002</c:v>
                </c:pt>
                <c:pt idx="49">
                  <c:v>0.55034499999999997</c:v>
                </c:pt>
                <c:pt idx="50">
                  <c:v>0.48447600000000002</c:v>
                </c:pt>
                <c:pt idx="51">
                  <c:v>0.48001300000000002</c:v>
                </c:pt>
                <c:pt idx="52">
                  <c:v>0.47267900000000002</c:v>
                </c:pt>
                <c:pt idx="53">
                  <c:v>0.48727199999999998</c:v>
                </c:pt>
                <c:pt idx="54">
                  <c:v>0.53610500000000005</c:v>
                </c:pt>
                <c:pt idx="55">
                  <c:v>0.48751299999999997</c:v>
                </c:pt>
                <c:pt idx="56">
                  <c:v>0.47834599999999999</c:v>
                </c:pt>
                <c:pt idx="57">
                  <c:v>0.492753</c:v>
                </c:pt>
                <c:pt idx="58">
                  <c:v>0.494587</c:v>
                </c:pt>
                <c:pt idx="59">
                  <c:v>0.52682700000000005</c:v>
                </c:pt>
                <c:pt idx="60">
                  <c:v>0.93165600000000004</c:v>
                </c:pt>
                <c:pt idx="61">
                  <c:v>0.48330899999999999</c:v>
                </c:pt>
                <c:pt idx="62">
                  <c:v>0.497253</c:v>
                </c:pt>
                <c:pt idx="63">
                  <c:v>0.49364200000000003</c:v>
                </c:pt>
                <c:pt idx="64">
                  <c:v>0.53140100000000001</c:v>
                </c:pt>
                <c:pt idx="65">
                  <c:v>0.51166100000000003</c:v>
                </c:pt>
                <c:pt idx="66">
                  <c:v>0.50160499999999997</c:v>
                </c:pt>
                <c:pt idx="67">
                  <c:v>0.51103100000000001</c:v>
                </c:pt>
                <c:pt idx="68">
                  <c:v>0.50647600000000004</c:v>
                </c:pt>
                <c:pt idx="69">
                  <c:v>0.52184600000000003</c:v>
                </c:pt>
                <c:pt idx="70">
                  <c:v>0.505606</c:v>
                </c:pt>
                <c:pt idx="71">
                  <c:v>0.491087</c:v>
                </c:pt>
                <c:pt idx="72">
                  <c:v>0.53675399999999995</c:v>
                </c:pt>
                <c:pt idx="73">
                  <c:v>0.49412400000000001</c:v>
                </c:pt>
                <c:pt idx="74">
                  <c:v>0.59262300000000001</c:v>
                </c:pt>
                <c:pt idx="75">
                  <c:v>0.47384700000000002</c:v>
                </c:pt>
                <c:pt idx="76">
                  <c:v>0.57377100000000003</c:v>
                </c:pt>
                <c:pt idx="77">
                  <c:v>0.52364200000000005</c:v>
                </c:pt>
                <c:pt idx="78">
                  <c:v>0.48923499999999998</c:v>
                </c:pt>
                <c:pt idx="79">
                  <c:v>1.219838</c:v>
                </c:pt>
                <c:pt idx="80">
                  <c:v>0.55030800000000002</c:v>
                </c:pt>
                <c:pt idx="81">
                  <c:v>0.48743900000000001</c:v>
                </c:pt>
                <c:pt idx="82">
                  <c:v>0.48782799999999998</c:v>
                </c:pt>
                <c:pt idx="83">
                  <c:v>0.48532799999999998</c:v>
                </c:pt>
                <c:pt idx="84">
                  <c:v>0.56323400000000001</c:v>
                </c:pt>
                <c:pt idx="85">
                  <c:v>0.48869800000000002</c:v>
                </c:pt>
                <c:pt idx="86">
                  <c:v>0.47430899999999998</c:v>
                </c:pt>
                <c:pt idx="87">
                  <c:v>0.48897600000000002</c:v>
                </c:pt>
                <c:pt idx="88">
                  <c:v>0.48592099999999999</c:v>
                </c:pt>
                <c:pt idx="89">
                  <c:v>0.52921700000000005</c:v>
                </c:pt>
                <c:pt idx="90">
                  <c:v>0.54597600000000002</c:v>
                </c:pt>
                <c:pt idx="91">
                  <c:v>0.48806899999999998</c:v>
                </c:pt>
                <c:pt idx="92">
                  <c:v>0.48258699999999999</c:v>
                </c:pt>
                <c:pt idx="93">
                  <c:v>0.49077300000000001</c:v>
                </c:pt>
                <c:pt idx="94">
                  <c:v>0.51069900000000001</c:v>
                </c:pt>
                <c:pt idx="95">
                  <c:v>0.55491999999999997</c:v>
                </c:pt>
                <c:pt idx="96">
                  <c:v>0.48538399999999998</c:v>
                </c:pt>
                <c:pt idx="97">
                  <c:v>0.59310499999999999</c:v>
                </c:pt>
                <c:pt idx="98">
                  <c:v>0.51343899999999998</c:v>
                </c:pt>
                <c:pt idx="99">
                  <c:v>0.53121600000000002</c:v>
                </c:pt>
                <c:pt idx="100">
                  <c:v>0.490346</c:v>
                </c:pt>
                <c:pt idx="101">
                  <c:v>0.485958</c:v>
                </c:pt>
                <c:pt idx="102">
                  <c:v>0.53627199999999997</c:v>
                </c:pt>
                <c:pt idx="103">
                  <c:v>0.50468000000000002</c:v>
                </c:pt>
                <c:pt idx="104">
                  <c:v>0.54914200000000002</c:v>
                </c:pt>
                <c:pt idx="105">
                  <c:v>0.49040299999999998</c:v>
                </c:pt>
                <c:pt idx="106">
                  <c:v>0.49101299999999998</c:v>
                </c:pt>
                <c:pt idx="107">
                  <c:v>0.481958</c:v>
                </c:pt>
                <c:pt idx="108">
                  <c:v>0.48921700000000001</c:v>
                </c:pt>
                <c:pt idx="109">
                  <c:v>0.53134599999999998</c:v>
                </c:pt>
                <c:pt idx="110">
                  <c:v>0.490143</c:v>
                </c:pt>
                <c:pt idx="111">
                  <c:v>0.49201400000000001</c:v>
                </c:pt>
                <c:pt idx="112">
                  <c:v>0.48462499999999997</c:v>
                </c:pt>
                <c:pt idx="113">
                  <c:v>0.48768</c:v>
                </c:pt>
                <c:pt idx="114">
                  <c:v>0.52693900000000005</c:v>
                </c:pt>
                <c:pt idx="115">
                  <c:v>0.55058700000000005</c:v>
                </c:pt>
                <c:pt idx="116">
                  <c:v>0.49518000000000001</c:v>
                </c:pt>
                <c:pt idx="117">
                  <c:v>0.47773599999999999</c:v>
                </c:pt>
                <c:pt idx="118">
                  <c:v>0.48405100000000001</c:v>
                </c:pt>
                <c:pt idx="119">
                  <c:v>0.56193899999999997</c:v>
                </c:pt>
                <c:pt idx="120">
                  <c:v>0.487236</c:v>
                </c:pt>
                <c:pt idx="121">
                  <c:v>0.47040300000000002</c:v>
                </c:pt>
                <c:pt idx="122">
                  <c:v>0.49477199999999999</c:v>
                </c:pt>
                <c:pt idx="123">
                  <c:v>0.53182799999999997</c:v>
                </c:pt>
                <c:pt idx="124">
                  <c:v>0.53045799999999999</c:v>
                </c:pt>
                <c:pt idx="125">
                  <c:v>0.49049500000000001</c:v>
                </c:pt>
                <c:pt idx="126">
                  <c:v>0.481458</c:v>
                </c:pt>
                <c:pt idx="127">
                  <c:v>0.52603200000000006</c:v>
                </c:pt>
                <c:pt idx="128">
                  <c:v>0.49447600000000003</c:v>
                </c:pt>
                <c:pt idx="129">
                  <c:v>0.56488300000000002</c:v>
                </c:pt>
                <c:pt idx="130">
                  <c:v>0.49197600000000002</c:v>
                </c:pt>
                <c:pt idx="131">
                  <c:v>0.53877299999999995</c:v>
                </c:pt>
                <c:pt idx="132">
                  <c:v>0.47410600000000003</c:v>
                </c:pt>
                <c:pt idx="133">
                  <c:v>0.48458800000000002</c:v>
                </c:pt>
                <c:pt idx="134">
                  <c:v>0.53160499999999999</c:v>
                </c:pt>
                <c:pt idx="135">
                  <c:v>0.490402</c:v>
                </c:pt>
                <c:pt idx="136">
                  <c:v>0.48788399999999998</c:v>
                </c:pt>
                <c:pt idx="137">
                  <c:v>0.49282799999999999</c:v>
                </c:pt>
                <c:pt idx="138">
                  <c:v>0.49727300000000002</c:v>
                </c:pt>
                <c:pt idx="139">
                  <c:v>0.55705000000000005</c:v>
                </c:pt>
                <c:pt idx="140">
                  <c:v>0.52962500000000001</c:v>
                </c:pt>
                <c:pt idx="141">
                  <c:v>0.496255</c:v>
                </c:pt>
                <c:pt idx="142">
                  <c:v>0.49273600000000001</c:v>
                </c:pt>
                <c:pt idx="143">
                  <c:v>0.48369899999999999</c:v>
                </c:pt>
                <c:pt idx="144">
                  <c:v>0.535161</c:v>
                </c:pt>
                <c:pt idx="145">
                  <c:v>0.50862399999999997</c:v>
                </c:pt>
                <c:pt idx="146">
                  <c:v>0.48108800000000002</c:v>
                </c:pt>
                <c:pt idx="147">
                  <c:v>0.49754999999999999</c:v>
                </c:pt>
                <c:pt idx="148">
                  <c:v>0.51229100000000005</c:v>
                </c:pt>
                <c:pt idx="149">
                  <c:v>0.56260500000000002</c:v>
                </c:pt>
                <c:pt idx="150">
                  <c:v>0.51342100000000002</c:v>
                </c:pt>
                <c:pt idx="151">
                  <c:v>0.478995</c:v>
                </c:pt>
                <c:pt idx="152">
                  <c:v>0.49251299999999998</c:v>
                </c:pt>
                <c:pt idx="153">
                  <c:v>0.47812500000000002</c:v>
                </c:pt>
                <c:pt idx="154">
                  <c:v>0.55003199999999997</c:v>
                </c:pt>
                <c:pt idx="155">
                  <c:v>0.48499500000000001</c:v>
                </c:pt>
                <c:pt idx="156">
                  <c:v>0.50121700000000002</c:v>
                </c:pt>
                <c:pt idx="157">
                  <c:v>0.47303299999999998</c:v>
                </c:pt>
                <c:pt idx="158">
                  <c:v>0.53249500000000005</c:v>
                </c:pt>
                <c:pt idx="159">
                  <c:v>0.53068000000000004</c:v>
                </c:pt>
                <c:pt idx="160">
                  <c:v>0.50769900000000001</c:v>
                </c:pt>
                <c:pt idx="161">
                  <c:v>0.48732799999999998</c:v>
                </c:pt>
                <c:pt idx="162">
                  <c:v>0.54981000000000002</c:v>
                </c:pt>
                <c:pt idx="163">
                  <c:v>0.49527300000000002</c:v>
                </c:pt>
                <c:pt idx="164">
                  <c:v>0.56803199999999998</c:v>
                </c:pt>
                <c:pt idx="165">
                  <c:v>0.50862499999999999</c:v>
                </c:pt>
                <c:pt idx="166">
                  <c:v>0.53854999999999997</c:v>
                </c:pt>
                <c:pt idx="167">
                  <c:v>0.48562499999999997</c:v>
                </c:pt>
                <c:pt idx="168">
                  <c:v>0.49075400000000002</c:v>
                </c:pt>
                <c:pt idx="169">
                  <c:v>0.536995</c:v>
                </c:pt>
                <c:pt idx="170">
                  <c:v>0.51468000000000003</c:v>
                </c:pt>
                <c:pt idx="171">
                  <c:v>0.51156900000000005</c:v>
                </c:pt>
                <c:pt idx="172">
                  <c:v>0.48058800000000002</c:v>
                </c:pt>
                <c:pt idx="173">
                  <c:v>0.50264299999999995</c:v>
                </c:pt>
                <c:pt idx="174">
                  <c:v>0.56888300000000003</c:v>
                </c:pt>
                <c:pt idx="175">
                  <c:v>0.88634400000000002</c:v>
                </c:pt>
                <c:pt idx="176">
                  <c:v>0.48888399999999999</c:v>
                </c:pt>
                <c:pt idx="177">
                  <c:v>0.51216200000000001</c:v>
                </c:pt>
                <c:pt idx="178">
                  <c:v>0.46992200000000001</c:v>
                </c:pt>
                <c:pt idx="179">
                  <c:v>0.53236499999999998</c:v>
                </c:pt>
                <c:pt idx="180">
                  <c:v>0.46944000000000002</c:v>
                </c:pt>
                <c:pt idx="181">
                  <c:v>0.48334700000000003</c:v>
                </c:pt>
                <c:pt idx="182">
                  <c:v>0.47840300000000002</c:v>
                </c:pt>
                <c:pt idx="183">
                  <c:v>0.48069899999999999</c:v>
                </c:pt>
                <c:pt idx="184">
                  <c:v>0.51401399999999997</c:v>
                </c:pt>
                <c:pt idx="185">
                  <c:v>0.496421</c:v>
                </c:pt>
                <c:pt idx="186">
                  <c:v>0.49390299999999998</c:v>
                </c:pt>
                <c:pt idx="187">
                  <c:v>0.49601299999999998</c:v>
                </c:pt>
                <c:pt idx="188">
                  <c:v>0.48205100000000001</c:v>
                </c:pt>
                <c:pt idx="189">
                  <c:v>0.54036499999999998</c:v>
                </c:pt>
                <c:pt idx="190">
                  <c:v>0.475329</c:v>
                </c:pt>
                <c:pt idx="191">
                  <c:v>0.507162</c:v>
                </c:pt>
                <c:pt idx="192">
                  <c:v>0.49005100000000001</c:v>
                </c:pt>
                <c:pt idx="193">
                  <c:v>0.47325499999999998</c:v>
                </c:pt>
                <c:pt idx="194">
                  <c:v>0.53297700000000003</c:v>
                </c:pt>
                <c:pt idx="195">
                  <c:v>0.47795799999999999</c:v>
                </c:pt>
                <c:pt idx="196">
                  <c:v>0.48727300000000001</c:v>
                </c:pt>
                <c:pt idx="197">
                  <c:v>0.47777399999999998</c:v>
                </c:pt>
                <c:pt idx="198">
                  <c:v>0.48421799999999998</c:v>
                </c:pt>
                <c:pt idx="199">
                  <c:v>0.51177300000000003</c:v>
                </c:pt>
                <c:pt idx="200">
                  <c:v>0.49732900000000002</c:v>
                </c:pt>
                <c:pt idx="201">
                  <c:v>0.51284700000000005</c:v>
                </c:pt>
                <c:pt idx="202">
                  <c:v>0.479236</c:v>
                </c:pt>
                <c:pt idx="203">
                  <c:v>0.48181000000000002</c:v>
                </c:pt>
                <c:pt idx="204">
                  <c:v>0.54867999999999995</c:v>
                </c:pt>
                <c:pt idx="205">
                  <c:v>0.52986500000000003</c:v>
                </c:pt>
                <c:pt idx="206">
                  <c:v>0.49906899999999998</c:v>
                </c:pt>
                <c:pt idx="207">
                  <c:v>0.479273</c:v>
                </c:pt>
                <c:pt idx="208">
                  <c:v>0.49640299999999998</c:v>
                </c:pt>
                <c:pt idx="209">
                  <c:v>0.56523599999999996</c:v>
                </c:pt>
                <c:pt idx="210">
                  <c:v>0.49232900000000002</c:v>
                </c:pt>
                <c:pt idx="211">
                  <c:v>0.47701399999999999</c:v>
                </c:pt>
                <c:pt idx="212">
                  <c:v>0.51751400000000003</c:v>
                </c:pt>
                <c:pt idx="213">
                  <c:v>0.52788400000000002</c:v>
                </c:pt>
                <c:pt idx="214">
                  <c:v>0.54208800000000001</c:v>
                </c:pt>
                <c:pt idx="215">
                  <c:v>0.49088399999999999</c:v>
                </c:pt>
                <c:pt idx="216">
                  <c:v>0.48053200000000001</c:v>
                </c:pt>
                <c:pt idx="217">
                  <c:v>0.52717999999999998</c:v>
                </c:pt>
                <c:pt idx="218">
                  <c:v>0.48431099999999999</c:v>
                </c:pt>
                <c:pt idx="219">
                  <c:v>0.52334700000000001</c:v>
                </c:pt>
                <c:pt idx="220">
                  <c:v>0.47297699999999998</c:v>
                </c:pt>
                <c:pt idx="221">
                  <c:v>0.49140299999999998</c:v>
                </c:pt>
                <c:pt idx="222">
                  <c:v>0.49227300000000002</c:v>
                </c:pt>
                <c:pt idx="223">
                  <c:v>0.50249600000000005</c:v>
                </c:pt>
                <c:pt idx="224">
                  <c:v>0.53403199999999995</c:v>
                </c:pt>
                <c:pt idx="225">
                  <c:v>0.49960599999999999</c:v>
                </c:pt>
                <c:pt idx="226">
                  <c:v>0.490977</c:v>
                </c:pt>
                <c:pt idx="227">
                  <c:v>0.50112599999999996</c:v>
                </c:pt>
                <c:pt idx="228">
                  <c:v>0.491143</c:v>
                </c:pt>
                <c:pt idx="229">
                  <c:v>0.54242100000000004</c:v>
                </c:pt>
                <c:pt idx="230">
                  <c:v>0.47581000000000001</c:v>
                </c:pt>
                <c:pt idx="231">
                  <c:v>0.49049500000000001</c:v>
                </c:pt>
                <c:pt idx="232">
                  <c:v>0.48288500000000001</c:v>
                </c:pt>
                <c:pt idx="233">
                  <c:v>0.49516199999999999</c:v>
                </c:pt>
                <c:pt idx="234">
                  <c:v>0.54703199999999996</c:v>
                </c:pt>
                <c:pt idx="235">
                  <c:v>0.495865</c:v>
                </c:pt>
                <c:pt idx="236">
                  <c:v>0.483792</c:v>
                </c:pt>
                <c:pt idx="237">
                  <c:v>0.47616199999999997</c:v>
                </c:pt>
                <c:pt idx="238">
                  <c:v>0.49055100000000001</c:v>
                </c:pt>
                <c:pt idx="239">
                  <c:v>0.50838399999999995</c:v>
                </c:pt>
                <c:pt idx="240">
                  <c:v>0.48912600000000001</c:v>
                </c:pt>
                <c:pt idx="241">
                  <c:v>0.48182900000000001</c:v>
                </c:pt>
                <c:pt idx="242">
                  <c:v>0.494643</c:v>
                </c:pt>
                <c:pt idx="243">
                  <c:v>0.47943999999999998</c:v>
                </c:pt>
                <c:pt idx="244">
                  <c:v>0.52447699999999997</c:v>
                </c:pt>
                <c:pt idx="245">
                  <c:v>0.48377399999999998</c:v>
                </c:pt>
                <c:pt idx="246">
                  <c:v>0.51758800000000005</c:v>
                </c:pt>
                <c:pt idx="247">
                  <c:v>0.48307</c:v>
                </c:pt>
                <c:pt idx="248">
                  <c:v>0.53442100000000003</c:v>
                </c:pt>
                <c:pt idx="249">
                  <c:v>0.51907000000000003</c:v>
                </c:pt>
                <c:pt idx="250">
                  <c:v>0.49334800000000001</c:v>
                </c:pt>
                <c:pt idx="251">
                  <c:v>0.47240300000000002</c:v>
                </c:pt>
                <c:pt idx="252">
                  <c:v>0.56275399999999998</c:v>
                </c:pt>
                <c:pt idx="253">
                  <c:v>0.48325499999999999</c:v>
                </c:pt>
                <c:pt idx="254">
                  <c:v>0.53575399999999995</c:v>
                </c:pt>
                <c:pt idx="255">
                  <c:v>0.47475499999999998</c:v>
                </c:pt>
                <c:pt idx="256">
                  <c:v>0.54075399999999996</c:v>
                </c:pt>
                <c:pt idx="257">
                  <c:v>0.48516199999999998</c:v>
                </c:pt>
                <c:pt idx="258">
                  <c:v>0.483792</c:v>
                </c:pt>
                <c:pt idx="259">
                  <c:v>0.529532</c:v>
                </c:pt>
                <c:pt idx="260">
                  <c:v>0.93626900000000002</c:v>
                </c:pt>
                <c:pt idx="261">
                  <c:v>0.50727299999999997</c:v>
                </c:pt>
                <c:pt idx="262">
                  <c:v>0.48123700000000003</c:v>
                </c:pt>
                <c:pt idx="263">
                  <c:v>0.48029300000000003</c:v>
                </c:pt>
                <c:pt idx="264">
                  <c:v>0.60251399999999999</c:v>
                </c:pt>
                <c:pt idx="265">
                  <c:v>0.49732900000000002</c:v>
                </c:pt>
                <c:pt idx="266">
                  <c:v>0.473107</c:v>
                </c:pt>
                <c:pt idx="267">
                  <c:v>0.499218</c:v>
                </c:pt>
                <c:pt idx="268">
                  <c:v>0.499755</c:v>
                </c:pt>
                <c:pt idx="269">
                  <c:v>0.54654999999999998</c:v>
                </c:pt>
                <c:pt idx="270">
                  <c:v>0.48999599999999999</c:v>
                </c:pt>
                <c:pt idx="271">
                  <c:v>0.50364399999999998</c:v>
                </c:pt>
                <c:pt idx="272">
                  <c:v>0.47203299999999998</c:v>
                </c:pt>
                <c:pt idx="273">
                  <c:v>0.50792099999999996</c:v>
                </c:pt>
                <c:pt idx="274">
                  <c:v>0.53866199999999997</c:v>
                </c:pt>
                <c:pt idx="275">
                  <c:v>0.494477</c:v>
                </c:pt>
                <c:pt idx="276">
                  <c:v>0.491089</c:v>
                </c:pt>
                <c:pt idx="277">
                  <c:v>0.48349599999999998</c:v>
                </c:pt>
                <c:pt idx="278">
                  <c:v>0.47999599999999998</c:v>
                </c:pt>
                <c:pt idx="279">
                  <c:v>0.54736499999999999</c:v>
                </c:pt>
                <c:pt idx="280">
                  <c:v>0.49138500000000002</c:v>
                </c:pt>
                <c:pt idx="281">
                  <c:v>0.48358899999999999</c:v>
                </c:pt>
                <c:pt idx="282">
                  <c:v>0.48781099999999999</c:v>
                </c:pt>
                <c:pt idx="283">
                  <c:v>0.473107</c:v>
                </c:pt>
                <c:pt idx="284">
                  <c:v>0.531273</c:v>
                </c:pt>
                <c:pt idx="285">
                  <c:v>0.49582900000000002</c:v>
                </c:pt>
                <c:pt idx="286">
                  <c:v>0.48351499999999997</c:v>
                </c:pt>
                <c:pt idx="287">
                  <c:v>0.474163</c:v>
                </c:pt>
                <c:pt idx="288">
                  <c:v>0.49901400000000001</c:v>
                </c:pt>
                <c:pt idx="289">
                  <c:v>0.52490300000000001</c:v>
                </c:pt>
                <c:pt idx="290">
                  <c:v>0.49395800000000001</c:v>
                </c:pt>
                <c:pt idx="291">
                  <c:v>0.52482899999999999</c:v>
                </c:pt>
                <c:pt idx="292">
                  <c:v>0.479051</c:v>
                </c:pt>
                <c:pt idx="293">
                  <c:v>0.47625499999999998</c:v>
                </c:pt>
                <c:pt idx="294">
                  <c:v>0.53149500000000005</c:v>
                </c:pt>
                <c:pt idx="295">
                  <c:v>0.51508799999999999</c:v>
                </c:pt>
                <c:pt idx="296">
                  <c:v>0.492977</c:v>
                </c:pt>
                <c:pt idx="297">
                  <c:v>0.479236</c:v>
                </c:pt>
                <c:pt idx="298">
                  <c:v>0.47553299999999998</c:v>
                </c:pt>
                <c:pt idx="299">
                  <c:v>0.57816100000000004</c:v>
                </c:pt>
                <c:pt idx="300">
                  <c:v>0.51560700000000004</c:v>
                </c:pt>
                <c:pt idx="301">
                  <c:v>0.48777399999999999</c:v>
                </c:pt>
                <c:pt idx="302">
                  <c:v>0.49645899999999998</c:v>
                </c:pt>
                <c:pt idx="303">
                  <c:v>0.532107</c:v>
                </c:pt>
                <c:pt idx="304">
                  <c:v>0.54425500000000004</c:v>
                </c:pt>
                <c:pt idx="305">
                  <c:v>0.50266299999999997</c:v>
                </c:pt>
                <c:pt idx="306">
                  <c:v>0.486848</c:v>
                </c:pt>
                <c:pt idx="307">
                  <c:v>0.49492199999999997</c:v>
                </c:pt>
                <c:pt idx="308">
                  <c:v>0.47971799999999998</c:v>
                </c:pt>
                <c:pt idx="309">
                  <c:v>0.55316200000000004</c:v>
                </c:pt>
                <c:pt idx="310">
                  <c:v>0.47686699999999999</c:v>
                </c:pt>
                <c:pt idx="311">
                  <c:v>0.51755200000000001</c:v>
                </c:pt>
                <c:pt idx="312">
                  <c:v>0.49121799999999999</c:v>
                </c:pt>
                <c:pt idx="313">
                  <c:v>0.51366299999999998</c:v>
                </c:pt>
                <c:pt idx="314">
                  <c:v>0.56262500000000004</c:v>
                </c:pt>
                <c:pt idx="315">
                  <c:v>0.50551400000000002</c:v>
                </c:pt>
                <c:pt idx="316">
                  <c:v>0.47914400000000001</c:v>
                </c:pt>
                <c:pt idx="317">
                  <c:v>0.48595899999999997</c:v>
                </c:pt>
                <c:pt idx="318">
                  <c:v>0.47245900000000002</c:v>
                </c:pt>
                <c:pt idx="319">
                  <c:v>0.52412499999999995</c:v>
                </c:pt>
                <c:pt idx="320">
                  <c:v>0.488626</c:v>
                </c:pt>
                <c:pt idx="321">
                  <c:v>0.48353299999999999</c:v>
                </c:pt>
                <c:pt idx="322">
                  <c:v>0.48140300000000003</c:v>
                </c:pt>
                <c:pt idx="323">
                  <c:v>0.480904</c:v>
                </c:pt>
                <c:pt idx="324">
                  <c:v>0.51480999999999999</c:v>
                </c:pt>
                <c:pt idx="325">
                  <c:v>0.491033</c:v>
                </c:pt>
                <c:pt idx="326">
                  <c:v>0.48143999999999998</c:v>
                </c:pt>
                <c:pt idx="327">
                  <c:v>0.48568099999999997</c:v>
                </c:pt>
                <c:pt idx="328">
                  <c:v>0.47903299999999999</c:v>
                </c:pt>
                <c:pt idx="329">
                  <c:v>0.53238399999999997</c:v>
                </c:pt>
                <c:pt idx="330">
                  <c:v>0.50681100000000001</c:v>
                </c:pt>
                <c:pt idx="331">
                  <c:v>0.482292</c:v>
                </c:pt>
                <c:pt idx="332">
                  <c:v>0.48938500000000001</c:v>
                </c:pt>
                <c:pt idx="333">
                  <c:v>0.48719899999999999</c:v>
                </c:pt>
                <c:pt idx="334">
                  <c:v>0.58569899999999997</c:v>
                </c:pt>
                <c:pt idx="335">
                  <c:v>0.48462499999999997</c:v>
                </c:pt>
                <c:pt idx="336">
                  <c:v>0.49205100000000002</c:v>
                </c:pt>
                <c:pt idx="337">
                  <c:v>0.49981100000000001</c:v>
                </c:pt>
                <c:pt idx="338">
                  <c:v>0.53466199999999997</c:v>
                </c:pt>
                <c:pt idx="339">
                  <c:v>0.52175499999999997</c:v>
                </c:pt>
                <c:pt idx="340">
                  <c:v>0.505274</c:v>
                </c:pt>
                <c:pt idx="341">
                  <c:v>0.47510799999999997</c:v>
                </c:pt>
                <c:pt idx="342">
                  <c:v>0.53881100000000004</c:v>
                </c:pt>
                <c:pt idx="343">
                  <c:v>0.47695900000000002</c:v>
                </c:pt>
                <c:pt idx="344">
                  <c:v>0.54364400000000002</c:v>
                </c:pt>
                <c:pt idx="345">
                  <c:v>0.48814400000000002</c:v>
                </c:pt>
                <c:pt idx="346">
                  <c:v>0.53636600000000001</c:v>
                </c:pt>
                <c:pt idx="347">
                  <c:v>0.48486699999999999</c:v>
                </c:pt>
                <c:pt idx="348">
                  <c:v>0.50773599999999997</c:v>
                </c:pt>
                <c:pt idx="349">
                  <c:v>0.52999600000000002</c:v>
                </c:pt>
                <c:pt idx="350">
                  <c:v>0.47658899999999998</c:v>
                </c:pt>
                <c:pt idx="351">
                  <c:v>0.485236</c:v>
                </c:pt>
                <c:pt idx="352">
                  <c:v>0.47619899999999998</c:v>
                </c:pt>
                <c:pt idx="353">
                  <c:v>0.48008899999999999</c:v>
                </c:pt>
                <c:pt idx="354">
                  <c:v>0.51382899999999998</c:v>
                </c:pt>
                <c:pt idx="355">
                  <c:v>0.49077399999999999</c:v>
                </c:pt>
                <c:pt idx="356">
                  <c:v>0.47675499999999998</c:v>
                </c:pt>
                <c:pt idx="357">
                  <c:v>0.49834800000000001</c:v>
                </c:pt>
                <c:pt idx="358">
                  <c:v>0.48647800000000002</c:v>
                </c:pt>
                <c:pt idx="359">
                  <c:v>0.53432900000000005</c:v>
                </c:pt>
                <c:pt idx="360">
                  <c:v>0.50432900000000003</c:v>
                </c:pt>
                <c:pt idx="361">
                  <c:v>0.51444000000000001</c:v>
                </c:pt>
                <c:pt idx="362">
                  <c:v>0.49388500000000002</c:v>
                </c:pt>
                <c:pt idx="363">
                  <c:v>0.49771799999999999</c:v>
                </c:pt>
                <c:pt idx="364">
                  <c:v>0.53858799999999996</c:v>
                </c:pt>
                <c:pt idx="365">
                  <c:v>0.599217</c:v>
                </c:pt>
                <c:pt idx="366">
                  <c:v>0.47658800000000001</c:v>
                </c:pt>
                <c:pt idx="367">
                  <c:v>0.49786599999999998</c:v>
                </c:pt>
                <c:pt idx="368">
                  <c:v>0.49001400000000001</c:v>
                </c:pt>
                <c:pt idx="369">
                  <c:v>0.53881100000000004</c:v>
                </c:pt>
                <c:pt idx="370">
                  <c:v>0.49168099999999998</c:v>
                </c:pt>
                <c:pt idx="371">
                  <c:v>0.48160700000000001</c:v>
                </c:pt>
                <c:pt idx="372">
                  <c:v>0.49980999999999998</c:v>
                </c:pt>
                <c:pt idx="373">
                  <c:v>0.48110700000000001</c:v>
                </c:pt>
                <c:pt idx="374">
                  <c:v>0.529922</c:v>
                </c:pt>
                <c:pt idx="375">
                  <c:v>0.487792</c:v>
                </c:pt>
                <c:pt idx="376">
                  <c:v>0.48462499999999997</c:v>
                </c:pt>
                <c:pt idx="377">
                  <c:v>0.51982899999999999</c:v>
                </c:pt>
                <c:pt idx="378">
                  <c:v>0.51112500000000005</c:v>
                </c:pt>
                <c:pt idx="379">
                  <c:v>0.54088499999999995</c:v>
                </c:pt>
                <c:pt idx="380">
                  <c:v>0.487867</c:v>
                </c:pt>
                <c:pt idx="381">
                  <c:v>0.523922</c:v>
                </c:pt>
                <c:pt idx="382">
                  <c:v>0.48979299999999998</c:v>
                </c:pt>
                <c:pt idx="383">
                  <c:v>0.48249599999999998</c:v>
                </c:pt>
                <c:pt idx="384">
                  <c:v>0.53893999999999997</c:v>
                </c:pt>
                <c:pt idx="385">
                  <c:v>0.53168099999999996</c:v>
                </c:pt>
                <c:pt idx="386">
                  <c:v>0.49668099999999998</c:v>
                </c:pt>
                <c:pt idx="387">
                  <c:v>0.49845899999999999</c:v>
                </c:pt>
                <c:pt idx="388">
                  <c:v>0.50792099999999996</c:v>
                </c:pt>
                <c:pt idx="389">
                  <c:v>0.57140299999999999</c:v>
                </c:pt>
                <c:pt idx="390">
                  <c:v>0.48986600000000002</c:v>
                </c:pt>
                <c:pt idx="391">
                  <c:v>0.47725600000000001</c:v>
                </c:pt>
                <c:pt idx="392">
                  <c:v>0.50342200000000004</c:v>
                </c:pt>
                <c:pt idx="393">
                  <c:v>0.49210700000000002</c:v>
                </c:pt>
                <c:pt idx="394">
                  <c:v>0.52925500000000003</c:v>
                </c:pt>
                <c:pt idx="395">
                  <c:v>0.49166300000000002</c:v>
                </c:pt>
                <c:pt idx="396">
                  <c:v>0.49405100000000002</c:v>
                </c:pt>
                <c:pt idx="397">
                  <c:v>0.48875600000000002</c:v>
                </c:pt>
                <c:pt idx="398">
                  <c:v>0.496755</c:v>
                </c:pt>
                <c:pt idx="399">
                  <c:v>0.53868099999999997</c:v>
                </c:pt>
                <c:pt idx="400">
                  <c:v>0.481514</c:v>
                </c:pt>
                <c:pt idx="401">
                  <c:v>0.47888500000000001</c:v>
                </c:pt>
                <c:pt idx="402">
                  <c:v>0.477719</c:v>
                </c:pt>
                <c:pt idx="403">
                  <c:v>0.49473699999999998</c:v>
                </c:pt>
                <c:pt idx="404">
                  <c:v>0.52403299999999997</c:v>
                </c:pt>
                <c:pt idx="405">
                  <c:v>0.49634800000000001</c:v>
                </c:pt>
                <c:pt idx="406">
                  <c:v>0.48181099999999999</c:v>
                </c:pt>
                <c:pt idx="407">
                  <c:v>0.49025600000000003</c:v>
                </c:pt>
                <c:pt idx="408">
                  <c:v>0.48297699999999999</c:v>
                </c:pt>
                <c:pt idx="409">
                  <c:v>0.54868099999999997</c:v>
                </c:pt>
                <c:pt idx="410">
                  <c:v>0.481626</c:v>
                </c:pt>
                <c:pt idx="411">
                  <c:v>0.50144100000000003</c:v>
                </c:pt>
                <c:pt idx="412">
                  <c:v>0.475663</c:v>
                </c:pt>
                <c:pt idx="413">
                  <c:v>0.49171799999999999</c:v>
                </c:pt>
                <c:pt idx="414">
                  <c:v>0.53312499999999996</c:v>
                </c:pt>
                <c:pt idx="415">
                  <c:v>0.47892200000000001</c:v>
                </c:pt>
                <c:pt idx="416">
                  <c:v>0.49564399999999997</c:v>
                </c:pt>
                <c:pt idx="417">
                  <c:v>0.48427399999999998</c:v>
                </c:pt>
                <c:pt idx="418">
                  <c:v>0.49236600000000003</c:v>
                </c:pt>
                <c:pt idx="419">
                  <c:v>0.52068099999999995</c:v>
                </c:pt>
                <c:pt idx="420">
                  <c:v>0.53914399999999996</c:v>
                </c:pt>
                <c:pt idx="421">
                  <c:v>0.48171799999999998</c:v>
                </c:pt>
                <c:pt idx="422">
                  <c:v>0.47988500000000001</c:v>
                </c:pt>
                <c:pt idx="423">
                  <c:v>0.49164400000000003</c:v>
                </c:pt>
                <c:pt idx="424">
                  <c:v>0.59053199999999995</c:v>
                </c:pt>
                <c:pt idx="425">
                  <c:v>0.48597800000000002</c:v>
                </c:pt>
                <c:pt idx="426">
                  <c:v>0.48616300000000001</c:v>
                </c:pt>
                <c:pt idx="427">
                  <c:v>0.50475499999999995</c:v>
                </c:pt>
                <c:pt idx="428">
                  <c:v>0.53856899999999996</c:v>
                </c:pt>
                <c:pt idx="429">
                  <c:v>0.530254</c:v>
                </c:pt>
                <c:pt idx="430">
                  <c:v>0.50358800000000004</c:v>
                </c:pt>
                <c:pt idx="431">
                  <c:v>0.475829</c:v>
                </c:pt>
                <c:pt idx="432">
                  <c:v>0.53616200000000003</c:v>
                </c:pt>
                <c:pt idx="433">
                  <c:v>0.49171799999999999</c:v>
                </c:pt>
                <c:pt idx="434">
                  <c:v>0.54040299999999997</c:v>
                </c:pt>
                <c:pt idx="435">
                  <c:v>0.485514</c:v>
                </c:pt>
                <c:pt idx="436">
                  <c:v>0.50780999999999998</c:v>
                </c:pt>
                <c:pt idx="437">
                  <c:v>0.49762600000000001</c:v>
                </c:pt>
                <c:pt idx="438">
                  <c:v>0.495145</c:v>
                </c:pt>
                <c:pt idx="439">
                  <c:v>0.56018100000000004</c:v>
                </c:pt>
                <c:pt idx="440">
                  <c:v>0.49140299999999998</c:v>
                </c:pt>
                <c:pt idx="441">
                  <c:v>0.50214400000000003</c:v>
                </c:pt>
                <c:pt idx="442">
                  <c:v>0.47892200000000001</c:v>
                </c:pt>
                <c:pt idx="443">
                  <c:v>0.48392200000000002</c:v>
                </c:pt>
                <c:pt idx="444">
                  <c:v>0.51586600000000005</c:v>
                </c:pt>
                <c:pt idx="445">
                  <c:v>0.48644100000000001</c:v>
                </c:pt>
                <c:pt idx="446">
                  <c:v>0.48542200000000002</c:v>
                </c:pt>
                <c:pt idx="447">
                  <c:v>0.49351499999999998</c:v>
                </c:pt>
                <c:pt idx="448">
                  <c:v>0.48592200000000002</c:v>
                </c:pt>
                <c:pt idx="449">
                  <c:v>0.54158799999999996</c:v>
                </c:pt>
                <c:pt idx="450">
                  <c:v>0.48960700000000001</c:v>
                </c:pt>
                <c:pt idx="451">
                  <c:v>0.49612499999999998</c:v>
                </c:pt>
                <c:pt idx="452">
                  <c:v>0.49357000000000001</c:v>
                </c:pt>
                <c:pt idx="453">
                  <c:v>0.50240300000000004</c:v>
                </c:pt>
                <c:pt idx="454">
                  <c:v>0.52734700000000001</c:v>
                </c:pt>
                <c:pt idx="455">
                  <c:v>0.49677399999999999</c:v>
                </c:pt>
                <c:pt idx="456">
                  <c:v>0.48825600000000002</c:v>
                </c:pt>
                <c:pt idx="457">
                  <c:v>0.50653300000000001</c:v>
                </c:pt>
                <c:pt idx="458">
                  <c:v>0.50842200000000004</c:v>
                </c:pt>
                <c:pt idx="459">
                  <c:v>0.53662500000000002</c:v>
                </c:pt>
                <c:pt idx="460">
                  <c:v>0.485626</c:v>
                </c:pt>
                <c:pt idx="461">
                  <c:v>0.49582999999999999</c:v>
                </c:pt>
                <c:pt idx="462">
                  <c:v>0.49805199999999999</c:v>
                </c:pt>
                <c:pt idx="463">
                  <c:v>0.52516300000000005</c:v>
                </c:pt>
                <c:pt idx="464">
                  <c:v>0.56021799999999999</c:v>
                </c:pt>
                <c:pt idx="465">
                  <c:v>0.48493999999999998</c:v>
                </c:pt>
                <c:pt idx="466">
                  <c:v>0.50392199999999998</c:v>
                </c:pt>
                <c:pt idx="467">
                  <c:v>0.53749599999999997</c:v>
                </c:pt>
                <c:pt idx="468">
                  <c:v>0.485126</c:v>
                </c:pt>
                <c:pt idx="469">
                  <c:v>0.52677399999999996</c:v>
                </c:pt>
                <c:pt idx="470">
                  <c:v>0.49101400000000001</c:v>
                </c:pt>
                <c:pt idx="471">
                  <c:v>0.53334800000000004</c:v>
                </c:pt>
                <c:pt idx="472">
                  <c:v>0.488589</c:v>
                </c:pt>
                <c:pt idx="473">
                  <c:v>0.491589</c:v>
                </c:pt>
                <c:pt idx="474">
                  <c:v>0.56488400000000005</c:v>
                </c:pt>
                <c:pt idx="475">
                  <c:v>0.52036700000000002</c:v>
                </c:pt>
                <c:pt idx="476">
                  <c:v>0.49751499999999999</c:v>
                </c:pt>
                <c:pt idx="477">
                  <c:v>0.49303399999999997</c:v>
                </c:pt>
                <c:pt idx="478">
                  <c:v>0.48573699999999997</c:v>
                </c:pt>
                <c:pt idx="479">
                  <c:v>0.58994000000000002</c:v>
                </c:pt>
                <c:pt idx="480">
                  <c:v>0.50057099999999999</c:v>
                </c:pt>
                <c:pt idx="481">
                  <c:v>0.49242200000000003</c:v>
                </c:pt>
                <c:pt idx="482">
                  <c:v>0.49140400000000001</c:v>
                </c:pt>
                <c:pt idx="483">
                  <c:v>0.48579299999999997</c:v>
                </c:pt>
                <c:pt idx="484">
                  <c:v>0.53792200000000001</c:v>
                </c:pt>
                <c:pt idx="485">
                  <c:v>0.49021799999999999</c:v>
                </c:pt>
                <c:pt idx="486">
                  <c:v>0.49477399999999999</c:v>
                </c:pt>
                <c:pt idx="487">
                  <c:v>0.49801499999999999</c:v>
                </c:pt>
                <c:pt idx="488">
                  <c:v>0.48560700000000001</c:v>
                </c:pt>
                <c:pt idx="489">
                  <c:v>0.53632899999999994</c:v>
                </c:pt>
                <c:pt idx="490">
                  <c:v>0.48410700000000001</c:v>
                </c:pt>
                <c:pt idx="491">
                  <c:v>0.50518099999999999</c:v>
                </c:pt>
                <c:pt idx="492">
                  <c:v>0.54351400000000005</c:v>
                </c:pt>
                <c:pt idx="493">
                  <c:v>0.48382900000000001</c:v>
                </c:pt>
                <c:pt idx="494">
                  <c:v>0.51641999999999999</c:v>
                </c:pt>
                <c:pt idx="495">
                  <c:v>0.48986499999999999</c:v>
                </c:pt>
                <c:pt idx="496">
                  <c:v>0.47686899999999999</c:v>
                </c:pt>
                <c:pt idx="497">
                  <c:v>0.49847900000000001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33-468C-9C82-0E2829C72D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6482624"/>
        <c:axId val="106482208"/>
      </c:lineChart>
      <c:catAx>
        <c:axId val="1064826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sequencer</a:t>
                </a:r>
                <a:r>
                  <a:rPr lang="en-IN" baseline="0"/>
                  <a:t> count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6482208"/>
        <c:crosses val="autoZero"/>
        <c:auto val="1"/>
        <c:lblAlgn val="ctr"/>
        <c:lblOffset val="100"/>
        <c:noMultiLvlLbl val="0"/>
      </c:catAx>
      <c:valAx>
        <c:axId val="106482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ms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6482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S2 Execution Time : Processing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S2_1Hz!$Q$1</c:f>
              <c:strCache>
                <c:ptCount val="1"/>
                <c:pt idx="0">
                  <c:v>S2 Execution Time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S2_1Hz!$Q$2:$Q$200</c:f>
              <c:numCache>
                <c:formatCode>General</c:formatCode>
                <c:ptCount val="199"/>
                <c:pt idx="0">
                  <c:v>2.2959999999999999E-3</c:v>
                </c:pt>
                <c:pt idx="1">
                  <c:v>1.4630000000000001E-3</c:v>
                </c:pt>
                <c:pt idx="2">
                  <c:v>2.0560000000000001E-3</c:v>
                </c:pt>
                <c:pt idx="3">
                  <c:v>1.389E-3</c:v>
                </c:pt>
                <c:pt idx="4">
                  <c:v>2.2039999999999998E-3</c:v>
                </c:pt>
                <c:pt idx="5">
                  <c:v>1.9250000000000001E-3</c:v>
                </c:pt>
                <c:pt idx="6">
                  <c:v>52.007719999999999</c:v>
                </c:pt>
                <c:pt idx="7">
                  <c:v>62.092650999999996</c:v>
                </c:pt>
                <c:pt idx="8">
                  <c:v>19.097961999999999</c:v>
                </c:pt>
                <c:pt idx="9">
                  <c:v>36.479781000000003</c:v>
                </c:pt>
                <c:pt idx="10">
                  <c:v>19.06165</c:v>
                </c:pt>
                <c:pt idx="11">
                  <c:v>36.488211999999997</c:v>
                </c:pt>
                <c:pt idx="12">
                  <c:v>19.082560000000001</c:v>
                </c:pt>
                <c:pt idx="13">
                  <c:v>68.180882999999994</c:v>
                </c:pt>
                <c:pt idx="14">
                  <c:v>34.474077999999999</c:v>
                </c:pt>
                <c:pt idx="15">
                  <c:v>53.462868</c:v>
                </c:pt>
                <c:pt idx="16">
                  <c:v>34.981668999999997</c:v>
                </c:pt>
                <c:pt idx="17">
                  <c:v>52.488275999999999</c:v>
                </c:pt>
                <c:pt idx="18">
                  <c:v>35.510556999999999</c:v>
                </c:pt>
                <c:pt idx="19">
                  <c:v>52.965406999999999</c:v>
                </c:pt>
                <c:pt idx="20">
                  <c:v>35.506543000000001</c:v>
                </c:pt>
                <c:pt idx="21">
                  <c:v>52.995562</c:v>
                </c:pt>
                <c:pt idx="22">
                  <c:v>35.503306000000002</c:v>
                </c:pt>
                <c:pt idx="23">
                  <c:v>53.025179999999999</c:v>
                </c:pt>
                <c:pt idx="24">
                  <c:v>35.586347000000004</c:v>
                </c:pt>
                <c:pt idx="25">
                  <c:v>52.956409000000001</c:v>
                </c:pt>
                <c:pt idx="26">
                  <c:v>35.510593</c:v>
                </c:pt>
                <c:pt idx="27">
                  <c:v>52.991802999999997</c:v>
                </c:pt>
                <c:pt idx="28">
                  <c:v>35.588558999999997</c:v>
                </c:pt>
                <c:pt idx="29">
                  <c:v>53.057437999999998</c:v>
                </c:pt>
                <c:pt idx="30">
                  <c:v>35.576545000000003</c:v>
                </c:pt>
                <c:pt idx="31">
                  <c:v>57.554800999999998</c:v>
                </c:pt>
                <c:pt idx="32">
                  <c:v>35.579141</c:v>
                </c:pt>
                <c:pt idx="33">
                  <c:v>54.105364000000002</c:v>
                </c:pt>
                <c:pt idx="34">
                  <c:v>36.271859999999997</c:v>
                </c:pt>
                <c:pt idx="35">
                  <c:v>54.632252999999999</c:v>
                </c:pt>
                <c:pt idx="36">
                  <c:v>37.685662999999998</c:v>
                </c:pt>
                <c:pt idx="37">
                  <c:v>53.101460000000003</c:v>
                </c:pt>
                <c:pt idx="38">
                  <c:v>35.608004000000001</c:v>
                </c:pt>
                <c:pt idx="39">
                  <c:v>52.948115999999999</c:v>
                </c:pt>
                <c:pt idx="40">
                  <c:v>35.562249000000001</c:v>
                </c:pt>
                <c:pt idx="41">
                  <c:v>53.009731000000002</c:v>
                </c:pt>
                <c:pt idx="42">
                  <c:v>35.700491</c:v>
                </c:pt>
                <c:pt idx="43">
                  <c:v>53.013550000000002</c:v>
                </c:pt>
                <c:pt idx="44">
                  <c:v>35.628810000000001</c:v>
                </c:pt>
                <c:pt idx="45">
                  <c:v>53.044851000000001</c:v>
                </c:pt>
                <c:pt idx="46">
                  <c:v>35.692960999999997</c:v>
                </c:pt>
                <c:pt idx="47">
                  <c:v>53.020282000000002</c:v>
                </c:pt>
                <c:pt idx="48">
                  <c:v>35.572946999999999</c:v>
                </c:pt>
                <c:pt idx="49">
                  <c:v>53.020193999999996</c:v>
                </c:pt>
                <c:pt idx="50">
                  <c:v>35.586208999999997</c:v>
                </c:pt>
                <c:pt idx="51">
                  <c:v>52.913587999999997</c:v>
                </c:pt>
                <c:pt idx="52">
                  <c:v>35.827691000000002</c:v>
                </c:pt>
                <c:pt idx="53">
                  <c:v>52.943981000000001</c:v>
                </c:pt>
                <c:pt idx="54">
                  <c:v>35.532437000000002</c:v>
                </c:pt>
                <c:pt idx="55">
                  <c:v>53.015466000000004</c:v>
                </c:pt>
                <c:pt idx="56">
                  <c:v>35.582050000000002</c:v>
                </c:pt>
                <c:pt idx="57">
                  <c:v>52.983080999999999</c:v>
                </c:pt>
                <c:pt idx="58">
                  <c:v>35.633830000000003</c:v>
                </c:pt>
                <c:pt idx="59">
                  <c:v>52.992103999999998</c:v>
                </c:pt>
                <c:pt idx="60">
                  <c:v>35.580444</c:v>
                </c:pt>
                <c:pt idx="61">
                  <c:v>52.985737</c:v>
                </c:pt>
                <c:pt idx="62">
                  <c:v>35.659464</c:v>
                </c:pt>
                <c:pt idx="63">
                  <c:v>54.318190000000001</c:v>
                </c:pt>
                <c:pt idx="64">
                  <c:v>35.504097999999999</c:v>
                </c:pt>
                <c:pt idx="65">
                  <c:v>53.019686999999998</c:v>
                </c:pt>
                <c:pt idx="66">
                  <c:v>35.584155000000003</c:v>
                </c:pt>
                <c:pt idx="67">
                  <c:v>53.635334</c:v>
                </c:pt>
                <c:pt idx="68">
                  <c:v>35.588248999999998</c:v>
                </c:pt>
                <c:pt idx="69">
                  <c:v>53.639113999999999</c:v>
                </c:pt>
                <c:pt idx="70">
                  <c:v>35.566899999999997</c:v>
                </c:pt>
                <c:pt idx="71">
                  <c:v>53.580432999999999</c:v>
                </c:pt>
                <c:pt idx="72">
                  <c:v>35.563884000000002</c:v>
                </c:pt>
                <c:pt idx="73">
                  <c:v>52.96772</c:v>
                </c:pt>
                <c:pt idx="74">
                  <c:v>35.528775000000003</c:v>
                </c:pt>
                <c:pt idx="75">
                  <c:v>52.994889000000001</c:v>
                </c:pt>
                <c:pt idx="76">
                  <c:v>35.481926000000001</c:v>
                </c:pt>
                <c:pt idx="77">
                  <c:v>53.012946999999997</c:v>
                </c:pt>
                <c:pt idx="78">
                  <c:v>35.773294999999997</c:v>
                </c:pt>
                <c:pt idx="79">
                  <c:v>53.103873999999998</c:v>
                </c:pt>
                <c:pt idx="80">
                  <c:v>35.625447000000001</c:v>
                </c:pt>
                <c:pt idx="81">
                  <c:v>53.008156</c:v>
                </c:pt>
                <c:pt idx="82">
                  <c:v>35.522022999999997</c:v>
                </c:pt>
                <c:pt idx="83">
                  <c:v>53.026696000000001</c:v>
                </c:pt>
                <c:pt idx="84">
                  <c:v>36.061149</c:v>
                </c:pt>
                <c:pt idx="85">
                  <c:v>53.429341999999998</c:v>
                </c:pt>
                <c:pt idx="86">
                  <c:v>35.667876999999997</c:v>
                </c:pt>
                <c:pt idx="87">
                  <c:v>53.014699999999998</c:v>
                </c:pt>
                <c:pt idx="88">
                  <c:v>35.622027000000003</c:v>
                </c:pt>
                <c:pt idx="89">
                  <c:v>52.987648</c:v>
                </c:pt>
                <c:pt idx="90">
                  <c:v>35.464585999999997</c:v>
                </c:pt>
                <c:pt idx="91">
                  <c:v>52.987428000000001</c:v>
                </c:pt>
                <c:pt idx="92">
                  <c:v>35.641567000000002</c:v>
                </c:pt>
                <c:pt idx="93">
                  <c:v>52.992818999999997</c:v>
                </c:pt>
                <c:pt idx="94">
                  <c:v>35.599938999999999</c:v>
                </c:pt>
                <c:pt idx="95">
                  <c:v>53.020654</c:v>
                </c:pt>
                <c:pt idx="96">
                  <c:v>35.597366999999998</c:v>
                </c:pt>
                <c:pt idx="97">
                  <c:v>53.019730000000003</c:v>
                </c:pt>
                <c:pt idx="98">
                  <c:v>35.568368999999997</c:v>
                </c:pt>
                <c:pt idx="99">
                  <c:v>53.014361999999998</c:v>
                </c:pt>
                <c:pt idx="100">
                  <c:v>35.586666000000001</c:v>
                </c:pt>
                <c:pt idx="101">
                  <c:v>53.007919999999999</c:v>
                </c:pt>
                <c:pt idx="102">
                  <c:v>35.531759999999998</c:v>
                </c:pt>
                <c:pt idx="103">
                  <c:v>53.012143999999999</c:v>
                </c:pt>
                <c:pt idx="104">
                  <c:v>35.515669000000003</c:v>
                </c:pt>
                <c:pt idx="105">
                  <c:v>52.968887000000002</c:v>
                </c:pt>
                <c:pt idx="106">
                  <c:v>35.563873999999998</c:v>
                </c:pt>
                <c:pt idx="107">
                  <c:v>54.341599000000002</c:v>
                </c:pt>
                <c:pt idx="108">
                  <c:v>35.664689000000003</c:v>
                </c:pt>
                <c:pt idx="109">
                  <c:v>53.968325999999998</c:v>
                </c:pt>
                <c:pt idx="110">
                  <c:v>35.561968</c:v>
                </c:pt>
                <c:pt idx="111">
                  <c:v>54.368527999999998</c:v>
                </c:pt>
                <c:pt idx="112">
                  <c:v>35.561543</c:v>
                </c:pt>
                <c:pt idx="113">
                  <c:v>53.798479</c:v>
                </c:pt>
                <c:pt idx="114">
                  <c:v>35.566896</c:v>
                </c:pt>
                <c:pt idx="115">
                  <c:v>53.468223999999999</c:v>
                </c:pt>
                <c:pt idx="116">
                  <c:v>36.090873999999999</c:v>
                </c:pt>
                <c:pt idx="117">
                  <c:v>53.012692000000001</c:v>
                </c:pt>
                <c:pt idx="118">
                  <c:v>35.593380000000003</c:v>
                </c:pt>
                <c:pt idx="119">
                  <c:v>53.031638000000001</c:v>
                </c:pt>
                <c:pt idx="120">
                  <c:v>35.488973999999999</c:v>
                </c:pt>
                <c:pt idx="121">
                  <c:v>52.982733000000003</c:v>
                </c:pt>
                <c:pt idx="122">
                  <c:v>35.479660000000003</c:v>
                </c:pt>
                <c:pt idx="123">
                  <c:v>53.008271000000001</c:v>
                </c:pt>
                <c:pt idx="124">
                  <c:v>35.468012999999999</c:v>
                </c:pt>
                <c:pt idx="125">
                  <c:v>52.981679999999997</c:v>
                </c:pt>
                <c:pt idx="126">
                  <c:v>35.559883999999997</c:v>
                </c:pt>
                <c:pt idx="127">
                  <c:v>52.996198999999997</c:v>
                </c:pt>
                <c:pt idx="128">
                  <c:v>35.498441</c:v>
                </c:pt>
                <c:pt idx="129">
                  <c:v>53.058588999999998</c:v>
                </c:pt>
                <c:pt idx="130">
                  <c:v>35.766143</c:v>
                </c:pt>
                <c:pt idx="131">
                  <c:v>53.040497000000002</c:v>
                </c:pt>
                <c:pt idx="132">
                  <c:v>35.501905999999998</c:v>
                </c:pt>
                <c:pt idx="133">
                  <c:v>53.021166000000001</c:v>
                </c:pt>
                <c:pt idx="134">
                  <c:v>35.557757000000002</c:v>
                </c:pt>
                <c:pt idx="135">
                  <c:v>53.008037000000002</c:v>
                </c:pt>
                <c:pt idx="136">
                  <c:v>35.490259000000002</c:v>
                </c:pt>
                <c:pt idx="137">
                  <c:v>53.004556999999998</c:v>
                </c:pt>
                <c:pt idx="138">
                  <c:v>35.577221999999999</c:v>
                </c:pt>
                <c:pt idx="139">
                  <c:v>52.987448000000001</c:v>
                </c:pt>
                <c:pt idx="140">
                  <c:v>35.528038000000002</c:v>
                </c:pt>
                <c:pt idx="141">
                  <c:v>53.408611000000001</c:v>
                </c:pt>
                <c:pt idx="142">
                  <c:v>35.481020000000001</c:v>
                </c:pt>
                <c:pt idx="143">
                  <c:v>53.001227</c:v>
                </c:pt>
                <c:pt idx="144">
                  <c:v>35.517688</c:v>
                </c:pt>
                <c:pt idx="145">
                  <c:v>53.118783000000001</c:v>
                </c:pt>
                <c:pt idx="146">
                  <c:v>35.562520999999997</c:v>
                </c:pt>
                <c:pt idx="147">
                  <c:v>54.408642999999998</c:v>
                </c:pt>
                <c:pt idx="148">
                  <c:v>35.592632999999999</c:v>
                </c:pt>
                <c:pt idx="149">
                  <c:v>53.012563</c:v>
                </c:pt>
                <c:pt idx="150">
                  <c:v>35.588929</c:v>
                </c:pt>
                <c:pt idx="151">
                  <c:v>53.021675000000002</c:v>
                </c:pt>
                <c:pt idx="152">
                  <c:v>36.190981000000001</c:v>
                </c:pt>
                <c:pt idx="153">
                  <c:v>53.050935000000003</c:v>
                </c:pt>
                <c:pt idx="154">
                  <c:v>35.508727</c:v>
                </c:pt>
                <c:pt idx="155">
                  <c:v>53.045529000000002</c:v>
                </c:pt>
                <c:pt idx="156">
                  <c:v>35.551783</c:v>
                </c:pt>
                <c:pt idx="157">
                  <c:v>52.988695999999997</c:v>
                </c:pt>
                <c:pt idx="158">
                  <c:v>35.535173</c:v>
                </c:pt>
                <c:pt idx="159">
                  <c:v>53.042178</c:v>
                </c:pt>
                <c:pt idx="160">
                  <c:v>35.510691999999999</c:v>
                </c:pt>
                <c:pt idx="161">
                  <c:v>53.073197</c:v>
                </c:pt>
                <c:pt idx="162">
                  <c:v>35.541283999999997</c:v>
                </c:pt>
                <c:pt idx="163">
                  <c:v>54.408835000000003</c:v>
                </c:pt>
                <c:pt idx="164">
                  <c:v>35.552933000000003</c:v>
                </c:pt>
                <c:pt idx="165">
                  <c:v>53.054662</c:v>
                </c:pt>
                <c:pt idx="166">
                  <c:v>35.621637</c:v>
                </c:pt>
                <c:pt idx="167">
                  <c:v>53.065995999999998</c:v>
                </c:pt>
                <c:pt idx="168">
                  <c:v>35.539805000000001</c:v>
                </c:pt>
                <c:pt idx="169">
                  <c:v>53.035386000000003</c:v>
                </c:pt>
                <c:pt idx="170">
                  <c:v>35.652064000000003</c:v>
                </c:pt>
                <c:pt idx="171">
                  <c:v>54.521577999999998</c:v>
                </c:pt>
                <c:pt idx="172">
                  <c:v>35.592343</c:v>
                </c:pt>
                <c:pt idx="173">
                  <c:v>53.142181999999998</c:v>
                </c:pt>
                <c:pt idx="174">
                  <c:v>35.596805000000003</c:v>
                </c:pt>
                <c:pt idx="175">
                  <c:v>52.959240000000001</c:v>
                </c:pt>
                <c:pt idx="176">
                  <c:v>35.590121000000003</c:v>
                </c:pt>
                <c:pt idx="177">
                  <c:v>53.020018</c:v>
                </c:pt>
                <c:pt idx="178">
                  <c:v>35.568510000000003</c:v>
                </c:pt>
                <c:pt idx="179">
                  <c:v>53.027296</c:v>
                </c:pt>
                <c:pt idx="180">
                  <c:v>35.631565999999999</c:v>
                </c:pt>
                <c:pt idx="181">
                  <c:v>53.014186000000002</c:v>
                </c:pt>
                <c:pt idx="182">
                  <c:v>35.638103000000001</c:v>
                </c:pt>
                <c:pt idx="183">
                  <c:v>53.000259999999997</c:v>
                </c:pt>
                <c:pt idx="184">
                  <c:v>35.602584999999998</c:v>
                </c:pt>
                <c:pt idx="185">
                  <c:v>54.074382</c:v>
                </c:pt>
                <c:pt idx="186">
                  <c:v>35.574660000000002</c:v>
                </c:pt>
                <c:pt idx="187">
                  <c:v>53.032668000000001</c:v>
                </c:pt>
                <c:pt idx="188">
                  <c:v>35.654938000000001</c:v>
                </c:pt>
                <c:pt idx="189">
                  <c:v>52.9343</c:v>
                </c:pt>
                <c:pt idx="190">
                  <c:v>35.474401999999998</c:v>
                </c:pt>
                <c:pt idx="191">
                  <c:v>52.952410999999998</c:v>
                </c:pt>
                <c:pt idx="192">
                  <c:v>35.542402000000003</c:v>
                </c:pt>
                <c:pt idx="193">
                  <c:v>54.800156000000001</c:v>
                </c:pt>
                <c:pt idx="194">
                  <c:v>35.601622999999996</c:v>
                </c:pt>
                <c:pt idx="195">
                  <c:v>53.027430000000003</c:v>
                </c:pt>
                <c:pt idx="196">
                  <c:v>37.228296</c:v>
                </c:pt>
                <c:pt idx="197">
                  <c:v>52.986843</c:v>
                </c:pt>
                <c:pt idx="198">
                  <c:v>35.616173000000003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267-4570-9452-C3D84B9BB2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4235264"/>
        <c:axId val="254250656"/>
      </c:lineChart>
      <c:catAx>
        <c:axId val="2542352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sequence</a:t>
                </a:r>
                <a:r>
                  <a:rPr lang="en-IN" baseline="0"/>
                  <a:t> count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250656"/>
        <c:crosses val="autoZero"/>
        <c:auto val="1"/>
        <c:lblAlgn val="ctr"/>
        <c:lblOffset val="100"/>
        <c:noMultiLvlLbl val="0"/>
      </c:catAx>
      <c:valAx>
        <c:axId val="254250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ms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235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S3 Execution Time: Storage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4283712787305695E-2"/>
          <c:y val="0.28724406223609017"/>
          <c:w val="0.83917494822189553"/>
          <c:h val="0.58370494041113574"/>
        </c:manualLayout>
      </c:layout>
      <c:lineChart>
        <c:grouping val="standard"/>
        <c:varyColors val="0"/>
        <c:ser>
          <c:idx val="0"/>
          <c:order val="0"/>
          <c:tx>
            <c:strRef>
              <c:f>S3_1Hz!$Q$1</c:f>
              <c:strCache>
                <c:ptCount val="1"/>
                <c:pt idx="0">
                  <c:v>S3 Execution Time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S3_1Hz!$Q$2:$Q$198</c:f>
              <c:numCache>
                <c:formatCode>General</c:formatCode>
                <c:ptCount val="197"/>
                <c:pt idx="0">
                  <c:v>2.6670000000000001E-3</c:v>
                </c:pt>
                <c:pt idx="1">
                  <c:v>1.0369999999999999E-3</c:v>
                </c:pt>
                <c:pt idx="2">
                  <c:v>1.1299999999999999E-3</c:v>
                </c:pt>
                <c:pt idx="3">
                  <c:v>1.0549999999999999E-3</c:v>
                </c:pt>
                <c:pt idx="4">
                  <c:v>1.0560000000000001E-3</c:v>
                </c:pt>
                <c:pt idx="5">
                  <c:v>1.426E-3</c:v>
                </c:pt>
                <c:pt idx="6">
                  <c:v>1.555E-3</c:v>
                </c:pt>
                <c:pt idx="7">
                  <c:v>1.6659999999999999E-3</c:v>
                </c:pt>
                <c:pt idx="8">
                  <c:v>1.611E-3</c:v>
                </c:pt>
                <c:pt idx="9">
                  <c:v>1.9810000000000001E-3</c:v>
                </c:pt>
                <c:pt idx="10">
                  <c:v>1.3339999999999999E-3</c:v>
                </c:pt>
                <c:pt idx="11">
                  <c:v>1.1479999999999999E-3</c:v>
                </c:pt>
                <c:pt idx="12">
                  <c:v>3032.8746900000001</c:v>
                </c:pt>
                <c:pt idx="13">
                  <c:v>1.317188</c:v>
                </c:pt>
                <c:pt idx="14">
                  <c:v>1.322373</c:v>
                </c:pt>
                <c:pt idx="15">
                  <c:v>1.296262</c:v>
                </c:pt>
                <c:pt idx="16">
                  <c:v>1.383983</c:v>
                </c:pt>
                <c:pt idx="17">
                  <c:v>1.1791720000000001</c:v>
                </c:pt>
                <c:pt idx="18">
                  <c:v>1.309447</c:v>
                </c:pt>
                <c:pt idx="19">
                  <c:v>1.276411</c:v>
                </c:pt>
                <c:pt idx="20">
                  <c:v>1.34517</c:v>
                </c:pt>
                <c:pt idx="21">
                  <c:v>1.2105410000000001</c:v>
                </c:pt>
                <c:pt idx="22">
                  <c:v>1.3288549999999999</c:v>
                </c:pt>
                <c:pt idx="23">
                  <c:v>1.303059</c:v>
                </c:pt>
                <c:pt idx="24">
                  <c:v>1.2674479999999999</c:v>
                </c:pt>
                <c:pt idx="25">
                  <c:v>1.250467</c:v>
                </c:pt>
                <c:pt idx="26">
                  <c:v>1.2775780000000001</c:v>
                </c:pt>
                <c:pt idx="27">
                  <c:v>1.2728010000000001</c:v>
                </c:pt>
                <c:pt idx="28">
                  <c:v>1.3162259999999999</c:v>
                </c:pt>
                <c:pt idx="29">
                  <c:v>2.060829</c:v>
                </c:pt>
                <c:pt idx="30">
                  <c:v>1.302837</c:v>
                </c:pt>
                <c:pt idx="31">
                  <c:v>1.771369</c:v>
                </c:pt>
                <c:pt idx="32">
                  <c:v>1.396188</c:v>
                </c:pt>
                <c:pt idx="33">
                  <c:v>1.320022</c:v>
                </c:pt>
                <c:pt idx="34">
                  <c:v>2.1134400000000002</c:v>
                </c:pt>
                <c:pt idx="35">
                  <c:v>1.3203560000000001</c:v>
                </c:pt>
                <c:pt idx="36">
                  <c:v>1.302467</c:v>
                </c:pt>
                <c:pt idx="37">
                  <c:v>1.2853749999999999</c:v>
                </c:pt>
                <c:pt idx="38">
                  <c:v>1.276227</c:v>
                </c:pt>
                <c:pt idx="39">
                  <c:v>1.258116</c:v>
                </c:pt>
                <c:pt idx="40">
                  <c:v>1.607335</c:v>
                </c:pt>
                <c:pt idx="41">
                  <c:v>1.2172099999999999</c:v>
                </c:pt>
                <c:pt idx="42">
                  <c:v>1.197506</c:v>
                </c:pt>
                <c:pt idx="43">
                  <c:v>1.258912</c:v>
                </c:pt>
                <c:pt idx="44">
                  <c:v>1.7002790000000001</c:v>
                </c:pt>
                <c:pt idx="45">
                  <c:v>1.337189</c:v>
                </c:pt>
                <c:pt idx="46">
                  <c:v>1.2615240000000001</c:v>
                </c:pt>
                <c:pt idx="47">
                  <c:v>1.260005</c:v>
                </c:pt>
                <c:pt idx="48">
                  <c:v>5.2697789999999998</c:v>
                </c:pt>
                <c:pt idx="49">
                  <c:v>1.328209</c:v>
                </c:pt>
                <c:pt idx="50">
                  <c:v>1.3423750000000001</c:v>
                </c:pt>
                <c:pt idx="51">
                  <c:v>1.2511540000000001</c:v>
                </c:pt>
                <c:pt idx="52">
                  <c:v>1.31708</c:v>
                </c:pt>
                <c:pt idx="53">
                  <c:v>6.3494169999999999</c:v>
                </c:pt>
                <c:pt idx="54">
                  <c:v>1.2700419999999999</c:v>
                </c:pt>
                <c:pt idx="55">
                  <c:v>1.388431</c:v>
                </c:pt>
                <c:pt idx="56">
                  <c:v>1.3894489999999999</c:v>
                </c:pt>
                <c:pt idx="57">
                  <c:v>1.3735980000000001</c:v>
                </c:pt>
                <c:pt idx="58">
                  <c:v>1.270043</c:v>
                </c:pt>
                <c:pt idx="59">
                  <c:v>1.387375</c:v>
                </c:pt>
                <c:pt idx="60">
                  <c:v>1.585558</c:v>
                </c:pt>
                <c:pt idx="61">
                  <c:v>1.82426</c:v>
                </c:pt>
                <c:pt idx="62">
                  <c:v>1.321339</c:v>
                </c:pt>
                <c:pt idx="63">
                  <c:v>1.306154</c:v>
                </c:pt>
                <c:pt idx="64">
                  <c:v>1.3693200000000001</c:v>
                </c:pt>
                <c:pt idx="65">
                  <c:v>1.445098</c:v>
                </c:pt>
                <c:pt idx="66">
                  <c:v>1.333968</c:v>
                </c:pt>
                <c:pt idx="67">
                  <c:v>1.4585600000000001</c:v>
                </c:pt>
                <c:pt idx="68">
                  <c:v>1.2870809999999999</c:v>
                </c:pt>
                <c:pt idx="69">
                  <c:v>1.838538</c:v>
                </c:pt>
                <c:pt idx="70">
                  <c:v>1.2450060000000001</c:v>
                </c:pt>
                <c:pt idx="71">
                  <c:v>1.249396</c:v>
                </c:pt>
                <c:pt idx="72">
                  <c:v>1.3260799999999999</c:v>
                </c:pt>
                <c:pt idx="73">
                  <c:v>1.3092280000000001</c:v>
                </c:pt>
                <c:pt idx="74">
                  <c:v>1.308154</c:v>
                </c:pt>
                <c:pt idx="75">
                  <c:v>1.3280989999999999</c:v>
                </c:pt>
                <c:pt idx="76">
                  <c:v>1.6744289999999999</c:v>
                </c:pt>
                <c:pt idx="77">
                  <c:v>1.295099</c:v>
                </c:pt>
                <c:pt idx="78">
                  <c:v>1.6137999999999999</c:v>
                </c:pt>
                <c:pt idx="79">
                  <c:v>1.202026</c:v>
                </c:pt>
                <c:pt idx="80">
                  <c:v>1.4628570000000001</c:v>
                </c:pt>
                <c:pt idx="81">
                  <c:v>1.2591000000000001</c:v>
                </c:pt>
                <c:pt idx="82">
                  <c:v>1.2370810000000001</c:v>
                </c:pt>
                <c:pt idx="83">
                  <c:v>1.815002</c:v>
                </c:pt>
                <c:pt idx="84">
                  <c:v>1.3642840000000001</c:v>
                </c:pt>
                <c:pt idx="85">
                  <c:v>1.2774890000000001</c:v>
                </c:pt>
                <c:pt idx="86">
                  <c:v>1.188841</c:v>
                </c:pt>
                <c:pt idx="87">
                  <c:v>1.306748</c:v>
                </c:pt>
                <c:pt idx="88">
                  <c:v>1.3134889999999999</c:v>
                </c:pt>
                <c:pt idx="89">
                  <c:v>1.2752479999999999</c:v>
                </c:pt>
                <c:pt idx="90">
                  <c:v>1.294211</c:v>
                </c:pt>
                <c:pt idx="91">
                  <c:v>1.2713030000000001</c:v>
                </c:pt>
                <c:pt idx="92">
                  <c:v>1.2531000000000001</c:v>
                </c:pt>
                <c:pt idx="93">
                  <c:v>1.2036560000000001</c:v>
                </c:pt>
                <c:pt idx="94">
                  <c:v>1.24797</c:v>
                </c:pt>
                <c:pt idx="95">
                  <c:v>1.3063959999999999</c:v>
                </c:pt>
                <c:pt idx="96">
                  <c:v>1.3068770000000001</c:v>
                </c:pt>
                <c:pt idx="97">
                  <c:v>1.2466740000000001</c:v>
                </c:pt>
                <c:pt idx="98">
                  <c:v>1.266081</c:v>
                </c:pt>
                <c:pt idx="99">
                  <c:v>1.1917679999999999</c:v>
                </c:pt>
                <c:pt idx="100">
                  <c:v>1.266489</c:v>
                </c:pt>
                <c:pt idx="101">
                  <c:v>1.2011559999999999</c:v>
                </c:pt>
                <c:pt idx="102">
                  <c:v>1.3295630000000001</c:v>
                </c:pt>
                <c:pt idx="103">
                  <c:v>1.1869529999999999</c:v>
                </c:pt>
                <c:pt idx="104">
                  <c:v>1.2254339999999999</c:v>
                </c:pt>
                <c:pt idx="105">
                  <c:v>1.6580220000000001</c:v>
                </c:pt>
                <c:pt idx="106">
                  <c:v>1.5020610000000001</c:v>
                </c:pt>
                <c:pt idx="107">
                  <c:v>1.2962480000000001</c:v>
                </c:pt>
                <c:pt idx="108">
                  <c:v>1.311267</c:v>
                </c:pt>
                <c:pt idx="109">
                  <c:v>1.850484</c:v>
                </c:pt>
                <c:pt idx="110">
                  <c:v>5.8979489999999997</c:v>
                </c:pt>
                <c:pt idx="111">
                  <c:v>1.6956340000000001</c:v>
                </c:pt>
                <c:pt idx="112">
                  <c:v>1.2130080000000001</c:v>
                </c:pt>
                <c:pt idx="113">
                  <c:v>1.7036519999999999</c:v>
                </c:pt>
                <c:pt idx="114">
                  <c:v>1.3951359999999999</c:v>
                </c:pt>
                <c:pt idx="115">
                  <c:v>6.5284430000000002</c:v>
                </c:pt>
                <c:pt idx="116">
                  <c:v>1.7310410000000001</c:v>
                </c:pt>
                <c:pt idx="117">
                  <c:v>1.3853770000000001</c:v>
                </c:pt>
                <c:pt idx="118">
                  <c:v>1.321804</c:v>
                </c:pt>
                <c:pt idx="119">
                  <c:v>1.274248</c:v>
                </c:pt>
                <c:pt idx="120">
                  <c:v>1.3394710000000001</c:v>
                </c:pt>
                <c:pt idx="121">
                  <c:v>1.313822</c:v>
                </c:pt>
                <c:pt idx="122">
                  <c:v>1.3171550000000001</c:v>
                </c:pt>
                <c:pt idx="123">
                  <c:v>1.396266</c:v>
                </c:pt>
                <c:pt idx="124">
                  <c:v>1.7194480000000001</c:v>
                </c:pt>
                <c:pt idx="125">
                  <c:v>1.2936369999999999</c:v>
                </c:pt>
                <c:pt idx="126">
                  <c:v>1.3836740000000001</c:v>
                </c:pt>
                <c:pt idx="127">
                  <c:v>1.327137</c:v>
                </c:pt>
                <c:pt idx="128">
                  <c:v>1.299156</c:v>
                </c:pt>
                <c:pt idx="129">
                  <c:v>1.235546</c:v>
                </c:pt>
                <c:pt idx="130">
                  <c:v>1.360841</c:v>
                </c:pt>
                <c:pt idx="131">
                  <c:v>1.267285</c:v>
                </c:pt>
                <c:pt idx="132">
                  <c:v>1.250731</c:v>
                </c:pt>
                <c:pt idx="133">
                  <c:v>1.1959709999999999</c:v>
                </c:pt>
                <c:pt idx="134">
                  <c:v>1.2913410000000001</c:v>
                </c:pt>
                <c:pt idx="135">
                  <c:v>1.252675</c:v>
                </c:pt>
                <c:pt idx="136">
                  <c:v>1.2556560000000001</c:v>
                </c:pt>
                <c:pt idx="137">
                  <c:v>1.2866</c:v>
                </c:pt>
                <c:pt idx="138">
                  <c:v>1.281582</c:v>
                </c:pt>
                <c:pt idx="139">
                  <c:v>1.973651</c:v>
                </c:pt>
                <c:pt idx="140">
                  <c:v>1.293156</c:v>
                </c:pt>
                <c:pt idx="141">
                  <c:v>1.295452</c:v>
                </c:pt>
                <c:pt idx="142">
                  <c:v>1.3469519999999999</c:v>
                </c:pt>
                <c:pt idx="143">
                  <c:v>1.2856559999999999</c:v>
                </c:pt>
                <c:pt idx="144">
                  <c:v>1.412507</c:v>
                </c:pt>
                <c:pt idx="145">
                  <c:v>1.733282</c:v>
                </c:pt>
                <c:pt idx="146">
                  <c:v>1.1795089999999999</c:v>
                </c:pt>
                <c:pt idx="147">
                  <c:v>1.3159149999999999</c:v>
                </c:pt>
                <c:pt idx="148">
                  <c:v>1.292397</c:v>
                </c:pt>
                <c:pt idx="149">
                  <c:v>1.2638780000000001</c:v>
                </c:pt>
                <c:pt idx="150">
                  <c:v>1.3619520000000001</c:v>
                </c:pt>
                <c:pt idx="151">
                  <c:v>1.3350820000000001</c:v>
                </c:pt>
                <c:pt idx="152">
                  <c:v>1.3466560000000001</c:v>
                </c:pt>
                <c:pt idx="153">
                  <c:v>1.363729</c:v>
                </c:pt>
                <c:pt idx="154">
                  <c:v>1.401988</c:v>
                </c:pt>
                <c:pt idx="155">
                  <c:v>1.2764530000000001</c:v>
                </c:pt>
                <c:pt idx="156">
                  <c:v>1.367267</c:v>
                </c:pt>
                <c:pt idx="157">
                  <c:v>1.280823</c:v>
                </c:pt>
                <c:pt idx="158">
                  <c:v>1.3951739999999999</c:v>
                </c:pt>
                <c:pt idx="159">
                  <c:v>1.3610260000000001</c:v>
                </c:pt>
                <c:pt idx="160">
                  <c:v>1.2973049999999999</c:v>
                </c:pt>
                <c:pt idx="161">
                  <c:v>1.7918190000000001</c:v>
                </c:pt>
                <c:pt idx="162">
                  <c:v>1.267601</c:v>
                </c:pt>
                <c:pt idx="163">
                  <c:v>1.2699149999999999</c:v>
                </c:pt>
                <c:pt idx="164">
                  <c:v>1.286545</c:v>
                </c:pt>
                <c:pt idx="165">
                  <c:v>1.289841</c:v>
                </c:pt>
                <c:pt idx="166">
                  <c:v>1.3710260000000001</c:v>
                </c:pt>
                <c:pt idx="167">
                  <c:v>1.2689159999999999</c:v>
                </c:pt>
                <c:pt idx="168">
                  <c:v>1.5283770000000001</c:v>
                </c:pt>
                <c:pt idx="169">
                  <c:v>1.8272999999999999</c:v>
                </c:pt>
                <c:pt idx="170">
                  <c:v>1.258694</c:v>
                </c:pt>
                <c:pt idx="171">
                  <c:v>1.3159339999999999</c:v>
                </c:pt>
                <c:pt idx="172">
                  <c:v>1.292564</c:v>
                </c:pt>
                <c:pt idx="173">
                  <c:v>1.310878</c:v>
                </c:pt>
                <c:pt idx="174">
                  <c:v>1.292915</c:v>
                </c:pt>
                <c:pt idx="175">
                  <c:v>1.285064</c:v>
                </c:pt>
                <c:pt idx="176">
                  <c:v>1.30223</c:v>
                </c:pt>
                <c:pt idx="177">
                  <c:v>1.2708600000000001</c:v>
                </c:pt>
                <c:pt idx="178">
                  <c:v>1.2005079999999999</c:v>
                </c:pt>
                <c:pt idx="179">
                  <c:v>1.279379</c:v>
                </c:pt>
                <c:pt idx="180">
                  <c:v>1.5374319999999999</c:v>
                </c:pt>
                <c:pt idx="181">
                  <c:v>1.3077300000000001</c:v>
                </c:pt>
                <c:pt idx="182">
                  <c:v>1.2861199999999999</c:v>
                </c:pt>
                <c:pt idx="183">
                  <c:v>1.495044</c:v>
                </c:pt>
                <c:pt idx="184">
                  <c:v>1.2866010000000001</c:v>
                </c:pt>
                <c:pt idx="185">
                  <c:v>1.2387870000000001</c:v>
                </c:pt>
                <c:pt idx="186">
                  <c:v>1.4395070000000001</c:v>
                </c:pt>
                <c:pt idx="187">
                  <c:v>1.323027</c:v>
                </c:pt>
                <c:pt idx="188">
                  <c:v>1.4693210000000001</c:v>
                </c:pt>
                <c:pt idx="189">
                  <c:v>1.2591749999999999</c:v>
                </c:pt>
                <c:pt idx="190">
                  <c:v>1.208712</c:v>
                </c:pt>
                <c:pt idx="191">
                  <c:v>1.695209</c:v>
                </c:pt>
                <c:pt idx="192">
                  <c:v>1.213954</c:v>
                </c:pt>
                <c:pt idx="193">
                  <c:v>1.246138</c:v>
                </c:pt>
                <c:pt idx="194">
                  <c:v>2.0837059999999998</c:v>
                </c:pt>
                <c:pt idx="195">
                  <c:v>1.2953920000000001</c:v>
                </c:pt>
                <c:pt idx="196">
                  <c:v>1.211468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993-45C5-994D-2E35BA2D5D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4181184"/>
        <c:axId val="254179936"/>
      </c:lineChart>
      <c:catAx>
        <c:axId val="2541811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sequence</a:t>
                </a:r>
                <a:r>
                  <a:rPr lang="en-IN" baseline="0" dirty="0"/>
                  <a:t> count</a:t>
                </a:r>
                <a:endParaRPr lang="en-IN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179936"/>
        <c:crosses val="autoZero"/>
        <c:auto val="1"/>
        <c:lblAlgn val="ctr"/>
        <c:lblOffset val="100"/>
        <c:noMultiLvlLbl val="0"/>
      </c:catAx>
      <c:valAx>
        <c:axId val="254179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4181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'S1'!$Q$1</c:f>
              <c:strCache>
                <c:ptCount val="1"/>
                <c:pt idx="0">
                  <c:v>S1 Read Service Execution time</c:v>
                </c:pt>
              </c:strCache>
            </c:strRef>
          </c:tx>
          <c:spPr>
            <a:ln w="25400" cap="flat" cmpd="sng" algn="ctr">
              <a:noFill/>
              <a:prstDash val="sysDot"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yVal>
            <c:numRef>
              <c:f>'S1'!$Q$2:$Q$8995</c:f>
              <c:numCache>
                <c:formatCode>General</c:formatCode>
                <c:ptCount val="8994"/>
                <c:pt idx="0">
                  <c:v>21.966736999999998</c:v>
                </c:pt>
                <c:pt idx="1">
                  <c:v>31.908477999999999</c:v>
                </c:pt>
                <c:pt idx="2">
                  <c:v>35.887025999999999</c:v>
                </c:pt>
                <c:pt idx="3">
                  <c:v>31.983457999999999</c:v>
                </c:pt>
                <c:pt idx="4">
                  <c:v>31.904422</c:v>
                </c:pt>
                <c:pt idx="5">
                  <c:v>35.953710999999998</c:v>
                </c:pt>
                <c:pt idx="6">
                  <c:v>31.922792999999999</c:v>
                </c:pt>
                <c:pt idx="7">
                  <c:v>31.937403</c:v>
                </c:pt>
                <c:pt idx="8">
                  <c:v>35.930765999999998</c:v>
                </c:pt>
                <c:pt idx="9">
                  <c:v>31.934626000000002</c:v>
                </c:pt>
                <c:pt idx="10">
                  <c:v>31.920162000000001</c:v>
                </c:pt>
                <c:pt idx="11">
                  <c:v>35.940933000000001</c:v>
                </c:pt>
                <c:pt idx="12">
                  <c:v>31.928089</c:v>
                </c:pt>
                <c:pt idx="13">
                  <c:v>31.9407</c:v>
                </c:pt>
                <c:pt idx="14">
                  <c:v>35.953211000000003</c:v>
                </c:pt>
                <c:pt idx="15">
                  <c:v>32.384028000000001</c:v>
                </c:pt>
                <c:pt idx="16">
                  <c:v>32.052273</c:v>
                </c:pt>
                <c:pt idx="17">
                  <c:v>35.898600000000002</c:v>
                </c:pt>
                <c:pt idx="18">
                  <c:v>31.901681</c:v>
                </c:pt>
                <c:pt idx="19">
                  <c:v>31.962866999999999</c:v>
                </c:pt>
                <c:pt idx="20">
                  <c:v>35.829731000000002</c:v>
                </c:pt>
                <c:pt idx="21">
                  <c:v>31.990698999999999</c:v>
                </c:pt>
                <c:pt idx="22">
                  <c:v>32.203271000000001</c:v>
                </c:pt>
                <c:pt idx="23">
                  <c:v>35.425697</c:v>
                </c:pt>
                <c:pt idx="24">
                  <c:v>32.196789000000003</c:v>
                </c:pt>
                <c:pt idx="25">
                  <c:v>31.58989</c:v>
                </c:pt>
                <c:pt idx="26">
                  <c:v>36.107377999999997</c:v>
                </c:pt>
                <c:pt idx="27">
                  <c:v>31.788667</c:v>
                </c:pt>
                <c:pt idx="28">
                  <c:v>32.368271</c:v>
                </c:pt>
                <c:pt idx="29">
                  <c:v>35.768492999999999</c:v>
                </c:pt>
                <c:pt idx="30">
                  <c:v>31.514596000000001</c:v>
                </c:pt>
                <c:pt idx="31">
                  <c:v>31.904942999999999</c:v>
                </c:pt>
                <c:pt idx="32">
                  <c:v>35.902140000000003</c:v>
                </c:pt>
                <c:pt idx="33">
                  <c:v>31.977775999999999</c:v>
                </c:pt>
                <c:pt idx="34">
                  <c:v>32.088830000000002</c:v>
                </c:pt>
                <c:pt idx="35">
                  <c:v>35.757586000000003</c:v>
                </c:pt>
                <c:pt idx="36">
                  <c:v>31.882072999999998</c:v>
                </c:pt>
                <c:pt idx="37">
                  <c:v>31.939516000000001</c:v>
                </c:pt>
                <c:pt idx="38">
                  <c:v>35.857751</c:v>
                </c:pt>
                <c:pt idx="39">
                  <c:v>62.549289000000002</c:v>
                </c:pt>
                <c:pt idx="40">
                  <c:v>36.859184999999997</c:v>
                </c:pt>
                <c:pt idx="41">
                  <c:v>31.901851000000001</c:v>
                </c:pt>
                <c:pt idx="42">
                  <c:v>35.715826999999997</c:v>
                </c:pt>
                <c:pt idx="43">
                  <c:v>31.923684000000002</c:v>
                </c:pt>
                <c:pt idx="44">
                  <c:v>31.992052999999999</c:v>
                </c:pt>
                <c:pt idx="45">
                  <c:v>36.162450999999997</c:v>
                </c:pt>
                <c:pt idx="46">
                  <c:v>31.706185999999999</c:v>
                </c:pt>
                <c:pt idx="47">
                  <c:v>31.985368000000001</c:v>
                </c:pt>
                <c:pt idx="48">
                  <c:v>36.017805000000003</c:v>
                </c:pt>
                <c:pt idx="49">
                  <c:v>32.394734</c:v>
                </c:pt>
                <c:pt idx="50">
                  <c:v>31.365486000000001</c:v>
                </c:pt>
                <c:pt idx="51">
                  <c:v>35.685271999999998</c:v>
                </c:pt>
                <c:pt idx="52">
                  <c:v>31.825852000000001</c:v>
                </c:pt>
                <c:pt idx="53">
                  <c:v>31.882888000000001</c:v>
                </c:pt>
                <c:pt idx="54">
                  <c:v>36.004232999999999</c:v>
                </c:pt>
                <c:pt idx="55">
                  <c:v>32.202570999999999</c:v>
                </c:pt>
                <c:pt idx="56">
                  <c:v>31.546171999999999</c:v>
                </c:pt>
                <c:pt idx="57">
                  <c:v>33.053561999999999</c:v>
                </c:pt>
                <c:pt idx="58">
                  <c:v>34.780338999999998</c:v>
                </c:pt>
                <c:pt idx="59">
                  <c:v>32.299515</c:v>
                </c:pt>
                <c:pt idx="60">
                  <c:v>31.496635000000001</c:v>
                </c:pt>
                <c:pt idx="61">
                  <c:v>36.255766999999999</c:v>
                </c:pt>
                <c:pt idx="62">
                  <c:v>31.546634000000001</c:v>
                </c:pt>
                <c:pt idx="63">
                  <c:v>32.012647999999999</c:v>
                </c:pt>
                <c:pt idx="64">
                  <c:v>35.801476000000001</c:v>
                </c:pt>
                <c:pt idx="65">
                  <c:v>31.964352000000002</c:v>
                </c:pt>
                <c:pt idx="66">
                  <c:v>31.904019999999999</c:v>
                </c:pt>
                <c:pt idx="67">
                  <c:v>35.967641</c:v>
                </c:pt>
                <c:pt idx="68">
                  <c:v>31.842427000000001</c:v>
                </c:pt>
                <c:pt idx="69">
                  <c:v>31.925705000000001</c:v>
                </c:pt>
                <c:pt idx="70">
                  <c:v>35.89329</c:v>
                </c:pt>
                <c:pt idx="71">
                  <c:v>31.927668000000001</c:v>
                </c:pt>
                <c:pt idx="72">
                  <c:v>31.918519</c:v>
                </c:pt>
                <c:pt idx="73">
                  <c:v>35.994529999999997</c:v>
                </c:pt>
                <c:pt idx="74">
                  <c:v>31.926221999999999</c:v>
                </c:pt>
                <c:pt idx="75">
                  <c:v>31.822019999999998</c:v>
                </c:pt>
                <c:pt idx="76">
                  <c:v>36.001252000000001</c:v>
                </c:pt>
                <c:pt idx="77">
                  <c:v>31.858816000000001</c:v>
                </c:pt>
                <c:pt idx="78">
                  <c:v>32.014555000000001</c:v>
                </c:pt>
                <c:pt idx="79">
                  <c:v>35.843569000000002</c:v>
                </c:pt>
                <c:pt idx="80">
                  <c:v>31.938019000000001</c:v>
                </c:pt>
                <c:pt idx="81">
                  <c:v>32.147165000000001</c:v>
                </c:pt>
                <c:pt idx="82">
                  <c:v>35.619737999999998</c:v>
                </c:pt>
                <c:pt idx="83">
                  <c:v>32.003202999999999</c:v>
                </c:pt>
                <c:pt idx="84">
                  <c:v>31.970759999999999</c:v>
                </c:pt>
                <c:pt idx="85">
                  <c:v>35.823386999999997</c:v>
                </c:pt>
                <c:pt idx="86">
                  <c:v>31.911466000000001</c:v>
                </c:pt>
                <c:pt idx="87">
                  <c:v>31.954355</c:v>
                </c:pt>
                <c:pt idx="88">
                  <c:v>36.028402</c:v>
                </c:pt>
                <c:pt idx="89">
                  <c:v>31.948187000000001</c:v>
                </c:pt>
                <c:pt idx="90">
                  <c:v>31.695376</c:v>
                </c:pt>
                <c:pt idx="91">
                  <c:v>38.828594000000002</c:v>
                </c:pt>
                <c:pt idx="92">
                  <c:v>29.356345999999998</c:v>
                </c:pt>
                <c:pt idx="93">
                  <c:v>31.802782000000001</c:v>
                </c:pt>
                <c:pt idx="94">
                  <c:v>35.952939999999998</c:v>
                </c:pt>
                <c:pt idx="95">
                  <c:v>31.696411999999999</c:v>
                </c:pt>
                <c:pt idx="96">
                  <c:v>31.861132999999999</c:v>
                </c:pt>
                <c:pt idx="97">
                  <c:v>36.082846000000004</c:v>
                </c:pt>
                <c:pt idx="98">
                  <c:v>31.885687999999998</c:v>
                </c:pt>
                <c:pt idx="99">
                  <c:v>32.151333999999999</c:v>
                </c:pt>
                <c:pt idx="100">
                  <c:v>35.785792999999998</c:v>
                </c:pt>
                <c:pt idx="101">
                  <c:v>32.005298000000003</c:v>
                </c:pt>
                <c:pt idx="102">
                  <c:v>31.722987</c:v>
                </c:pt>
                <c:pt idx="103">
                  <c:v>36.376232000000002</c:v>
                </c:pt>
                <c:pt idx="104">
                  <c:v>31.418416000000001</c:v>
                </c:pt>
                <c:pt idx="105">
                  <c:v>31.992094999999999</c:v>
                </c:pt>
                <c:pt idx="106">
                  <c:v>36.081049999999998</c:v>
                </c:pt>
                <c:pt idx="107">
                  <c:v>32.035871999999998</c:v>
                </c:pt>
                <c:pt idx="108">
                  <c:v>31.354158000000002</c:v>
                </c:pt>
                <c:pt idx="109">
                  <c:v>36.025086999999999</c:v>
                </c:pt>
                <c:pt idx="110">
                  <c:v>31.908318000000001</c:v>
                </c:pt>
                <c:pt idx="111">
                  <c:v>31.768431</c:v>
                </c:pt>
                <c:pt idx="112">
                  <c:v>35.964458999999998</c:v>
                </c:pt>
                <c:pt idx="113">
                  <c:v>32.003743</c:v>
                </c:pt>
                <c:pt idx="114">
                  <c:v>32.179445999999999</c:v>
                </c:pt>
                <c:pt idx="115">
                  <c:v>35.487003000000001</c:v>
                </c:pt>
                <c:pt idx="116">
                  <c:v>31.926931</c:v>
                </c:pt>
                <c:pt idx="117">
                  <c:v>31.964504000000002</c:v>
                </c:pt>
                <c:pt idx="118">
                  <c:v>35.893943999999998</c:v>
                </c:pt>
                <c:pt idx="119">
                  <c:v>31.934912000000001</c:v>
                </c:pt>
                <c:pt idx="120">
                  <c:v>32.027873999999997</c:v>
                </c:pt>
                <c:pt idx="121">
                  <c:v>35.856943000000001</c:v>
                </c:pt>
                <c:pt idx="122">
                  <c:v>32.335777999999998</c:v>
                </c:pt>
                <c:pt idx="123">
                  <c:v>31.896894</c:v>
                </c:pt>
                <c:pt idx="124">
                  <c:v>35.576335</c:v>
                </c:pt>
                <c:pt idx="125">
                  <c:v>31.779136000000001</c:v>
                </c:pt>
                <c:pt idx="126">
                  <c:v>32.019373999999999</c:v>
                </c:pt>
                <c:pt idx="127">
                  <c:v>35.613557999999998</c:v>
                </c:pt>
                <c:pt idx="128">
                  <c:v>31.914301999999999</c:v>
                </c:pt>
                <c:pt idx="129">
                  <c:v>31.842172000000001</c:v>
                </c:pt>
                <c:pt idx="130">
                  <c:v>35.952404999999999</c:v>
                </c:pt>
                <c:pt idx="131">
                  <c:v>31.886043000000001</c:v>
                </c:pt>
                <c:pt idx="132">
                  <c:v>31.943930999999999</c:v>
                </c:pt>
                <c:pt idx="133">
                  <c:v>35.91348</c:v>
                </c:pt>
                <c:pt idx="134">
                  <c:v>31.865245999999999</c:v>
                </c:pt>
                <c:pt idx="135">
                  <c:v>31.969837999999999</c:v>
                </c:pt>
                <c:pt idx="136">
                  <c:v>35.908313999999997</c:v>
                </c:pt>
                <c:pt idx="137">
                  <c:v>31.959523000000001</c:v>
                </c:pt>
                <c:pt idx="138">
                  <c:v>31.887671999999998</c:v>
                </c:pt>
                <c:pt idx="139">
                  <c:v>36.001682000000002</c:v>
                </c:pt>
                <c:pt idx="140">
                  <c:v>31.889709</c:v>
                </c:pt>
                <c:pt idx="141">
                  <c:v>31.947171000000001</c:v>
                </c:pt>
                <c:pt idx="142">
                  <c:v>36.065164000000003</c:v>
                </c:pt>
                <c:pt idx="143">
                  <c:v>31.764728000000002</c:v>
                </c:pt>
                <c:pt idx="144">
                  <c:v>31.945173</c:v>
                </c:pt>
                <c:pt idx="145">
                  <c:v>36.091684000000001</c:v>
                </c:pt>
                <c:pt idx="146">
                  <c:v>31.655473000000001</c:v>
                </c:pt>
                <c:pt idx="147">
                  <c:v>31.911950999999998</c:v>
                </c:pt>
                <c:pt idx="148">
                  <c:v>36.133294999999997</c:v>
                </c:pt>
                <c:pt idx="149">
                  <c:v>31.724471999999999</c:v>
                </c:pt>
                <c:pt idx="150">
                  <c:v>31.848711999999999</c:v>
                </c:pt>
                <c:pt idx="151">
                  <c:v>36.046351999999999</c:v>
                </c:pt>
                <c:pt idx="152">
                  <c:v>31.86336</c:v>
                </c:pt>
                <c:pt idx="153">
                  <c:v>32.316707000000001</c:v>
                </c:pt>
                <c:pt idx="154">
                  <c:v>35.347099999999998</c:v>
                </c:pt>
                <c:pt idx="155">
                  <c:v>31.915376999999999</c:v>
                </c:pt>
                <c:pt idx="156">
                  <c:v>31.931135999999999</c:v>
                </c:pt>
                <c:pt idx="157">
                  <c:v>35.93676</c:v>
                </c:pt>
                <c:pt idx="158">
                  <c:v>31.964524999999998</c:v>
                </c:pt>
                <c:pt idx="159">
                  <c:v>31.844100000000001</c:v>
                </c:pt>
                <c:pt idx="160">
                  <c:v>35.945908000000003</c:v>
                </c:pt>
                <c:pt idx="161">
                  <c:v>31.927841000000001</c:v>
                </c:pt>
                <c:pt idx="162">
                  <c:v>32.192596999999999</c:v>
                </c:pt>
                <c:pt idx="163">
                  <c:v>35.706059000000003</c:v>
                </c:pt>
                <c:pt idx="164">
                  <c:v>31.916785000000001</c:v>
                </c:pt>
                <c:pt idx="165">
                  <c:v>31.907081000000002</c:v>
                </c:pt>
                <c:pt idx="166">
                  <c:v>35.846223999999999</c:v>
                </c:pt>
                <c:pt idx="167">
                  <c:v>31.950172999999999</c:v>
                </c:pt>
                <c:pt idx="168">
                  <c:v>32.072561</c:v>
                </c:pt>
                <c:pt idx="169">
                  <c:v>36.005723000000003</c:v>
                </c:pt>
                <c:pt idx="170">
                  <c:v>31.955376999999999</c:v>
                </c:pt>
                <c:pt idx="171">
                  <c:v>31.576713999999999</c:v>
                </c:pt>
                <c:pt idx="172">
                  <c:v>35.989556</c:v>
                </c:pt>
                <c:pt idx="173">
                  <c:v>32.060284000000003</c:v>
                </c:pt>
                <c:pt idx="174">
                  <c:v>31.843026999999999</c:v>
                </c:pt>
                <c:pt idx="175">
                  <c:v>35.777023</c:v>
                </c:pt>
                <c:pt idx="176">
                  <c:v>31.927842999999999</c:v>
                </c:pt>
                <c:pt idx="177">
                  <c:v>32.289819999999999</c:v>
                </c:pt>
                <c:pt idx="178">
                  <c:v>35.875411</c:v>
                </c:pt>
                <c:pt idx="179">
                  <c:v>31.709510999999999</c:v>
                </c:pt>
                <c:pt idx="180">
                  <c:v>31.652215999999999</c:v>
                </c:pt>
                <c:pt idx="181">
                  <c:v>36.007520999999997</c:v>
                </c:pt>
                <c:pt idx="182">
                  <c:v>32.240451</c:v>
                </c:pt>
                <c:pt idx="183">
                  <c:v>31.353812000000001</c:v>
                </c:pt>
                <c:pt idx="184">
                  <c:v>36.185796000000003</c:v>
                </c:pt>
                <c:pt idx="185">
                  <c:v>32.105063000000001</c:v>
                </c:pt>
                <c:pt idx="186">
                  <c:v>31.407589000000002</c:v>
                </c:pt>
                <c:pt idx="187">
                  <c:v>35.838227000000003</c:v>
                </c:pt>
                <c:pt idx="188">
                  <c:v>31.793066</c:v>
                </c:pt>
                <c:pt idx="189">
                  <c:v>31.909768</c:v>
                </c:pt>
                <c:pt idx="190">
                  <c:v>35.958762</c:v>
                </c:pt>
                <c:pt idx="191">
                  <c:v>31.933046000000001</c:v>
                </c:pt>
                <c:pt idx="192">
                  <c:v>31.945713000000001</c:v>
                </c:pt>
                <c:pt idx="193">
                  <c:v>35.860615000000003</c:v>
                </c:pt>
                <c:pt idx="194">
                  <c:v>31.931138000000001</c:v>
                </c:pt>
                <c:pt idx="195">
                  <c:v>31.939952999999999</c:v>
                </c:pt>
                <c:pt idx="196">
                  <c:v>35.888392000000003</c:v>
                </c:pt>
                <c:pt idx="197">
                  <c:v>32.091748000000003</c:v>
                </c:pt>
                <c:pt idx="198">
                  <c:v>31.801769</c:v>
                </c:pt>
                <c:pt idx="199">
                  <c:v>35.893337000000002</c:v>
                </c:pt>
                <c:pt idx="200">
                  <c:v>31.959602</c:v>
                </c:pt>
                <c:pt idx="201">
                  <c:v>31.874120000000001</c:v>
                </c:pt>
                <c:pt idx="202">
                  <c:v>35.907207</c:v>
                </c:pt>
                <c:pt idx="203">
                  <c:v>32.059193</c:v>
                </c:pt>
                <c:pt idx="204">
                  <c:v>31.731030000000001</c:v>
                </c:pt>
                <c:pt idx="205">
                  <c:v>35.984245999999999</c:v>
                </c:pt>
                <c:pt idx="206">
                  <c:v>31.885307999999998</c:v>
                </c:pt>
                <c:pt idx="207">
                  <c:v>31.972103000000001</c:v>
                </c:pt>
                <c:pt idx="208">
                  <c:v>35.912987000000001</c:v>
                </c:pt>
                <c:pt idx="209">
                  <c:v>31.813586999999998</c:v>
                </c:pt>
                <c:pt idx="210">
                  <c:v>31.853290000000001</c:v>
                </c:pt>
                <c:pt idx="211">
                  <c:v>35.974857</c:v>
                </c:pt>
                <c:pt idx="212">
                  <c:v>32.044638999999997</c:v>
                </c:pt>
                <c:pt idx="213">
                  <c:v>31.838531</c:v>
                </c:pt>
                <c:pt idx="214">
                  <c:v>35.888821</c:v>
                </c:pt>
                <c:pt idx="215">
                  <c:v>31.918678</c:v>
                </c:pt>
                <c:pt idx="216">
                  <c:v>31.99727</c:v>
                </c:pt>
                <c:pt idx="217">
                  <c:v>36.284965</c:v>
                </c:pt>
                <c:pt idx="218">
                  <c:v>31.673569000000001</c:v>
                </c:pt>
                <c:pt idx="219">
                  <c:v>31.835622999999998</c:v>
                </c:pt>
                <c:pt idx="220">
                  <c:v>35.944690999999999</c:v>
                </c:pt>
                <c:pt idx="221">
                  <c:v>31.944510999999999</c:v>
                </c:pt>
                <c:pt idx="222">
                  <c:v>31.832086</c:v>
                </c:pt>
                <c:pt idx="223">
                  <c:v>35.658378999999996</c:v>
                </c:pt>
                <c:pt idx="224">
                  <c:v>32.182231000000002</c:v>
                </c:pt>
                <c:pt idx="225">
                  <c:v>31.857419</c:v>
                </c:pt>
                <c:pt idx="226">
                  <c:v>36.527073000000001</c:v>
                </c:pt>
                <c:pt idx="227">
                  <c:v>31.026983000000001</c:v>
                </c:pt>
                <c:pt idx="228">
                  <c:v>32.064010000000003</c:v>
                </c:pt>
                <c:pt idx="229">
                  <c:v>36.058929999999997</c:v>
                </c:pt>
                <c:pt idx="230">
                  <c:v>31.628014</c:v>
                </c:pt>
                <c:pt idx="231">
                  <c:v>31.869029999999999</c:v>
                </c:pt>
                <c:pt idx="232">
                  <c:v>35.980652999999997</c:v>
                </c:pt>
                <c:pt idx="233">
                  <c:v>32.123083000000001</c:v>
                </c:pt>
                <c:pt idx="234">
                  <c:v>31.849049999999998</c:v>
                </c:pt>
                <c:pt idx="235">
                  <c:v>35.821767999999999</c:v>
                </c:pt>
                <c:pt idx="236">
                  <c:v>31.756589000000002</c:v>
                </c:pt>
                <c:pt idx="237">
                  <c:v>31.949587000000001</c:v>
                </c:pt>
                <c:pt idx="238">
                  <c:v>36.111839000000003</c:v>
                </c:pt>
                <c:pt idx="239">
                  <c:v>31.678552</c:v>
                </c:pt>
                <c:pt idx="240">
                  <c:v>32.134307999999997</c:v>
                </c:pt>
                <c:pt idx="241">
                  <c:v>37.510008999999997</c:v>
                </c:pt>
                <c:pt idx="242">
                  <c:v>29.942886000000001</c:v>
                </c:pt>
                <c:pt idx="243">
                  <c:v>31.903587000000002</c:v>
                </c:pt>
                <c:pt idx="244">
                  <c:v>35.959451999999999</c:v>
                </c:pt>
                <c:pt idx="245">
                  <c:v>32.237175999999998</c:v>
                </c:pt>
                <c:pt idx="246">
                  <c:v>31.893049999999999</c:v>
                </c:pt>
                <c:pt idx="247">
                  <c:v>35.689731999999999</c:v>
                </c:pt>
                <c:pt idx="248">
                  <c:v>31.581330999999999</c:v>
                </c:pt>
                <c:pt idx="249">
                  <c:v>32.039752999999997</c:v>
                </c:pt>
                <c:pt idx="250">
                  <c:v>35.948729999999998</c:v>
                </c:pt>
                <c:pt idx="251">
                  <c:v>31.830939999999998</c:v>
                </c:pt>
                <c:pt idx="252">
                  <c:v>32.054752999999998</c:v>
                </c:pt>
                <c:pt idx="253">
                  <c:v>35.964471000000003</c:v>
                </c:pt>
                <c:pt idx="254">
                  <c:v>31.758275000000001</c:v>
                </c:pt>
                <c:pt idx="255">
                  <c:v>31.992142000000001</c:v>
                </c:pt>
                <c:pt idx="256">
                  <c:v>35.843991000000003</c:v>
                </c:pt>
                <c:pt idx="257">
                  <c:v>31.855457999999999</c:v>
                </c:pt>
                <c:pt idx="258">
                  <c:v>31.965661000000001</c:v>
                </c:pt>
                <c:pt idx="259">
                  <c:v>35.945193000000003</c:v>
                </c:pt>
                <c:pt idx="260">
                  <c:v>32.033382000000003</c:v>
                </c:pt>
                <c:pt idx="261">
                  <c:v>31.654183</c:v>
                </c:pt>
                <c:pt idx="262">
                  <c:v>35.979914000000001</c:v>
                </c:pt>
                <c:pt idx="263">
                  <c:v>32.082974</c:v>
                </c:pt>
                <c:pt idx="264">
                  <c:v>31.694054000000001</c:v>
                </c:pt>
                <c:pt idx="265">
                  <c:v>35.943193999999998</c:v>
                </c:pt>
                <c:pt idx="266">
                  <c:v>31.882162999999998</c:v>
                </c:pt>
                <c:pt idx="267">
                  <c:v>31.955551</c:v>
                </c:pt>
                <c:pt idx="268">
                  <c:v>36.207284999999999</c:v>
                </c:pt>
                <c:pt idx="269">
                  <c:v>31.652629000000001</c:v>
                </c:pt>
                <c:pt idx="270">
                  <c:v>31.857071000000001</c:v>
                </c:pt>
                <c:pt idx="271">
                  <c:v>35.934731999999997</c:v>
                </c:pt>
                <c:pt idx="272">
                  <c:v>32.006476999999997</c:v>
                </c:pt>
                <c:pt idx="273">
                  <c:v>31.910608</c:v>
                </c:pt>
                <c:pt idx="274">
                  <c:v>35.938527999999998</c:v>
                </c:pt>
                <c:pt idx="275">
                  <c:v>31.938441000000001</c:v>
                </c:pt>
                <c:pt idx="276">
                  <c:v>31.815072000000001</c:v>
                </c:pt>
                <c:pt idx="277">
                  <c:v>36.012360999999999</c:v>
                </c:pt>
                <c:pt idx="278">
                  <c:v>31.987366000000002</c:v>
                </c:pt>
                <c:pt idx="279">
                  <c:v>31.705407000000001</c:v>
                </c:pt>
                <c:pt idx="280">
                  <c:v>36.005305</c:v>
                </c:pt>
                <c:pt idx="281">
                  <c:v>31.800498000000001</c:v>
                </c:pt>
                <c:pt idx="282">
                  <c:v>31.914553000000002</c:v>
                </c:pt>
                <c:pt idx="283">
                  <c:v>36.390801000000003</c:v>
                </c:pt>
                <c:pt idx="284">
                  <c:v>31.631554999999999</c:v>
                </c:pt>
                <c:pt idx="285">
                  <c:v>31.900589</c:v>
                </c:pt>
                <c:pt idx="286">
                  <c:v>35.744456</c:v>
                </c:pt>
                <c:pt idx="287">
                  <c:v>31.990421000000001</c:v>
                </c:pt>
                <c:pt idx="288">
                  <c:v>32.073160999999999</c:v>
                </c:pt>
                <c:pt idx="289">
                  <c:v>36.481504000000001</c:v>
                </c:pt>
                <c:pt idx="290">
                  <c:v>31.028023999999998</c:v>
                </c:pt>
                <c:pt idx="291">
                  <c:v>31.899922</c:v>
                </c:pt>
                <c:pt idx="292">
                  <c:v>35.848621999999999</c:v>
                </c:pt>
                <c:pt idx="293">
                  <c:v>32.156160999999997</c:v>
                </c:pt>
                <c:pt idx="294">
                  <c:v>31.748815</c:v>
                </c:pt>
                <c:pt idx="295">
                  <c:v>35.976084999999998</c:v>
                </c:pt>
                <c:pt idx="296">
                  <c:v>32.020831000000001</c:v>
                </c:pt>
                <c:pt idx="297">
                  <c:v>31.810741</c:v>
                </c:pt>
                <c:pt idx="298">
                  <c:v>36.072584999999997</c:v>
                </c:pt>
                <c:pt idx="299">
                  <c:v>31.580002</c:v>
                </c:pt>
                <c:pt idx="300">
                  <c:v>31.862905999999999</c:v>
                </c:pt>
                <c:pt idx="301">
                  <c:v>35.906548999999998</c:v>
                </c:pt>
                <c:pt idx="302">
                  <c:v>31.980090000000001</c:v>
                </c:pt>
                <c:pt idx="303">
                  <c:v>31.969719999999999</c:v>
                </c:pt>
                <c:pt idx="304">
                  <c:v>35.934103999999998</c:v>
                </c:pt>
                <c:pt idx="305">
                  <c:v>32.049903999999998</c:v>
                </c:pt>
                <c:pt idx="306">
                  <c:v>31.915721000000001</c:v>
                </c:pt>
                <c:pt idx="307">
                  <c:v>35.973215000000003</c:v>
                </c:pt>
                <c:pt idx="308">
                  <c:v>31.353930999999999</c:v>
                </c:pt>
                <c:pt idx="309">
                  <c:v>32.041756999999997</c:v>
                </c:pt>
                <c:pt idx="310">
                  <c:v>35.788755000000002</c:v>
                </c:pt>
                <c:pt idx="311">
                  <c:v>32.288975999999998</c:v>
                </c:pt>
                <c:pt idx="312">
                  <c:v>31.354133999999998</c:v>
                </c:pt>
                <c:pt idx="313">
                  <c:v>35.998381999999999</c:v>
                </c:pt>
                <c:pt idx="314">
                  <c:v>31.921980000000001</c:v>
                </c:pt>
                <c:pt idx="315">
                  <c:v>31.718814999999999</c:v>
                </c:pt>
                <c:pt idx="316">
                  <c:v>35.959364000000001</c:v>
                </c:pt>
                <c:pt idx="317">
                  <c:v>31.873017999999998</c:v>
                </c:pt>
                <c:pt idx="318">
                  <c:v>32.079495999999999</c:v>
                </c:pt>
                <c:pt idx="319">
                  <c:v>35.875067999999999</c:v>
                </c:pt>
                <c:pt idx="320">
                  <c:v>31.899851000000002</c:v>
                </c:pt>
                <c:pt idx="321">
                  <c:v>32.402549</c:v>
                </c:pt>
                <c:pt idx="322">
                  <c:v>35.609127000000001</c:v>
                </c:pt>
                <c:pt idx="323">
                  <c:v>32.120680999999998</c:v>
                </c:pt>
                <c:pt idx="324">
                  <c:v>31.472134</c:v>
                </c:pt>
                <c:pt idx="325">
                  <c:v>35.921033000000001</c:v>
                </c:pt>
                <c:pt idx="326">
                  <c:v>31.817298000000001</c:v>
                </c:pt>
                <c:pt idx="327">
                  <c:v>31.703558999999998</c:v>
                </c:pt>
                <c:pt idx="328">
                  <c:v>35.965144000000002</c:v>
                </c:pt>
                <c:pt idx="329">
                  <c:v>31.863019999999999</c:v>
                </c:pt>
                <c:pt idx="330">
                  <c:v>32.148645999999999</c:v>
                </c:pt>
                <c:pt idx="331">
                  <c:v>35.980662000000002</c:v>
                </c:pt>
                <c:pt idx="332">
                  <c:v>31.630262999999999</c:v>
                </c:pt>
                <c:pt idx="333">
                  <c:v>32.187294000000001</c:v>
                </c:pt>
                <c:pt idx="334">
                  <c:v>35.885699000000002</c:v>
                </c:pt>
                <c:pt idx="335">
                  <c:v>32.004666</c:v>
                </c:pt>
                <c:pt idx="336">
                  <c:v>31.643540999999999</c:v>
                </c:pt>
                <c:pt idx="337">
                  <c:v>35.762238000000004</c:v>
                </c:pt>
                <c:pt idx="338">
                  <c:v>31.958259000000002</c:v>
                </c:pt>
                <c:pt idx="339">
                  <c:v>31.866185999999999</c:v>
                </c:pt>
                <c:pt idx="340">
                  <c:v>36.051994999999998</c:v>
                </c:pt>
                <c:pt idx="341">
                  <c:v>31.728521000000001</c:v>
                </c:pt>
                <c:pt idx="342">
                  <c:v>31.870241</c:v>
                </c:pt>
                <c:pt idx="343">
                  <c:v>35.971550999999998</c:v>
                </c:pt>
                <c:pt idx="344">
                  <c:v>32.059646999999998</c:v>
                </c:pt>
                <c:pt idx="345">
                  <c:v>31.865704999999998</c:v>
                </c:pt>
                <c:pt idx="346">
                  <c:v>36.034272000000001</c:v>
                </c:pt>
                <c:pt idx="347">
                  <c:v>31.845593999999998</c:v>
                </c:pt>
                <c:pt idx="348">
                  <c:v>31.744539</c:v>
                </c:pt>
                <c:pt idx="349">
                  <c:v>36.188789</c:v>
                </c:pt>
                <c:pt idx="350">
                  <c:v>31.369413999999999</c:v>
                </c:pt>
                <c:pt idx="351">
                  <c:v>31.894501000000002</c:v>
                </c:pt>
                <c:pt idx="352">
                  <c:v>35.902884999999998</c:v>
                </c:pt>
                <c:pt idx="353">
                  <c:v>31.820112000000002</c:v>
                </c:pt>
                <c:pt idx="354">
                  <c:v>31.863557</c:v>
                </c:pt>
                <c:pt idx="355">
                  <c:v>32.086519000000003</c:v>
                </c:pt>
                <c:pt idx="356">
                  <c:v>36.456474</c:v>
                </c:pt>
                <c:pt idx="357">
                  <c:v>31.190732000000001</c:v>
                </c:pt>
                <c:pt idx="358">
                  <c:v>32.163424999999997</c:v>
                </c:pt>
                <c:pt idx="359">
                  <c:v>35.738019000000001</c:v>
                </c:pt>
                <c:pt idx="360">
                  <c:v>31.871224999999999</c:v>
                </c:pt>
                <c:pt idx="361">
                  <c:v>32.266924000000003</c:v>
                </c:pt>
                <c:pt idx="362">
                  <c:v>35.429799000000003</c:v>
                </c:pt>
                <c:pt idx="363">
                  <c:v>31.885335000000001</c:v>
                </c:pt>
                <c:pt idx="364">
                  <c:v>31.972816999999999</c:v>
                </c:pt>
                <c:pt idx="365">
                  <c:v>36.090828999999999</c:v>
                </c:pt>
                <c:pt idx="366">
                  <c:v>31.767800000000001</c:v>
                </c:pt>
                <c:pt idx="367">
                  <c:v>32.163221999999998</c:v>
                </c:pt>
                <c:pt idx="368">
                  <c:v>35.705295999999997</c:v>
                </c:pt>
                <c:pt idx="369">
                  <c:v>31.970908999999999</c:v>
                </c:pt>
                <c:pt idx="370">
                  <c:v>32.093259000000003</c:v>
                </c:pt>
                <c:pt idx="371">
                  <c:v>35.705741000000003</c:v>
                </c:pt>
                <c:pt idx="372">
                  <c:v>31.89528</c:v>
                </c:pt>
                <c:pt idx="373">
                  <c:v>31.719282</c:v>
                </c:pt>
                <c:pt idx="374">
                  <c:v>36.382752000000004</c:v>
                </c:pt>
                <c:pt idx="375">
                  <c:v>31.450451999999999</c:v>
                </c:pt>
                <c:pt idx="376">
                  <c:v>32.351405</c:v>
                </c:pt>
                <c:pt idx="377">
                  <c:v>35.458298999999997</c:v>
                </c:pt>
                <c:pt idx="378">
                  <c:v>31.936260999999998</c:v>
                </c:pt>
                <c:pt idx="379">
                  <c:v>31.833836999999999</c:v>
                </c:pt>
                <c:pt idx="380">
                  <c:v>36.487177000000003</c:v>
                </c:pt>
                <c:pt idx="381">
                  <c:v>31.185528999999999</c:v>
                </c:pt>
                <c:pt idx="382">
                  <c:v>32.209406999999999</c:v>
                </c:pt>
                <c:pt idx="383">
                  <c:v>35.551909000000002</c:v>
                </c:pt>
                <c:pt idx="384">
                  <c:v>31.818874999999998</c:v>
                </c:pt>
                <c:pt idx="385">
                  <c:v>32.219166999999999</c:v>
                </c:pt>
                <c:pt idx="386">
                  <c:v>35.979944000000003</c:v>
                </c:pt>
                <c:pt idx="387">
                  <c:v>31.484508000000002</c:v>
                </c:pt>
                <c:pt idx="388">
                  <c:v>31.954429999999999</c:v>
                </c:pt>
                <c:pt idx="389">
                  <c:v>35.942833</c:v>
                </c:pt>
                <c:pt idx="390">
                  <c:v>31.992281999999999</c:v>
                </c:pt>
                <c:pt idx="391">
                  <c:v>31.802893999999998</c:v>
                </c:pt>
                <c:pt idx="392">
                  <c:v>35.809075</c:v>
                </c:pt>
                <c:pt idx="393">
                  <c:v>32.152909000000001</c:v>
                </c:pt>
                <c:pt idx="394">
                  <c:v>31.727672999999999</c:v>
                </c:pt>
                <c:pt idx="395">
                  <c:v>35.900258999999998</c:v>
                </c:pt>
                <c:pt idx="396">
                  <c:v>31.945689000000002</c:v>
                </c:pt>
                <c:pt idx="397">
                  <c:v>31.927689000000001</c:v>
                </c:pt>
                <c:pt idx="398">
                  <c:v>36.247441000000002</c:v>
                </c:pt>
                <c:pt idx="399">
                  <c:v>31.785208999999998</c:v>
                </c:pt>
                <c:pt idx="400">
                  <c:v>32.017614000000002</c:v>
                </c:pt>
                <c:pt idx="401">
                  <c:v>35.762335</c:v>
                </c:pt>
                <c:pt idx="402">
                  <c:v>31.354676000000001</c:v>
                </c:pt>
                <c:pt idx="403">
                  <c:v>31.981392</c:v>
                </c:pt>
                <c:pt idx="404">
                  <c:v>36.493048999999999</c:v>
                </c:pt>
                <c:pt idx="405">
                  <c:v>31.368417000000001</c:v>
                </c:pt>
                <c:pt idx="406">
                  <c:v>31.874727</c:v>
                </c:pt>
                <c:pt idx="407">
                  <c:v>35.762056999999999</c:v>
                </c:pt>
                <c:pt idx="408">
                  <c:v>32.026392000000001</c:v>
                </c:pt>
                <c:pt idx="409">
                  <c:v>32.027557999999999</c:v>
                </c:pt>
                <c:pt idx="410">
                  <c:v>35.586559000000001</c:v>
                </c:pt>
                <c:pt idx="411">
                  <c:v>32.058781000000003</c:v>
                </c:pt>
                <c:pt idx="412">
                  <c:v>31.80508</c:v>
                </c:pt>
                <c:pt idx="413">
                  <c:v>35.966425000000001</c:v>
                </c:pt>
                <c:pt idx="414">
                  <c:v>31.667414999999998</c:v>
                </c:pt>
                <c:pt idx="415">
                  <c:v>32.110374</c:v>
                </c:pt>
                <c:pt idx="416">
                  <c:v>35.801817999999997</c:v>
                </c:pt>
                <c:pt idx="417">
                  <c:v>31.98095</c:v>
                </c:pt>
                <c:pt idx="418">
                  <c:v>31.741453</c:v>
                </c:pt>
                <c:pt idx="419">
                  <c:v>35.966963999999997</c:v>
                </c:pt>
                <c:pt idx="420">
                  <c:v>31.873173999999999</c:v>
                </c:pt>
                <c:pt idx="421">
                  <c:v>32.319705999999996</c:v>
                </c:pt>
                <c:pt idx="422">
                  <c:v>36.875343999999998</c:v>
                </c:pt>
                <c:pt idx="423">
                  <c:v>30.577594000000001</c:v>
                </c:pt>
                <c:pt idx="424">
                  <c:v>31.751211999999999</c:v>
                </c:pt>
                <c:pt idx="425">
                  <c:v>35.925873000000003</c:v>
                </c:pt>
                <c:pt idx="426">
                  <c:v>32.231614</c:v>
                </c:pt>
                <c:pt idx="427">
                  <c:v>31.714286000000001</c:v>
                </c:pt>
                <c:pt idx="428">
                  <c:v>35.773207999999997</c:v>
                </c:pt>
                <c:pt idx="429">
                  <c:v>31.951858000000001</c:v>
                </c:pt>
                <c:pt idx="430">
                  <c:v>32.16104</c:v>
                </c:pt>
                <c:pt idx="431">
                  <c:v>35.652912000000001</c:v>
                </c:pt>
                <c:pt idx="432">
                  <c:v>31.964302</c:v>
                </c:pt>
                <c:pt idx="433">
                  <c:v>31.905432000000001</c:v>
                </c:pt>
                <c:pt idx="434">
                  <c:v>36.067444999999999</c:v>
                </c:pt>
                <c:pt idx="435">
                  <c:v>31.683046000000001</c:v>
                </c:pt>
                <c:pt idx="436">
                  <c:v>32.141689</c:v>
                </c:pt>
                <c:pt idx="437">
                  <c:v>35.731521999999998</c:v>
                </c:pt>
                <c:pt idx="438">
                  <c:v>33.092345999999999</c:v>
                </c:pt>
                <c:pt idx="439">
                  <c:v>30.425891</c:v>
                </c:pt>
                <c:pt idx="440">
                  <c:v>36.344368000000003</c:v>
                </c:pt>
                <c:pt idx="441">
                  <c:v>31.179773000000001</c:v>
                </c:pt>
                <c:pt idx="442">
                  <c:v>31.914414000000001</c:v>
                </c:pt>
                <c:pt idx="443">
                  <c:v>36.026260000000001</c:v>
                </c:pt>
                <c:pt idx="444">
                  <c:v>31.778490000000001</c:v>
                </c:pt>
                <c:pt idx="445">
                  <c:v>32.135395000000003</c:v>
                </c:pt>
                <c:pt idx="446">
                  <c:v>35.838763999999998</c:v>
                </c:pt>
                <c:pt idx="447">
                  <c:v>32.035766000000002</c:v>
                </c:pt>
                <c:pt idx="448">
                  <c:v>32.252819000000002</c:v>
                </c:pt>
                <c:pt idx="449">
                  <c:v>35.310825000000001</c:v>
                </c:pt>
                <c:pt idx="450">
                  <c:v>32.622278999999999</c:v>
                </c:pt>
                <c:pt idx="451">
                  <c:v>31.418939000000002</c:v>
                </c:pt>
                <c:pt idx="452">
                  <c:v>35.800449999999998</c:v>
                </c:pt>
                <c:pt idx="453">
                  <c:v>31.975193000000001</c:v>
                </c:pt>
                <c:pt idx="454">
                  <c:v>32.120358000000003</c:v>
                </c:pt>
                <c:pt idx="455">
                  <c:v>35.595618000000002</c:v>
                </c:pt>
                <c:pt idx="456">
                  <c:v>31.432216</c:v>
                </c:pt>
                <c:pt idx="457">
                  <c:v>31.973469999999999</c:v>
                </c:pt>
                <c:pt idx="458">
                  <c:v>36.013928999999997</c:v>
                </c:pt>
                <c:pt idx="459">
                  <c:v>32.089191999999997</c:v>
                </c:pt>
                <c:pt idx="460">
                  <c:v>31.921378000000001</c:v>
                </c:pt>
                <c:pt idx="461">
                  <c:v>35.461416</c:v>
                </c:pt>
                <c:pt idx="462">
                  <c:v>31.865193000000001</c:v>
                </c:pt>
                <c:pt idx="463">
                  <c:v>31.890675000000002</c:v>
                </c:pt>
                <c:pt idx="464">
                  <c:v>83.441445000000002</c:v>
                </c:pt>
                <c:pt idx="465">
                  <c:v>53.186272000000002</c:v>
                </c:pt>
                <c:pt idx="466">
                  <c:v>31.896563</c:v>
                </c:pt>
                <c:pt idx="467">
                  <c:v>31.669733000000001</c:v>
                </c:pt>
                <c:pt idx="468">
                  <c:v>36.050261999999996</c:v>
                </c:pt>
                <c:pt idx="469">
                  <c:v>31.766546999999999</c:v>
                </c:pt>
                <c:pt idx="470">
                  <c:v>31.914397000000001</c:v>
                </c:pt>
                <c:pt idx="471">
                  <c:v>37.001437000000003</c:v>
                </c:pt>
                <c:pt idx="472">
                  <c:v>30.576523000000002</c:v>
                </c:pt>
                <c:pt idx="473">
                  <c:v>32.313690999999999</c:v>
                </c:pt>
                <c:pt idx="474">
                  <c:v>35.387825999999997</c:v>
                </c:pt>
                <c:pt idx="475">
                  <c:v>32.176636999999999</c:v>
                </c:pt>
                <c:pt idx="476">
                  <c:v>31.662752000000001</c:v>
                </c:pt>
                <c:pt idx="477">
                  <c:v>77.889487000000003</c:v>
                </c:pt>
                <c:pt idx="478">
                  <c:v>56.531388999999997</c:v>
                </c:pt>
                <c:pt idx="479">
                  <c:v>31.945916</c:v>
                </c:pt>
                <c:pt idx="480">
                  <c:v>33.384236000000001</c:v>
                </c:pt>
                <c:pt idx="481">
                  <c:v>32.446947999999999</c:v>
                </c:pt>
                <c:pt idx="482">
                  <c:v>35.964393999999999</c:v>
                </c:pt>
                <c:pt idx="483">
                  <c:v>32.123711</c:v>
                </c:pt>
                <c:pt idx="484">
                  <c:v>31.630400999999999</c:v>
                </c:pt>
                <c:pt idx="485">
                  <c:v>37.355473000000003</c:v>
                </c:pt>
                <c:pt idx="486">
                  <c:v>30.600059999999999</c:v>
                </c:pt>
                <c:pt idx="487">
                  <c:v>32.938758</c:v>
                </c:pt>
                <c:pt idx="488">
                  <c:v>34.773072999999997</c:v>
                </c:pt>
                <c:pt idx="489">
                  <c:v>32.020898000000003</c:v>
                </c:pt>
                <c:pt idx="490">
                  <c:v>31.954934999999999</c:v>
                </c:pt>
                <c:pt idx="491">
                  <c:v>36.149428999999998</c:v>
                </c:pt>
                <c:pt idx="492">
                  <c:v>31.738029999999998</c:v>
                </c:pt>
                <c:pt idx="493">
                  <c:v>31.756640999999998</c:v>
                </c:pt>
                <c:pt idx="494">
                  <c:v>35.504936000000001</c:v>
                </c:pt>
                <c:pt idx="495">
                  <c:v>32.246116999999998</c:v>
                </c:pt>
                <c:pt idx="496">
                  <c:v>31.503792000000001</c:v>
                </c:pt>
                <c:pt idx="497">
                  <c:v>36.424982999999997</c:v>
                </c:pt>
                <c:pt idx="498">
                  <c:v>31.352553</c:v>
                </c:pt>
                <c:pt idx="499">
                  <c:v>31.868065999999999</c:v>
                </c:pt>
                <c:pt idx="500">
                  <c:v>35.910469999999997</c:v>
                </c:pt>
                <c:pt idx="501">
                  <c:v>32.112436000000002</c:v>
                </c:pt>
                <c:pt idx="502">
                  <c:v>31.875585999999998</c:v>
                </c:pt>
                <c:pt idx="503">
                  <c:v>35.720695999999997</c:v>
                </c:pt>
                <c:pt idx="504">
                  <c:v>32.425766000000003</c:v>
                </c:pt>
                <c:pt idx="505">
                  <c:v>31.12989</c:v>
                </c:pt>
                <c:pt idx="506">
                  <c:v>36.550649999999997</c:v>
                </c:pt>
                <c:pt idx="507">
                  <c:v>31.291999000000001</c:v>
                </c:pt>
                <c:pt idx="508">
                  <c:v>31.960084999999999</c:v>
                </c:pt>
                <c:pt idx="509">
                  <c:v>36.073191000000001</c:v>
                </c:pt>
                <c:pt idx="510">
                  <c:v>32.342894999999999</c:v>
                </c:pt>
                <c:pt idx="511">
                  <c:v>31.586811000000001</c:v>
                </c:pt>
                <c:pt idx="512">
                  <c:v>36.957071999999997</c:v>
                </c:pt>
                <c:pt idx="513">
                  <c:v>30.515674000000001</c:v>
                </c:pt>
                <c:pt idx="514">
                  <c:v>31.865105</c:v>
                </c:pt>
                <c:pt idx="515">
                  <c:v>36.477908999999997</c:v>
                </c:pt>
                <c:pt idx="516">
                  <c:v>31.374497999999999</c:v>
                </c:pt>
                <c:pt idx="517">
                  <c:v>31.920491999999999</c:v>
                </c:pt>
                <c:pt idx="518">
                  <c:v>35.841434</c:v>
                </c:pt>
                <c:pt idx="519">
                  <c:v>32.495171999999997</c:v>
                </c:pt>
                <c:pt idx="520">
                  <c:v>31.248647999999999</c:v>
                </c:pt>
                <c:pt idx="521">
                  <c:v>36.009006999999997</c:v>
                </c:pt>
                <c:pt idx="522">
                  <c:v>31.890215000000001</c:v>
                </c:pt>
                <c:pt idx="523">
                  <c:v>31.84816</c:v>
                </c:pt>
                <c:pt idx="524">
                  <c:v>35.992082000000003</c:v>
                </c:pt>
                <c:pt idx="525">
                  <c:v>34.427430999999999</c:v>
                </c:pt>
                <c:pt idx="526">
                  <c:v>29.320204</c:v>
                </c:pt>
                <c:pt idx="527">
                  <c:v>36.316595999999997</c:v>
                </c:pt>
                <c:pt idx="528">
                  <c:v>31.502904000000001</c:v>
                </c:pt>
                <c:pt idx="529">
                  <c:v>32.153286999999999</c:v>
                </c:pt>
                <c:pt idx="530">
                  <c:v>35.735695999999997</c:v>
                </c:pt>
                <c:pt idx="531">
                  <c:v>31.928106</c:v>
                </c:pt>
                <c:pt idx="532">
                  <c:v>31.975624</c:v>
                </c:pt>
                <c:pt idx="533">
                  <c:v>36.159765999999998</c:v>
                </c:pt>
                <c:pt idx="534">
                  <c:v>31.523554000000001</c:v>
                </c:pt>
                <c:pt idx="535">
                  <c:v>31.945271999999999</c:v>
                </c:pt>
                <c:pt idx="536">
                  <c:v>35.997805999999997</c:v>
                </c:pt>
                <c:pt idx="537">
                  <c:v>31.777125999999999</c:v>
                </c:pt>
                <c:pt idx="538">
                  <c:v>31.957993999999999</c:v>
                </c:pt>
                <c:pt idx="539">
                  <c:v>36.057989999999997</c:v>
                </c:pt>
                <c:pt idx="540">
                  <c:v>31.866624000000002</c:v>
                </c:pt>
                <c:pt idx="541">
                  <c:v>31.593275999999999</c:v>
                </c:pt>
                <c:pt idx="542">
                  <c:v>35.944232</c:v>
                </c:pt>
                <c:pt idx="543">
                  <c:v>31.979659999999999</c:v>
                </c:pt>
                <c:pt idx="544">
                  <c:v>31.808958000000001</c:v>
                </c:pt>
                <c:pt idx="545">
                  <c:v>36.590522</c:v>
                </c:pt>
                <c:pt idx="546">
                  <c:v>31.283501000000001</c:v>
                </c:pt>
                <c:pt idx="547">
                  <c:v>31.958976</c:v>
                </c:pt>
                <c:pt idx="548">
                  <c:v>36.387005000000002</c:v>
                </c:pt>
                <c:pt idx="549">
                  <c:v>31.360593000000001</c:v>
                </c:pt>
                <c:pt idx="550">
                  <c:v>32.748559999999998</c:v>
                </c:pt>
                <c:pt idx="551">
                  <c:v>35.033686000000003</c:v>
                </c:pt>
                <c:pt idx="552">
                  <c:v>32.313879</c:v>
                </c:pt>
                <c:pt idx="553">
                  <c:v>31.568608999999999</c:v>
                </c:pt>
                <c:pt idx="554">
                  <c:v>36.314858000000001</c:v>
                </c:pt>
                <c:pt idx="555">
                  <c:v>31.492868999999999</c:v>
                </c:pt>
                <c:pt idx="556">
                  <c:v>31.986179</c:v>
                </c:pt>
                <c:pt idx="557">
                  <c:v>35.826695999999998</c:v>
                </c:pt>
                <c:pt idx="558">
                  <c:v>32.222453999999999</c:v>
                </c:pt>
                <c:pt idx="559">
                  <c:v>31.72757</c:v>
                </c:pt>
                <c:pt idx="560">
                  <c:v>35.529200000000003</c:v>
                </c:pt>
                <c:pt idx="561">
                  <c:v>32.150216</c:v>
                </c:pt>
                <c:pt idx="562">
                  <c:v>31.741219999999998</c:v>
                </c:pt>
                <c:pt idx="563">
                  <c:v>36.115935999999998</c:v>
                </c:pt>
                <c:pt idx="564">
                  <c:v>31.718720999999999</c:v>
                </c:pt>
                <c:pt idx="565">
                  <c:v>31.764979</c:v>
                </c:pt>
                <c:pt idx="566">
                  <c:v>35.878678999999998</c:v>
                </c:pt>
                <c:pt idx="567">
                  <c:v>32.059475999999997</c:v>
                </c:pt>
                <c:pt idx="568">
                  <c:v>31.852367000000001</c:v>
                </c:pt>
                <c:pt idx="569">
                  <c:v>35.631255000000003</c:v>
                </c:pt>
                <c:pt idx="570">
                  <c:v>31.956014</c:v>
                </c:pt>
                <c:pt idx="571">
                  <c:v>32.342122000000003</c:v>
                </c:pt>
                <c:pt idx="572">
                  <c:v>35.983362</c:v>
                </c:pt>
                <c:pt idx="573">
                  <c:v>31.912182000000001</c:v>
                </c:pt>
                <c:pt idx="574">
                  <c:v>31.680406000000001</c:v>
                </c:pt>
                <c:pt idx="575">
                  <c:v>35.561996999999998</c:v>
                </c:pt>
                <c:pt idx="576">
                  <c:v>32.033031999999999</c:v>
                </c:pt>
                <c:pt idx="577">
                  <c:v>31.639424999999999</c:v>
                </c:pt>
                <c:pt idx="578">
                  <c:v>35.879271000000003</c:v>
                </c:pt>
                <c:pt idx="579">
                  <c:v>31.944219</c:v>
                </c:pt>
                <c:pt idx="580">
                  <c:v>32.021273000000001</c:v>
                </c:pt>
                <c:pt idx="581">
                  <c:v>35.816845999999998</c:v>
                </c:pt>
                <c:pt idx="582">
                  <c:v>31.744071999999999</c:v>
                </c:pt>
                <c:pt idx="583">
                  <c:v>32.512860000000003</c:v>
                </c:pt>
                <c:pt idx="584">
                  <c:v>35.420349999999999</c:v>
                </c:pt>
                <c:pt idx="585">
                  <c:v>31.832681999999998</c:v>
                </c:pt>
                <c:pt idx="586">
                  <c:v>32.511268000000001</c:v>
                </c:pt>
                <c:pt idx="587">
                  <c:v>35.369813000000001</c:v>
                </c:pt>
                <c:pt idx="588">
                  <c:v>32.134531000000003</c:v>
                </c:pt>
                <c:pt idx="589">
                  <c:v>31.554276999999999</c:v>
                </c:pt>
                <c:pt idx="590">
                  <c:v>35.937161000000003</c:v>
                </c:pt>
                <c:pt idx="591">
                  <c:v>33.314132000000001</c:v>
                </c:pt>
                <c:pt idx="592">
                  <c:v>30.508882</c:v>
                </c:pt>
                <c:pt idx="593">
                  <c:v>35.765867</c:v>
                </c:pt>
                <c:pt idx="594">
                  <c:v>31.829332000000001</c:v>
                </c:pt>
                <c:pt idx="595">
                  <c:v>31.903276000000002</c:v>
                </c:pt>
                <c:pt idx="596">
                  <c:v>36.467675</c:v>
                </c:pt>
                <c:pt idx="597">
                  <c:v>32.054125999999997</c:v>
                </c:pt>
                <c:pt idx="598">
                  <c:v>31.551279000000001</c:v>
                </c:pt>
                <c:pt idx="599">
                  <c:v>35.358519999999999</c:v>
                </c:pt>
                <c:pt idx="600">
                  <c:v>32.338050000000003</c:v>
                </c:pt>
                <c:pt idx="601">
                  <c:v>31.705296000000001</c:v>
                </c:pt>
                <c:pt idx="602">
                  <c:v>35.744422999999998</c:v>
                </c:pt>
                <c:pt idx="603">
                  <c:v>31.874628000000001</c:v>
                </c:pt>
                <c:pt idx="604">
                  <c:v>31.813461</c:v>
                </c:pt>
                <c:pt idx="605">
                  <c:v>36.027456999999998</c:v>
                </c:pt>
                <c:pt idx="606">
                  <c:v>32.160699000000001</c:v>
                </c:pt>
                <c:pt idx="607">
                  <c:v>31.885999000000002</c:v>
                </c:pt>
                <c:pt idx="608">
                  <c:v>35.543461999999998</c:v>
                </c:pt>
                <c:pt idx="609">
                  <c:v>32.150736000000002</c:v>
                </c:pt>
                <c:pt idx="610">
                  <c:v>31.788055</c:v>
                </c:pt>
                <c:pt idx="611">
                  <c:v>36.018104999999998</c:v>
                </c:pt>
                <c:pt idx="612">
                  <c:v>32.329383</c:v>
                </c:pt>
                <c:pt idx="613">
                  <c:v>31.843350999999998</c:v>
                </c:pt>
                <c:pt idx="614">
                  <c:v>31.230598000000001</c:v>
                </c:pt>
                <c:pt idx="615">
                  <c:v>35.866346999999998</c:v>
                </c:pt>
                <c:pt idx="616">
                  <c:v>32.330604999999998</c:v>
                </c:pt>
                <c:pt idx="617">
                  <c:v>31.653741</c:v>
                </c:pt>
                <c:pt idx="618">
                  <c:v>35.775644999999997</c:v>
                </c:pt>
                <c:pt idx="619">
                  <c:v>31.824905999999999</c:v>
                </c:pt>
                <c:pt idx="620">
                  <c:v>32.123367000000002</c:v>
                </c:pt>
                <c:pt idx="621">
                  <c:v>35.835942000000003</c:v>
                </c:pt>
                <c:pt idx="622">
                  <c:v>31.776592999999998</c:v>
                </c:pt>
                <c:pt idx="623">
                  <c:v>32.036887</c:v>
                </c:pt>
                <c:pt idx="624">
                  <c:v>35.805608999999997</c:v>
                </c:pt>
                <c:pt idx="625">
                  <c:v>32.2102</c:v>
                </c:pt>
                <c:pt idx="626">
                  <c:v>31.585114000000001</c:v>
                </c:pt>
                <c:pt idx="627">
                  <c:v>35.888201000000002</c:v>
                </c:pt>
                <c:pt idx="628">
                  <c:v>31.941796</c:v>
                </c:pt>
                <c:pt idx="629">
                  <c:v>31.875351999999999</c:v>
                </c:pt>
                <c:pt idx="630">
                  <c:v>36.398122000000001</c:v>
                </c:pt>
                <c:pt idx="631">
                  <c:v>32.069257</c:v>
                </c:pt>
                <c:pt idx="632">
                  <c:v>31.694075999999999</c:v>
                </c:pt>
                <c:pt idx="633">
                  <c:v>35.327613999999997</c:v>
                </c:pt>
                <c:pt idx="634">
                  <c:v>31.798649000000001</c:v>
                </c:pt>
                <c:pt idx="635">
                  <c:v>32.401198999999998</c:v>
                </c:pt>
                <c:pt idx="636">
                  <c:v>35.517445000000002</c:v>
                </c:pt>
                <c:pt idx="637">
                  <c:v>32.308106000000002</c:v>
                </c:pt>
                <c:pt idx="638">
                  <c:v>31.465392000000001</c:v>
                </c:pt>
                <c:pt idx="639">
                  <c:v>36.139643</c:v>
                </c:pt>
                <c:pt idx="640">
                  <c:v>32.011017000000002</c:v>
                </c:pt>
                <c:pt idx="641">
                  <c:v>31.534762000000001</c:v>
                </c:pt>
                <c:pt idx="642">
                  <c:v>35.947127000000002</c:v>
                </c:pt>
                <c:pt idx="643">
                  <c:v>31.881889000000001</c:v>
                </c:pt>
                <c:pt idx="644">
                  <c:v>32.018628</c:v>
                </c:pt>
                <c:pt idx="645">
                  <c:v>35.687147000000003</c:v>
                </c:pt>
                <c:pt idx="646">
                  <c:v>31.952573000000001</c:v>
                </c:pt>
                <c:pt idx="647">
                  <c:v>32.226571</c:v>
                </c:pt>
                <c:pt idx="648">
                  <c:v>35.678370000000001</c:v>
                </c:pt>
                <c:pt idx="649">
                  <c:v>32.283625000000001</c:v>
                </c:pt>
                <c:pt idx="650">
                  <c:v>31.736650000000001</c:v>
                </c:pt>
                <c:pt idx="651">
                  <c:v>35.799258999999999</c:v>
                </c:pt>
                <c:pt idx="652">
                  <c:v>31.643170000000001</c:v>
                </c:pt>
                <c:pt idx="653">
                  <c:v>32.217053999999997</c:v>
                </c:pt>
                <c:pt idx="654">
                  <c:v>35.903036</c:v>
                </c:pt>
                <c:pt idx="655">
                  <c:v>31.702262999999999</c:v>
                </c:pt>
                <c:pt idx="656">
                  <c:v>31.948982000000001</c:v>
                </c:pt>
                <c:pt idx="657">
                  <c:v>36.016368</c:v>
                </c:pt>
                <c:pt idx="658">
                  <c:v>32.389904000000001</c:v>
                </c:pt>
                <c:pt idx="659">
                  <c:v>32.113276999999997</c:v>
                </c:pt>
                <c:pt idx="660">
                  <c:v>34.836230999999998</c:v>
                </c:pt>
                <c:pt idx="661">
                  <c:v>31.929352999999999</c:v>
                </c:pt>
                <c:pt idx="662">
                  <c:v>31.914020000000001</c:v>
                </c:pt>
                <c:pt idx="663">
                  <c:v>36.130997000000001</c:v>
                </c:pt>
                <c:pt idx="664">
                  <c:v>31.658263000000002</c:v>
                </c:pt>
                <c:pt idx="665">
                  <c:v>32.010888999999999</c:v>
                </c:pt>
                <c:pt idx="666">
                  <c:v>36.678027999999998</c:v>
                </c:pt>
                <c:pt idx="667">
                  <c:v>31.020472999999999</c:v>
                </c:pt>
                <c:pt idx="668">
                  <c:v>31.804687000000001</c:v>
                </c:pt>
                <c:pt idx="669">
                  <c:v>36.033886000000003</c:v>
                </c:pt>
                <c:pt idx="670">
                  <c:v>31.798169000000001</c:v>
                </c:pt>
                <c:pt idx="671">
                  <c:v>31.985537000000001</c:v>
                </c:pt>
                <c:pt idx="672">
                  <c:v>35.984146000000003</c:v>
                </c:pt>
                <c:pt idx="673">
                  <c:v>31.932296999999998</c:v>
                </c:pt>
                <c:pt idx="674">
                  <c:v>31.853316</c:v>
                </c:pt>
                <c:pt idx="675">
                  <c:v>36.396735</c:v>
                </c:pt>
                <c:pt idx="676">
                  <c:v>31.477578999999999</c:v>
                </c:pt>
                <c:pt idx="677">
                  <c:v>31.825445999999999</c:v>
                </c:pt>
                <c:pt idx="678">
                  <c:v>35.759444999999999</c:v>
                </c:pt>
                <c:pt idx="679">
                  <c:v>31.906037999999999</c:v>
                </c:pt>
                <c:pt idx="680">
                  <c:v>32.903992000000002</c:v>
                </c:pt>
                <c:pt idx="681">
                  <c:v>35.429653000000002</c:v>
                </c:pt>
                <c:pt idx="682">
                  <c:v>31.941984000000001</c:v>
                </c:pt>
                <c:pt idx="683">
                  <c:v>31.108454999999999</c:v>
                </c:pt>
                <c:pt idx="684">
                  <c:v>35.934370999999999</c:v>
                </c:pt>
                <c:pt idx="685">
                  <c:v>32.163018999999998</c:v>
                </c:pt>
                <c:pt idx="686">
                  <c:v>31.961410000000001</c:v>
                </c:pt>
                <c:pt idx="687">
                  <c:v>35.669835999999997</c:v>
                </c:pt>
                <c:pt idx="688">
                  <c:v>31.729875</c:v>
                </c:pt>
                <c:pt idx="689">
                  <c:v>32.074334</c:v>
                </c:pt>
                <c:pt idx="690">
                  <c:v>35.894945</c:v>
                </c:pt>
                <c:pt idx="691">
                  <c:v>31.885411000000001</c:v>
                </c:pt>
                <c:pt idx="692">
                  <c:v>31.651802</c:v>
                </c:pt>
                <c:pt idx="693">
                  <c:v>36.047407</c:v>
                </c:pt>
                <c:pt idx="694">
                  <c:v>31.789318999999999</c:v>
                </c:pt>
                <c:pt idx="695">
                  <c:v>31.830762</c:v>
                </c:pt>
                <c:pt idx="696">
                  <c:v>35.958260000000003</c:v>
                </c:pt>
                <c:pt idx="697">
                  <c:v>31.913003</c:v>
                </c:pt>
                <c:pt idx="698">
                  <c:v>31.985427000000001</c:v>
                </c:pt>
                <c:pt idx="699">
                  <c:v>35.97213</c:v>
                </c:pt>
                <c:pt idx="700">
                  <c:v>31.878558000000002</c:v>
                </c:pt>
                <c:pt idx="701">
                  <c:v>31.807169999999999</c:v>
                </c:pt>
                <c:pt idx="702">
                  <c:v>35.990870000000001</c:v>
                </c:pt>
                <c:pt idx="703">
                  <c:v>31.929501999999999</c:v>
                </c:pt>
                <c:pt idx="704">
                  <c:v>32.654274000000001</c:v>
                </c:pt>
                <c:pt idx="705">
                  <c:v>35.150193000000002</c:v>
                </c:pt>
                <c:pt idx="706">
                  <c:v>31.908539000000001</c:v>
                </c:pt>
                <c:pt idx="707">
                  <c:v>31.919910000000002</c:v>
                </c:pt>
                <c:pt idx="708">
                  <c:v>36.013258999999998</c:v>
                </c:pt>
                <c:pt idx="709">
                  <c:v>32.071668000000003</c:v>
                </c:pt>
                <c:pt idx="710">
                  <c:v>31.751190999999999</c:v>
                </c:pt>
                <c:pt idx="711">
                  <c:v>35.959538999999999</c:v>
                </c:pt>
                <c:pt idx="712">
                  <c:v>31.911836999999998</c:v>
                </c:pt>
                <c:pt idx="713">
                  <c:v>32.038317999999997</c:v>
                </c:pt>
                <c:pt idx="714">
                  <c:v>35.889206000000001</c:v>
                </c:pt>
                <c:pt idx="715">
                  <c:v>31.905263000000001</c:v>
                </c:pt>
                <c:pt idx="716">
                  <c:v>31.848282999999999</c:v>
                </c:pt>
                <c:pt idx="717">
                  <c:v>36.148926000000003</c:v>
                </c:pt>
                <c:pt idx="718">
                  <c:v>31.785412999999998</c:v>
                </c:pt>
                <c:pt idx="719">
                  <c:v>31.968855000000001</c:v>
                </c:pt>
                <c:pt idx="720">
                  <c:v>35.852226000000002</c:v>
                </c:pt>
                <c:pt idx="721">
                  <c:v>31.922374999999999</c:v>
                </c:pt>
                <c:pt idx="722">
                  <c:v>32.030410000000003</c:v>
                </c:pt>
                <c:pt idx="723">
                  <c:v>35.899186999999998</c:v>
                </c:pt>
                <c:pt idx="724">
                  <c:v>31.901505</c:v>
                </c:pt>
                <c:pt idx="725">
                  <c:v>31.908560000000001</c:v>
                </c:pt>
                <c:pt idx="726">
                  <c:v>35.955446999999999</c:v>
                </c:pt>
                <c:pt idx="727">
                  <c:v>31.978891999999998</c:v>
                </c:pt>
                <c:pt idx="728">
                  <c:v>31.897559999999999</c:v>
                </c:pt>
                <c:pt idx="729">
                  <c:v>35.957797999999997</c:v>
                </c:pt>
                <c:pt idx="730">
                  <c:v>31.91093</c:v>
                </c:pt>
                <c:pt idx="731">
                  <c:v>32.034281</c:v>
                </c:pt>
                <c:pt idx="732">
                  <c:v>36.073371999999999</c:v>
                </c:pt>
                <c:pt idx="733">
                  <c:v>31.595488</c:v>
                </c:pt>
                <c:pt idx="734">
                  <c:v>31.915485</c:v>
                </c:pt>
                <c:pt idx="735">
                  <c:v>36.094852000000003</c:v>
                </c:pt>
                <c:pt idx="736">
                  <c:v>31.987743999999999</c:v>
                </c:pt>
                <c:pt idx="737">
                  <c:v>31.843838000000002</c:v>
                </c:pt>
                <c:pt idx="738">
                  <c:v>35.706912000000003</c:v>
                </c:pt>
                <c:pt idx="739">
                  <c:v>31.874559999999999</c:v>
                </c:pt>
                <c:pt idx="740">
                  <c:v>32.133929000000002</c:v>
                </c:pt>
                <c:pt idx="741">
                  <c:v>35.884448999999996</c:v>
                </c:pt>
                <c:pt idx="742">
                  <c:v>31.875173</c:v>
                </c:pt>
                <c:pt idx="743">
                  <c:v>31.766636999999999</c:v>
                </c:pt>
                <c:pt idx="744">
                  <c:v>35.888058999999998</c:v>
                </c:pt>
                <c:pt idx="745">
                  <c:v>31.954339000000001</c:v>
                </c:pt>
                <c:pt idx="746">
                  <c:v>32.142021999999997</c:v>
                </c:pt>
                <c:pt idx="747">
                  <c:v>35.820467999999998</c:v>
                </c:pt>
                <c:pt idx="748">
                  <c:v>31.802581</c:v>
                </c:pt>
                <c:pt idx="749">
                  <c:v>31.876562</c:v>
                </c:pt>
                <c:pt idx="750">
                  <c:v>35.998317999999998</c:v>
                </c:pt>
                <c:pt idx="751">
                  <c:v>32.036411999999999</c:v>
                </c:pt>
                <c:pt idx="752">
                  <c:v>31.821709999999999</c:v>
                </c:pt>
                <c:pt idx="753">
                  <c:v>35.913077999999999</c:v>
                </c:pt>
                <c:pt idx="754">
                  <c:v>31.871395</c:v>
                </c:pt>
                <c:pt idx="755">
                  <c:v>31.972413</c:v>
                </c:pt>
                <c:pt idx="756">
                  <c:v>36.092520999999998</c:v>
                </c:pt>
                <c:pt idx="757">
                  <c:v>31.818859</c:v>
                </c:pt>
                <c:pt idx="758">
                  <c:v>31.934321000000001</c:v>
                </c:pt>
                <c:pt idx="759">
                  <c:v>36.020299000000001</c:v>
                </c:pt>
                <c:pt idx="760">
                  <c:v>32.276798999999997</c:v>
                </c:pt>
                <c:pt idx="761">
                  <c:v>31.236789999999999</c:v>
                </c:pt>
                <c:pt idx="762">
                  <c:v>36.053910000000002</c:v>
                </c:pt>
                <c:pt idx="763">
                  <c:v>31.792173999999999</c:v>
                </c:pt>
                <c:pt idx="764">
                  <c:v>31.814914000000002</c:v>
                </c:pt>
                <c:pt idx="765">
                  <c:v>35.962466999999997</c:v>
                </c:pt>
                <c:pt idx="766">
                  <c:v>31.942191000000001</c:v>
                </c:pt>
                <c:pt idx="767">
                  <c:v>31.857858</c:v>
                </c:pt>
                <c:pt idx="768">
                  <c:v>35.995224999999998</c:v>
                </c:pt>
                <c:pt idx="769">
                  <c:v>31.961338999999999</c:v>
                </c:pt>
                <c:pt idx="770">
                  <c:v>31.846025000000001</c:v>
                </c:pt>
                <c:pt idx="771">
                  <c:v>35.985542000000002</c:v>
                </c:pt>
                <c:pt idx="772">
                  <c:v>31.772120000000001</c:v>
                </c:pt>
                <c:pt idx="773">
                  <c:v>31.790396999999999</c:v>
                </c:pt>
                <c:pt idx="774">
                  <c:v>36.065244999999997</c:v>
                </c:pt>
                <c:pt idx="775">
                  <c:v>32.192782000000001</c:v>
                </c:pt>
                <c:pt idx="776">
                  <c:v>31.800896999999999</c:v>
                </c:pt>
                <c:pt idx="777">
                  <c:v>36.253576000000002</c:v>
                </c:pt>
                <c:pt idx="778">
                  <c:v>31.834544999999999</c:v>
                </c:pt>
                <c:pt idx="779">
                  <c:v>31.043664</c:v>
                </c:pt>
                <c:pt idx="780">
                  <c:v>35.987264000000003</c:v>
                </c:pt>
                <c:pt idx="781">
                  <c:v>31.823193</c:v>
                </c:pt>
                <c:pt idx="782">
                  <c:v>32.633128999999997</c:v>
                </c:pt>
                <c:pt idx="783">
                  <c:v>35.174475999999999</c:v>
                </c:pt>
                <c:pt idx="784">
                  <c:v>31.863285999999999</c:v>
                </c:pt>
                <c:pt idx="785">
                  <c:v>31.819879</c:v>
                </c:pt>
                <c:pt idx="786">
                  <c:v>36.071485000000003</c:v>
                </c:pt>
                <c:pt idx="787">
                  <c:v>31.836582</c:v>
                </c:pt>
                <c:pt idx="788">
                  <c:v>31.968876999999999</c:v>
                </c:pt>
                <c:pt idx="789">
                  <c:v>35.877876999999998</c:v>
                </c:pt>
                <c:pt idx="790">
                  <c:v>31.942599000000001</c:v>
                </c:pt>
                <c:pt idx="791">
                  <c:v>31.852229999999999</c:v>
                </c:pt>
                <c:pt idx="792">
                  <c:v>35.942653</c:v>
                </c:pt>
                <c:pt idx="793">
                  <c:v>31.982562000000001</c:v>
                </c:pt>
                <c:pt idx="794">
                  <c:v>31.969507</c:v>
                </c:pt>
                <c:pt idx="795">
                  <c:v>35.962226999999999</c:v>
                </c:pt>
                <c:pt idx="796">
                  <c:v>31.709509000000001</c:v>
                </c:pt>
                <c:pt idx="797">
                  <c:v>31.898471000000001</c:v>
                </c:pt>
                <c:pt idx="798">
                  <c:v>35.973708999999999</c:v>
                </c:pt>
                <c:pt idx="799">
                  <c:v>31.953932999999999</c:v>
                </c:pt>
                <c:pt idx="800">
                  <c:v>31.945008000000001</c:v>
                </c:pt>
                <c:pt idx="801">
                  <c:v>35.795675000000003</c:v>
                </c:pt>
                <c:pt idx="802">
                  <c:v>31.938935000000001</c:v>
                </c:pt>
                <c:pt idx="803">
                  <c:v>32.053970999999997</c:v>
                </c:pt>
                <c:pt idx="804">
                  <c:v>35.895878000000003</c:v>
                </c:pt>
                <c:pt idx="805">
                  <c:v>31.868601000000002</c:v>
                </c:pt>
                <c:pt idx="806">
                  <c:v>31.808008999999998</c:v>
                </c:pt>
                <c:pt idx="807">
                  <c:v>36.054969</c:v>
                </c:pt>
                <c:pt idx="808">
                  <c:v>31.888953999999998</c:v>
                </c:pt>
                <c:pt idx="809">
                  <c:v>32.002341999999999</c:v>
                </c:pt>
                <c:pt idx="810">
                  <c:v>35.795397999999999</c:v>
                </c:pt>
                <c:pt idx="811">
                  <c:v>32.035969999999999</c:v>
                </c:pt>
                <c:pt idx="812">
                  <c:v>31.801676</c:v>
                </c:pt>
                <c:pt idx="813">
                  <c:v>36.021783999999997</c:v>
                </c:pt>
                <c:pt idx="814">
                  <c:v>31.966286</c:v>
                </c:pt>
                <c:pt idx="815">
                  <c:v>31.941212</c:v>
                </c:pt>
                <c:pt idx="816">
                  <c:v>36.114561000000002</c:v>
                </c:pt>
                <c:pt idx="817">
                  <c:v>31.671233000000001</c:v>
                </c:pt>
                <c:pt idx="818">
                  <c:v>31.756473</c:v>
                </c:pt>
                <c:pt idx="819">
                  <c:v>35.989266000000001</c:v>
                </c:pt>
                <c:pt idx="820">
                  <c:v>31.833397999999999</c:v>
                </c:pt>
                <c:pt idx="821">
                  <c:v>31.990452000000001</c:v>
                </c:pt>
                <c:pt idx="822">
                  <c:v>35.862378</c:v>
                </c:pt>
                <c:pt idx="823">
                  <c:v>31.940693</c:v>
                </c:pt>
                <c:pt idx="824">
                  <c:v>31.905526999999999</c:v>
                </c:pt>
                <c:pt idx="825">
                  <c:v>35.900877999999999</c:v>
                </c:pt>
                <c:pt idx="826">
                  <c:v>31.887954000000001</c:v>
                </c:pt>
                <c:pt idx="827">
                  <c:v>32.113672999999999</c:v>
                </c:pt>
                <c:pt idx="828">
                  <c:v>36.108302000000002</c:v>
                </c:pt>
                <c:pt idx="829">
                  <c:v>31.460864999999998</c:v>
                </c:pt>
                <c:pt idx="830">
                  <c:v>32.027712000000001</c:v>
                </c:pt>
                <c:pt idx="831">
                  <c:v>36.004193000000001</c:v>
                </c:pt>
                <c:pt idx="832">
                  <c:v>31.805993000000001</c:v>
                </c:pt>
                <c:pt idx="833">
                  <c:v>31.950917</c:v>
                </c:pt>
                <c:pt idx="834">
                  <c:v>36.330356999999999</c:v>
                </c:pt>
                <c:pt idx="835">
                  <c:v>31.961991000000001</c:v>
                </c:pt>
                <c:pt idx="836">
                  <c:v>74.917100000000005</c:v>
                </c:pt>
                <c:pt idx="837">
                  <c:v>56.769734999999997</c:v>
                </c:pt>
                <c:pt idx="838">
                  <c:v>32.441357000000004</c:v>
                </c:pt>
                <c:pt idx="839">
                  <c:v>35.388106000000001</c:v>
                </c:pt>
                <c:pt idx="840">
                  <c:v>31.944213000000001</c:v>
                </c:pt>
                <c:pt idx="841">
                  <c:v>31.661883</c:v>
                </c:pt>
                <c:pt idx="842">
                  <c:v>35.914490000000001</c:v>
                </c:pt>
                <c:pt idx="843">
                  <c:v>31.935251000000001</c:v>
                </c:pt>
                <c:pt idx="844">
                  <c:v>32.038823999999998</c:v>
                </c:pt>
                <c:pt idx="845">
                  <c:v>35.952804999999998</c:v>
                </c:pt>
                <c:pt idx="846">
                  <c:v>31.884917999999999</c:v>
                </c:pt>
                <c:pt idx="847">
                  <c:v>31.914214000000001</c:v>
                </c:pt>
                <c:pt idx="848">
                  <c:v>35.730251000000003</c:v>
                </c:pt>
                <c:pt idx="849">
                  <c:v>32.164397000000001</c:v>
                </c:pt>
                <c:pt idx="850">
                  <c:v>31.672920000000001</c:v>
                </c:pt>
                <c:pt idx="851">
                  <c:v>36.161709999999999</c:v>
                </c:pt>
                <c:pt idx="852">
                  <c:v>31.873418000000001</c:v>
                </c:pt>
                <c:pt idx="853">
                  <c:v>31.689050000000002</c:v>
                </c:pt>
                <c:pt idx="854">
                  <c:v>35.888083999999999</c:v>
                </c:pt>
                <c:pt idx="855">
                  <c:v>31.953472999999999</c:v>
                </c:pt>
                <c:pt idx="856">
                  <c:v>32.209007</c:v>
                </c:pt>
                <c:pt idx="857">
                  <c:v>35.584549000000003</c:v>
                </c:pt>
                <c:pt idx="858">
                  <c:v>31.992194999999999</c:v>
                </c:pt>
                <c:pt idx="859">
                  <c:v>31.992139999999999</c:v>
                </c:pt>
                <c:pt idx="860">
                  <c:v>35.792993000000003</c:v>
                </c:pt>
                <c:pt idx="861">
                  <c:v>32.059232000000002</c:v>
                </c:pt>
                <c:pt idx="862">
                  <c:v>31.451163999999999</c:v>
                </c:pt>
                <c:pt idx="863">
                  <c:v>35.97927</c:v>
                </c:pt>
                <c:pt idx="864">
                  <c:v>31.840605</c:v>
                </c:pt>
                <c:pt idx="865">
                  <c:v>32.00177</c:v>
                </c:pt>
                <c:pt idx="866">
                  <c:v>36.502116000000001</c:v>
                </c:pt>
                <c:pt idx="867">
                  <c:v>31.965271000000001</c:v>
                </c:pt>
                <c:pt idx="868">
                  <c:v>31.246998999999999</c:v>
                </c:pt>
                <c:pt idx="869">
                  <c:v>35.800548999999997</c:v>
                </c:pt>
                <c:pt idx="870">
                  <c:v>31.911752</c:v>
                </c:pt>
                <c:pt idx="871">
                  <c:v>32.574689999999997</c:v>
                </c:pt>
                <c:pt idx="872">
                  <c:v>35.605457999999999</c:v>
                </c:pt>
                <c:pt idx="873">
                  <c:v>31.887288999999999</c:v>
                </c:pt>
                <c:pt idx="874">
                  <c:v>31.626829000000001</c:v>
                </c:pt>
                <c:pt idx="875">
                  <c:v>36.702576999999998</c:v>
                </c:pt>
                <c:pt idx="876">
                  <c:v>30.840558000000001</c:v>
                </c:pt>
                <c:pt idx="877">
                  <c:v>31.963196</c:v>
                </c:pt>
                <c:pt idx="878">
                  <c:v>35.955381000000003</c:v>
                </c:pt>
                <c:pt idx="879">
                  <c:v>32.215359999999997</c:v>
                </c:pt>
                <c:pt idx="880">
                  <c:v>32.075991999999999</c:v>
                </c:pt>
                <c:pt idx="881">
                  <c:v>35.603346999999999</c:v>
                </c:pt>
                <c:pt idx="882">
                  <c:v>31.623809999999999</c:v>
                </c:pt>
                <c:pt idx="883">
                  <c:v>31.839012</c:v>
                </c:pt>
                <c:pt idx="884">
                  <c:v>35.967306000000001</c:v>
                </c:pt>
                <c:pt idx="885">
                  <c:v>31.882270999999999</c:v>
                </c:pt>
                <c:pt idx="886">
                  <c:v>32.690412000000002</c:v>
                </c:pt>
                <c:pt idx="887">
                  <c:v>35.253683000000002</c:v>
                </c:pt>
                <c:pt idx="888">
                  <c:v>31.940270999999999</c:v>
                </c:pt>
                <c:pt idx="889">
                  <c:v>31.946883</c:v>
                </c:pt>
                <c:pt idx="890">
                  <c:v>35.735883999999999</c:v>
                </c:pt>
                <c:pt idx="891">
                  <c:v>31.81457</c:v>
                </c:pt>
                <c:pt idx="892">
                  <c:v>32.478822000000001</c:v>
                </c:pt>
                <c:pt idx="893">
                  <c:v>35.830513000000003</c:v>
                </c:pt>
                <c:pt idx="894">
                  <c:v>32.031641999999998</c:v>
                </c:pt>
                <c:pt idx="895">
                  <c:v>31.290908000000002</c:v>
                </c:pt>
                <c:pt idx="896">
                  <c:v>35.879994000000003</c:v>
                </c:pt>
                <c:pt idx="897">
                  <c:v>31.865143</c:v>
                </c:pt>
                <c:pt idx="898">
                  <c:v>32.004235000000001</c:v>
                </c:pt>
                <c:pt idx="899">
                  <c:v>35.886605000000003</c:v>
                </c:pt>
                <c:pt idx="900">
                  <c:v>31.616440999999998</c:v>
                </c:pt>
                <c:pt idx="901">
                  <c:v>31.856642999999998</c:v>
                </c:pt>
                <c:pt idx="902">
                  <c:v>35.921697000000002</c:v>
                </c:pt>
                <c:pt idx="903">
                  <c:v>31.908828</c:v>
                </c:pt>
                <c:pt idx="904">
                  <c:v>31.950289999999999</c:v>
                </c:pt>
                <c:pt idx="905">
                  <c:v>36.051918000000001</c:v>
                </c:pt>
                <c:pt idx="906">
                  <c:v>31.902031999999998</c:v>
                </c:pt>
                <c:pt idx="907">
                  <c:v>31.927402000000001</c:v>
                </c:pt>
                <c:pt idx="908">
                  <c:v>36.013751999999997</c:v>
                </c:pt>
                <c:pt idx="909">
                  <c:v>31.610719</c:v>
                </c:pt>
                <c:pt idx="910">
                  <c:v>32.521636999999998</c:v>
                </c:pt>
                <c:pt idx="911">
                  <c:v>35.392831000000001</c:v>
                </c:pt>
                <c:pt idx="912">
                  <c:v>32.295045999999999</c:v>
                </c:pt>
                <c:pt idx="913">
                  <c:v>31.637701</c:v>
                </c:pt>
                <c:pt idx="914">
                  <c:v>36.002122999999997</c:v>
                </c:pt>
                <c:pt idx="915">
                  <c:v>31.744145</c:v>
                </c:pt>
                <c:pt idx="916">
                  <c:v>31.952216</c:v>
                </c:pt>
                <c:pt idx="917">
                  <c:v>35.952196999999998</c:v>
                </c:pt>
                <c:pt idx="918">
                  <c:v>32.309435999999998</c:v>
                </c:pt>
                <c:pt idx="919">
                  <c:v>31.37602</c:v>
                </c:pt>
                <c:pt idx="920">
                  <c:v>35.887903000000001</c:v>
                </c:pt>
                <c:pt idx="921">
                  <c:v>31.908866</c:v>
                </c:pt>
                <c:pt idx="922">
                  <c:v>31.846181000000001</c:v>
                </c:pt>
                <c:pt idx="923">
                  <c:v>35.955419999999997</c:v>
                </c:pt>
                <c:pt idx="924">
                  <c:v>32.055290999999997</c:v>
                </c:pt>
                <c:pt idx="925">
                  <c:v>31.973032</c:v>
                </c:pt>
                <c:pt idx="926">
                  <c:v>35.695256000000001</c:v>
                </c:pt>
                <c:pt idx="927">
                  <c:v>31.852644000000002</c:v>
                </c:pt>
                <c:pt idx="928">
                  <c:v>32.222473999999998</c:v>
                </c:pt>
                <c:pt idx="929">
                  <c:v>36.021050000000002</c:v>
                </c:pt>
                <c:pt idx="930">
                  <c:v>32.041476000000003</c:v>
                </c:pt>
                <c:pt idx="931">
                  <c:v>31.889645000000002</c:v>
                </c:pt>
                <c:pt idx="932">
                  <c:v>35.658256999999999</c:v>
                </c:pt>
                <c:pt idx="933">
                  <c:v>31.507444</c:v>
                </c:pt>
                <c:pt idx="934">
                  <c:v>31.905291999999999</c:v>
                </c:pt>
                <c:pt idx="935">
                  <c:v>35.744534000000002</c:v>
                </c:pt>
                <c:pt idx="936">
                  <c:v>32.042476000000001</c:v>
                </c:pt>
                <c:pt idx="937">
                  <c:v>31.757867999999998</c:v>
                </c:pt>
                <c:pt idx="938">
                  <c:v>35.854089000000002</c:v>
                </c:pt>
                <c:pt idx="939">
                  <c:v>31.965883999999999</c:v>
                </c:pt>
                <c:pt idx="940">
                  <c:v>31.903237000000001</c:v>
                </c:pt>
                <c:pt idx="941">
                  <c:v>35.848477000000003</c:v>
                </c:pt>
                <c:pt idx="942">
                  <c:v>31.972698999999999</c:v>
                </c:pt>
                <c:pt idx="943">
                  <c:v>31.860256</c:v>
                </c:pt>
                <c:pt idx="944">
                  <c:v>35.933827999999998</c:v>
                </c:pt>
                <c:pt idx="945">
                  <c:v>31.988236000000001</c:v>
                </c:pt>
                <c:pt idx="946">
                  <c:v>31.881903000000001</c:v>
                </c:pt>
                <c:pt idx="947">
                  <c:v>35.842959</c:v>
                </c:pt>
                <c:pt idx="948">
                  <c:v>31.946366000000001</c:v>
                </c:pt>
                <c:pt idx="949">
                  <c:v>31.775257</c:v>
                </c:pt>
                <c:pt idx="950">
                  <c:v>35.856274999999997</c:v>
                </c:pt>
                <c:pt idx="951">
                  <c:v>31.907941999999998</c:v>
                </c:pt>
                <c:pt idx="952">
                  <c:v>32.496769</c:v>
                </c:pt>
                <c:pt idx="953">
                  <c:v>35.267577000000003</c:v>
                </c:pt>
                <c:pt idx="954">
                  <c:v>31.982997000000001</c:v>
                </c:pt>
                <c:pt idx="955">
                  <c:v>32.142291</c:v>
                </c:pt>
                <c:pt idx="956">
                  <c:v>36.545769</c:v>
                </c:pt>
                <c:pt idx="957">
                  <c:v>31.700665999999998</c:v>
                </c:pt>
                <c:pt idx="958">
                  <c:v>31.122208000000001</c:v>
                </c:pt>
                <c:pt idx="959">
                  <c:v>35.988754999999998</c:v>
                </c:pt>
                <c:pt idx="960">
                  <c:v>32.830191999999997</c:v>
                </c:pt>
                <c:pt idx="961">
                  <c:v>31.198744000000001</c:v>
                </c:pt>
                <c:pt idx="962">
                  <c:v>36.239530999999999</c:v>
                </c:pt>
                <c:pt idx="963">
                  <c:v>31.373650999999999</c:v>
                </c:pt>
                <c:pt idx="964">
                  <c:v>31.844757999999999</c:v>
                </c:pt>
                <c:pt idx="965">
                  <c:v>35.872275000000002</c:v>
                </c:pt>
                <c:pt idx="966">
                  <c:v>32.041125999999998</c:v>
                </c:pt>
                <c:pt idx="967">
                  <c:v>31.92896</c:v>
                </c:pt>
                <c:pt idx="968">
                  <c:v>35.900441000000001</c:v>
                </c:pt>
                <c:pt idx="969">
                  <c:v>31.781386999999999</c:v>
                </c:pt>
                <c:pt idx="970">
                  <c:v>32.065939999999998</c:v>
                </c:pt>
                <c:pt idx="971">
                  <c:v>35.755313000000001</c:v>
                </c:pt>
                <c:pt idx="972">
                  <c:v>32.05594</c:v>
                </c:pt>
                <c:pt idx="973">
                  <c:v>31.758165000000002</c:v>
                </c:pt>
                <c:pt idx="974">
                  <c:v>36.068902999999999</c:v>
                </c:pt>
                <c:pt idx="975">
                  <c:v>31.750516999999999</c:v>
                </c:pt>
                <c:pt idx="976">
                  <c:v>32.203273000000003</c:v>
                </c:pt>
                <c:pt idx="977">
                  <c:v>35.881349</c:v>
                </c:pt>
                <c:pt idx="978">
                  <c:v>32.160440000000001</c:v>
                </c:pt>
                <c:pt idx="979">
                  <c:v>31.418576999999999</c:v>
                </c:pt>
                <c:pt idx="980">
                  <c:v>36.112645000000001</c:v>
                </c:pt>
                <c:pt idx="981">
                  <c:v>31.753167000000001</c:v>
                </c:pt>
                <c:pt idx="982">
                  <c:v>31.945943</c:v>
                </c:pt>
                <c:pt idx="983">
                  <c:v>35.913905</c:v>
                </c:pt>
                <c:pt idx="984">
                  <c:v>31.957165</c:v>
                </c:pt>
                <c:pt idx="985">
                  <c:v>31.768666</c:v>
                </c:pt>
                <c:pt idx="986">
                  <c:v>35.939701999999997</c:v>
                </c:pt>
                <c:pt idx="987">
                  <c:v>31.906369000000002</c:v>
                </c:pt>
                <c:pt idx="988">
                  <c:v>31.979220000000002</c:v>
                </c:pt>
                <c:pt idx="989">
                  <c:v>36.076644999999999</c:v>
                </c:pt>
                <c:pt idx="990">
                  <c:v>31.736685000000001</c:v>
                </c:pt>
                <c:pt idx="991">
                  <c:v>31.889796</c:v>
                </c:pt>
                <c:pt idx="992">
                  <c:v>35.932554000000003</c:v>
                </c:pt>
                <c:pt idx="993">
                  <c:v>31.912701999999999</c:v>
                </c:pt>
                <c:pt idx="994">
                  <c:v>32.299216999999999</c:v>
                </c:pt>
                <c:pt idx="995">
                  <c:v>35.436373000000003</c:v>
                </c:pt>
                <c:pt idx="996">
                  <c:v>32.119737000000001</c:v>
                </c:pt>
                <c:pt idx="997">
                  <c:v>31.90211</c:v>
                </c:pt>
                <c:pt idx="998">
                  <c:v>35.957496999999996</c:v>
                </c:pt>
                <c:pt idx="999">
                  <c:v>31.790130000000001</c:v>
                </c:pt>
                <c:pt idx="1000">
                  <c:v>32.036904</c:v>
                </c:pt>
                <c:pt idx="1001">
                  <c:v>35.790221000000003</c:v>
                </c:pt>
                <c:pt idx="1002">
                  <c:v>32.380476000000002</c:v>
                </c:pt>
                <c:pt idx="1003">
                  <c:v>31.349392999999999</c:v>
                </c:pt>
                <c:pt idx="1004">
                  <c:v>36.369475999999999</c:v>
                </c:pt>
                <c:pt idx="1005">
                  <c:v>31.732574</c:v>
                </c:pt>
                <c:pt idx="1006">
                  <c:v>31.538391000000001</c:v>
                </c:pt>
                <c:pt idx="1007">
                  <c:v>36.169181000000002</c:v>
                </c:pt>
                <c:pt idx="1008">
                  <c:v>31.854500000000002</c:v>
                </c:pt>
                <c:pt idx="1009">
                  <c:v>31.890796999999999</c:v>
                </c:pt>
                <c:pt idx="1010">
                  <c:v>35.949480999999999</c:v>
                </c:pt>
                <c:pt idx="1011">
                  <c:v>31.877147999999998</c:v>
                </c:pt>
                <c:pt idx="1012">
                  <c:v>31.782612</c:v>
                </c:pt>
                <c:pt idx="1013">
                  <c:v>35.874943999999999</c:v>
                </c:pt>
                <c:pt idx="1014">
                  <c:v>31.964462000000001</c:v>
                </c:pt>
                <c:pt idx="1015">
                  <c:v>31.946000000000002</c:v>
                </c:pt>
                <c:pt idx="1016">
                  <c:v>35.955314000000001</c:v>
                </c:pt>
                <c:pt idx="1017">
                  <c:v>31.838740999999999</c:v>
                </c:pt>
                <c:pt idx="1018">
                  <c:v>32.014814000000001</c:v>
                </c:pt>
                <c:pt idx="1019">
                  <c:v>35.777501000000001</c:v>
                </c:pt>
                <c:pt idx="1020">
                  <c:v>31.936758999999999</c:v>
                </c:pt>
                <c:pt idx="1021">
                  <c:v>31.905944999999999</c:v>
                </c:pt>
                <c:pt idx="1022">
                  <c:v>35.9375</c:v>
                </c:pt>
                <c:pt idx="1023">
                  <c:v>32.052034999999997</c:v>
                </c:pt>
                <c:pt idx="1024">
                  <c:v>31.964887999999998</c:v>
                </c:pt>
                <c:pt idx="1025">
                  <c:v>35.893999999999998</c:v>
                </c:pt>
                <c:pt idx="1026">
                  <c:v>31.798926999999999</c:v>
                </c:pt>
                <c:pt idx="1027">
                  <c:v>31.903167</c:v>
                </c:pt>
                <c:pt idx="1028">
                  <c:v>35.921981000000002</c:v>
                </c:pt>
                <c:pt idx="1029">
                  <c:v>32.231479</c:v>
                </c:pt>
                <c:pt idx="1030">
                  <c:v>31.623038999999999</c:v>
                </c:pt>
                <c:pt idx="1031">
                  <c:v>36.121924</c:v>
                </c:pt>
                <c:pt idx="1032">
                  <c:v>31.444503999999998</c:v>
                </c:pt>
                <c:pt idx="1033">
                  <c:v>31.988295999999998</c:v>
                </c:pt>
                <c:pt idx="1034">
                  <c:v>36.034165999999999</c:v>
                </c:pt>
                <c:pt idx="1035">
                  <c:v>31.888648</c:v>
                </c:pt>
                <c:pt idx="1036">
                  <c:v>31.925889000000002</c:v>
                </c:pt>
                <c:pt idx="1037">
                  <c:v>35.746778999999997</c:v>
                </c:pt>
                <c:pt idx="1038">
                  <c:v>31.978501000000001</c:v>
                </c:pt>
                <c:pt idx="1039">
                  <c:v>33.229174999999998</c:v>
                </c:pt>
                <c:pt idx="1040">
                  <c:v>35.577596999999997</c:v>
                </c:pt>
                <c:pt idx="1041">
                  <c:v>31.174582999999998</c:v>
                </c:pt>
                <c:pt idx="1042">
                  <c:v>31.448968000000001</c:v>
                </c:pt>
                <c:pt idx="1043">
                  <c:v>36.184961000000001</c:v>
                </c:pt>
                <c:pt idx="1044">
                  <c:v>31.892537999999998</c:v>
                </c:pt>
                <c:pt idx="1045">
                  <c:v>31.380710000000001</c:v>
                </c:pt>
                <c:pt idx="1046">
                  <c:v>35.940964000000001</c:v>
                </c:pt>
                <c:pt idx="1047">
                  <c:v>31.942778000000001</c:v>
                </c:pt>
                <c:pt idx="1048">
                  <c:v>32.393126000000002</c:v>
                </c:pt>
                <c:pt idx="1049">
                  <c:v>35.481152999999999</c:v>
                </c:pt>
                <c:pt idx="1050">
                  <c:v>31.818594999999998</c:v>
                </c:pt>
                <c:pt idx="1051">
                  <c:v>31.872928000000002</c:v>
                </c:pt>
                <c:pt idx="1052">
                  <c:v>36.111832999999997</c:v>
                </c:pt>
                <c:pt idx="1053">
                  <c:v>32.760845000000003</c:v>
                </c:pt>
                <c:pt idx="1054">
                  <c:v>30.814733</c:v>
                </c:pt>
                <c:pt idx="1055">
                  <c:v>36.168925000000002</c:v>
                </c:pt>
                <c:pt idx="1056">
                  <c:v>31.707411</c:v>
                </c:pt>
                <c:pt idx="1057">
                  <c:v>32.460236999999999</c:v>
                </c:pt>
                <c:pt idx="1058">
                  <c:v>35.433987000000002</c:v>
                </c:pt>
                <c:pt idx="1059">
                  <c:v>31.739650999999999</c:v>
                </c:pt>
                <c:pt idx="1060">
                  <c:v>31.949055999999999</c:v>
                </c:pt>
                <c:pt idx="1061">
                  <c:v>35.847132000000002</c:v>
                </c:pt>
                <c:pt idx="1062">
                  <c:v>31.985575000000001</c:v>
                </c:pt>
                <c:pt idx="1063">
                  <c:v>32.060129000000003</c:v>
                </c:pt>
                <c:pt idx="1064">
                  <c:v>35.790483999999999</c:v>
                </c:pt>
                <c:pt idx="1065">
                  <c:v>31.889779000000001</c:v>
                </c:pt>
                <c:pt idx="1066">
                  <c:v>32.082369999999997</c:v>
                </c:pt>
                <c:pt idx="1067">
                  <c:v>35.597059999999999</c:v>
                </c:pt>
                <c:pt idx="1068">
                  <c:v>31.814558000000002</c:v>
                </c:pt>
                <c:pt idx="1069">
                  <c:v>32.110334000000002</c:v>
                </c:pt>
                <c:pt idx="1070">
                  <c:v>35.863022000000001</c:v>
                </c:pt>
                <c:pt idx="1071">
                  <c:v>32.024797999999997</c:v>
                </c:pt>
                <c:pt idx="1072">
                  <c:v>31.611208999999999</c:v>
                </c:pt>
                <c:pt idx="1073">
                  <c:v>36.007021000000002</c:v>
                </c:pt>
                <c:pt idx="1074">
                  <c:v>31.940317</c:v>
                </c:pt>
                <c:pt idx="1075">
                  <c:v>31.803411000000001</c:v>
                </c:pt>
                <c:pt idx="1076">
                  <c:v>35.991056999999998</c:v>
                </c:pt>
                <c:pt idx="1077">
                  <c:v>31.933223999999999</c:v>
                </c:pt>
                <c:pt idx="1078">
                  <c:v>31.731078</c:v>
                </c:pt>
                <c:pt idx="1079">
                  <c:v>35.927928999999999</c:v>
                </c:pt>
                <c:pt idx="1080">
                  <c:v>31.913520999999999</c:v>
                </c:pt>
                <c:pt idx="1081">
                  <c:v>32.015259999999998</c:v>
                </c:pt>
                <c:pt idx="1082">
                  <c:v>35.886225000000003</c:v>
                </c:pt>
                <c:pt idx="1083">
                  <c:v>31.871725000000001</c:v>
                </c:pt>
                <c:pt idx="1084">
                  <c:v>32.047815999999997</c:v>
                </c:pt>
                <c:pt idx="1085">
                  <c:v>35.698245</c:v>
                </c:pt>
                <c:pt idx="1086">
                  <c:v>32.173481000000002</c:v>
                </c:pt>
                <c:pt idx="1087">
                  <c:v>31.955613</c:v>
                </c:pt>
                <c:pt idx="1088">
                  <c:v>36.27187</c:v>
                </c:pt>
                <c:pt idx="1089">
                  <c:v>31.380989</c:v>
                </c:pt>
                <c:pt idx="1090">
                  <c:v>32.187869999999997</c:v>
                </c:pt>
                <c:pt idx="1091">
                  <c:v>35.488450999999998</c:v>
                </c:pt>
                <c:pt idx="1092">
                  <c:v>32.392591000000003</c:v>
                </c:pt>
                <c:pt idx="1093">
                  <c:v>32.359572</c:v>
                </c:pt>
                <c:pt idx="1094">
                  <c:v>35.487876999999997</c:v>
                </c:pt>
                <c:pt idx="1095">
                  <c:v>31.684318999999999</c:v>
                </c:pt>
                <c:pt idx="1096">
                  <c:v>32.297110000000004</c:v>
                </c:pt>
                <c:pt idx="1097">
                  <c:v>35.475710999999997</c:v>
                </c:pt>
                <c:pt idx="1098">
                  <c:v>31.369582999999999</c:v>
                </c:pt>
                <c:pt idx="1099">
                  <c:v>32.079039000000002</c:v>
                </c:pt>
                <c:pt idx="1100">
                  <c:v>35.784208999999997</c:v>
                </c:pt>
                <c:pt idx="1101">
                  <c:v>31.953688</c:v>
                </c:pt>
                <c:pt idx="1102">
                  <c:v>31.689375999999999</c:v>
                </c:pt>
                <c:pt idx="1103">
                  <c:v>36.012855000000002</c:v>
                </c:pt>
                <c:pt idx="1104">
                  <c:v>31.819171000000001</c:v>
                </c:pt>
                <c:pt idx="1105">
                  <c:v>32.033484000000001</c:v>
                </c:pt>
                <c:pt idx="1106">
                  <c:v>35.810135000000002</c:v>
                </c:pt>
                <c:pt idx="1107">
                  <c:v>32.027262</c:v>
                </c:pt>
                <c:pt idx="1108">
                  <c:v>32.208204000000002</c:v>
                </c:pt>
                <c:pt idx="1109">
                  <c:v>35.653950999999999</c:v>
                </c:pt>
                <c:pt idx="1110">
                  <c:v>31.792542000000001</c:v>
                </c:pt>
                <c:pt idx="1111">
                  <c:v>31.851375000000001</c:v>
                </c:pt>
                <c:pt idx="1112">
                  <c:v>36.074151000000001</c:v>
                </c:pt>
                <c:pt idx="1113">
                  <c:v>32.246389999999998</c:v>
                </c:pt>
                <c:pt idx="1114">
                  <c:v>31.617211000000001</c:v>
                </c:pt>
                <c:pt idx="1115">
                  <c:v>35.947114999999997</c:v>
                </c:pt>
                <c:pt idx="1116">
                  <c:v>31.595746999999999</c:v>
                </c:pt>
                <c:pt idx="1117">
                  <c:v>31.910411</c:v>
                </c:pt>
                <c:pt idx="1118">
                  <c:v>35.795172000000001</c:v>
                </c:pt>
                <c:pt idx="1119">
                  <c:v>31.872152</c:v>
                </c:pt>
                <c:pt idx="1120">
                  <c:v>32.155687</c:v>
                </c:pt>
                <c:pt idx="1121">
                  <c:v>39.584415</c:v>
                </c:pt>
                <c:pt idx="1122">
                  <c:v>28.025410000000001</c:v>
                </c:pt>
                <c:pt idx="1123">
                  <c:v>31.936817999999999</c:v>
                </c:pt>
                <c:pt idx="1124">
                  <c:v>35.891893000000003</c:v>
                </c:pt>
                <c:pt idx="1125">
                  <c:v>31.672117</c:v>
                </c:pt>
                <c:pt idx="1126">
                  <c:v>41.841541999999997</c:v>
                </c:pt>
                <c:pt idx="1127">
                  <c:v>22.124001</c:v>
                </c:pt>
                <c:pt idx="1128">
                  <c:v>35.839208999999997</c:v>
                </c:pt>
                <c:pt idx="1129">
                  <c:v>31.880320000000001</c:v>
                </c:pt>
                <c:pt idx="1130">
                  <c:v>32.035984999999997</c:v>
                </c:pt>
                <c:pt idx="1131">
                  <c:v>35.939115999999999</c:v>
                </c:pt>
                <c:pt idx="1132">
                  <c:v>31.719044</c:v>
                </c:pt>
                <c:pt idx="1133">
                  <c:v>31.987003999999999</c:v>
                </c:pt>
                <c:pt idx="1134">
                  <c:v>36.010041999999999</c:v>
                </c:pt>
                <c:pt idx="1135">
                  <c:v>31.706506999999998</c:v>
                </c:pt>
                <c:pt idx="1136">
                  <c:v>32.156854000000003</c:v>
                </c:pt>
                <c:pt idx="1137">
                  <c:v>35.699378000000003</c:v>
                </c:pt>
                <c:pt idx="1138">
                  <c:v>32.959865999999998</c:v>
                </c:pt>
                <c:pt idx="1139">
                  <c:v>31.143215999999999</c:v>
                </c:pt>
                <c:pt idx="1140">
                  <c:v>36.023560000000003</c:v>
                </c:pt>
                <c:pt idx="1141">
                  <c:v>31.329381000000001</c:v>
                </c:pt>
                <c:pt idx="1142">
                  <c:v>32.288871999999998</c:v>
                </c:pt>
                <c:pt idx="1143">
                  <c:v>35.685896999999997</c:v>
                </c:pt>
                <c:pt idx="1144">
                  <c:v>31.848949999999999</c:v>
                </c:pt>
                <c:pt idx="1145">
                  <c:v>31.888338999999998</c:v>
                </c:pt>
                <c:pt idx="1146">
                  <c:v>35.967579000000001</c:v>
                </c:pt>
                <c:pt idx="1147">
                  <c:v>32.258502</c:v>
                </c:pt>
                <c:pt idx="1148">
                  <c:v>31.358398999999999</c:v>
                </c:pt>
                <c:pt idx="1149">
                  <c:v>35.919986999999999</c:v>
                </c:pt>
                <c:pt idx="1150">
                  <c:v>31.932912000000002</c:v>
                </c:pt>
                <c:pt idx="1151">
                  <c:v>31.92182</c:v>
                </c:pt>
                <c:pt idx="1152">
                  <c:v>36.187168999999997</c:v>
                </c:pt>
                <c:pt idx="1153">
                  <c:v>31.767914000000001</c:v>
                </c:pt>
                <c:pt idx="1154">
                  <c:v>31.735005999999998</c:v>
                </c:pt>
                <c:pt idx="1155">
                  <c:v>35.941709000000003</c:v>
                </c:pt>
                <c:pt idx="1156">
                  <c:v>31.822246</c:v>
                </c:pt>
                <c:pt idx="1157">
                  <c:v>31.979227000000002</c:v>
                </c:pt>
                <c:pt idx="1158">
                  <c:v>36.250318</c:v>
                </c:pt>
                <c:pt idx="1159">
                  <c:v>31.817581000000001</c:v>
                </c:pt>
                <c:pt idx="1160">
                  <c:v>31.710453000000001</c:v>
                </c:pt>
                <c:pt idx="1161">
                  <c:v>35.978135000000002</c:v>
                </c:pt>
                <c:pt idx="1162">
                  <c:v>31.842970000000001</c:v>
                </c:pt>
                <c:pt idx="1163">
                  <c:v>31.952764999999999</c:v>
                </c:pt>
                <c:pt idx="1164">
                  <c:v>36.016024000000002</c:v>
                </c:pt>
                <c:pt idx="1165">
                  <c:v>31.857265999999999</c:v>
                </c:pt>
                <c:pt idx="1166">
                  <c:v>31.848174</c:v>
                </c:pt>
                <c:pt idx="1167">
                  <c:v>36.016950000000001</c:v>
                </c:pt>
                <c:pt idx="1168">
                  <c:v>31.866451000000001</c:v>
                </c:pt>
                <c:pt idx="1169">
                  <c:v>31.900524999999998</c:v>
                </c:pt>
                <c:pt idx="1170">
                  <c:v>35.926636999999999</c:v>
                </c:pt>
                <c:pt idx="1171">
                  <c:v>32.076115000000001</c:v>
                </c:pt>
                <c:pt idx="1172">
                  <c:v>31.813358999999998</c:v>
                </c:pt>
                <c:pt idx="1173">
                  <c:v>35.861525999999998</c:v>
                </c:pt>
                <c:pt idx="1174">
                  <c:v>31.875858000000001</c:v>
                </c:pt>
                <c:pt idx="1175">
                  <c:v>32.012746</c:v>
                </c:pt>
                <c:pt idx="1176">
                  <c:v>36.110819999999997</c:v>
                </c:pt>
                <c:pt idx="1177">
                  <c:v>31.467658</c:v>
                </c:pt>
                <c:pt idx="1178">
                  <c:v>31.911301999999999</c:v>
                </c:pt>
                <c:pt idx="1179">
                  <c:v>36.083542000000001</c:v>
                </c:pt>
                <c:pt idx="1180">
                  <c:v>31.909210000000002</c:v>
                </c:pt>
                <c:pt idx="1181">
                  <c:v>31.802099999999999</c:v>
                </c:pt>
                <c:pt idx="1182">
                  <c:v>36.021375999999997</c:v>
                </c:pt>
                <c:pt idx="1183">
                  <c:v>31.731748</c:v>
                </c:pt>
                <c:pt idx="1184">
                  <c:v>31.944967999999999</c:v>
                </c:pt>
                <c:pt idx="1185">
                  <c:v>35.945839999999997</c:v>
                </c:pt>
                <c:pt idx="1186">
                  <c:v>31.972728</c:v>
                </c:pt>
                <c:pt idx="1187">
                  <c:v>31.903098</c:v>
                </c:pt>
                <c:pt idx="1188">
                  <c:v>35.922525999999998</c:v>
                </c:pt>
                <c:pt idx="1189">
                  <c:v>31.907285000000002</c:v>
                </c:pt>
                <c:pt idx="1190">
                  <c:v>31.930581</c:v>
                </c:pt>
                <c:pt idx="1191">
                  <c:v>35.959026000000001</c:v>
                </c:pt>
                <c:pt idx="1192">
                  <c:v>32.487409</c:v>
                </c:pt>
                <c:pt idx="1193">
                  <c:v>31.320437999999999</c:v>
                </c:pt>
                <c:pt idx="1194">
                  <c:v>36.027673999999998</c:v>
                </c:pt>
                <c:pt idx="1195">
                  <c:v>31.888434</c:v>
                </c:pt>
                <c:pt idx="1196">
                  <c:v>31.893156000000001</c:v>
                </c:pt>
                <c:pt idx="1197">
                  <c:v>35.886896999999998</c:v>
                </c:pt>
                <c:pt idx="1198">
                  <c:v>31.972469</c:v>
                </c:pt>
                <c:pt idx="1199">
                  <c:v>31.930026000000002</c:v>
                </c:pt>
                <c:pt idx="1200">
                  <c:v>36.439281000000001</c:v>
                </c:pt>
                <c:pt idx="1201">
                  <c:v>31.345624000000001</c:v>
                </c:pt>
                <c:pt idx="1202">
                  <c:v>31.748398000000002</c:v>
                </c:pt>
                <c:pt idx="1203">
                  <c:v>36.120190999999998</c:v>
                </c:pt>
                <c:pt idx="1204">
                  <c:v>31.757064</c:v>
                </c:pt>
                <c:pt idx="1205">
                  <c:v>31.775897000000001</c:v>
                </c:pt>
                <c:pt idx="1206">
                  <c:v>36.014266999999997</c:v>
                </c:pt>
                <c:pt idx="1207">
                  <c:v>31.896138000000001</c:v>
                </c:pt>
                <c:pt idx="1208">
                  <c:v>31.883137000000001</c:v>
                </c:pt>
                <c:pt idx="1209">
                  <c:v>36.059859000000003</c:v>
                </c:pt>
                <c:pt idx="1210">
                  <c:v>31.788896999999999</c:v>
                </c:pt>
                <c:pt idx="1211">
                  <c:v>31.985229</c:v>
                </c:pt>
                <c:pt idx="1212">
                  <c:v>35.809508999999998</c:v>
                </c:pt>
                <c:pt idx="1213">
                  <c:v>32.156190000000002</c:v>
                </c:pt>
                <c:pt idx="1214">
                  <c:v>31.826730000000001</c:v>
                </c:pt>
                <c:pt idx="1215">
                  <c:v>36.016950999999999</c:v>
                </c:pt>
                <c:pt idx="1216">
                  <c:v>31.848174</c:v>
                </c:pt>
                <c:pt idx="1217">
                  <c:v>31.938099999999999</c:v>
                </c:pt>
                <c:pt idx="1218">
                  <c:v>35.807287000000002</c:v>
                </c:pt>
                <c:pt idx="1219">
                  <c:v>31.824138999999999</c:v>
                </c:pt>
                <c:pt idx="1220">
                  <c:v>32.270839000000002</c:v>
                </c:pt>
                <c:pt idx="1221">
                  <c:v>35.495809999999999</c:v>
                </c:pt>
                <c:pt idx="1222">
                  <c:v>31.839769</c:v>
                </c:pt>
                <c:pt idx="1223">
                  <c:v>32.158914000000003</c:v>
                </c:pt>
                <c:pt idx="1224">
                  <c:v>35.798437</c:v>
                </c:pt>
                <c:pt idx="1225">
                  <c:v>31.812508999999999</c:v>
                </c:pt>
                <c:pt idx="1226">
                  <c:v>32.008656000000002</c:v>
                </c:pt>
                <c:pt idx="1227">
                  <c:v>35.917287000000002</c:v>
                </c:pt>
                <c:pt idx="1228">
                  <c:v>31.786010000000001</c:v>
                </c:pt>
                <c:pt idx="1229">
                  <c:v>31.890305000000001</c:v>
                </c:pt>
                <c:pt idx="1230">
                  <c:v>36.033749999999998</c:v>
                </c:pt>
                <c:pt idx="1231">
                  <c:v>32.034877000000002</c:v>
                </c:pt>
                <c:pt idx="1232">
                  <c:v>31.722899000000002</c:v>
                </c:pt>
                <c:pt idx="1233">
                  <c:v>35.893712999999998</c:v>
                </c:pt>
                <c:pt idx="1234">
                  <c:v>31.916952999999999</c:v>
                </c:pt>
                <c:pt idx="1235">
                  <c:v>32.077025999999996</c:v>
                </c:pt>
                <c:pt idx="1236">
                  <c:v>35.850324999999998</c:v>
                </c:pt>
                <c:pt idx="1237">
                  <c:v>31.793306000000001</c:v>
                </c:pt>
                <c:pt idx="1238">
                  <c:v>31.935731000000001</c:v>
                </c:pt>
                <c:pt idx="1239">
                  <c:v>35.887751000000002</c:v>
                </c:pt>
                <c:pt idx="1240">
                  <c:v>32.012137000000003</c:v>
                </c:pt>
                <c:pt idx="1241">
                  <c:v>32.263874999999999</c:v>
                </c:pt>
                <c:pt idx="1242">
                  <c:v>35.782547999999998</c:v>
                </c:pt>
                <c:pt idx="1243">
                  <c:v>31.554715000000002</c:v>
                </c:pt>
                <c:pt idx="1244">
                  <c:v>31.864768999999999</c:v>
                </c:pt>
                <c:pt idx="1245">
                  <c:v>35.947453000000003</c:v>
                </c:pt>
                <c:pt idx="1246">
                  <c:v>31.94999</c:v>
                </c:pt>
                <c:pt idx="1247">
                  <c:v>31.715233000000001</c:v>
                </c:pt>
                <c:pt idx="1248">
                  <c:v>35.916139999999999</c:v>
                </c:pt>
                <c:pt idx="1249">
                  <c:v>31.913139000000001</c:v>
                </c:pt>
                <c:pt idx="1250">
                  <c:v>31.921213000000002</c:v>
                </c:pt>
                <c:pt idx="1251">
                  <c:v>35.973824999999998</c:v>
                </c:pt>
                <c:pt idx="1252">
                  <c:v>31.905491000000001</c:v>
                </c:pt>
                <c:pt idx="1253">
                  <c:v>31.849492000000001</c:v>
                </c:pt>
                <c:pt idx="1254">
                  <c:v>35.98151</c:v>
                </c:pt>
                <c:pt idx="1255">
                  <c:v>31.90964</c:v>
                </c:pt>
                <c:pt idx="1256">
                  <c:v>32.177804000000002</c:v>
                </c:pt>
                <c:pt idx="1257">
                  <c:v>35.817048999999997</c:v>
                </c:pt>
                <c:pt idx="1258">
                  <c:v>31.823751000000001</c:v>
                </c:pt>
                <c:pt idx="1259">
                  <c:v>32.024602000000002</c:v>
                </c:pt>
                <c:pt idx="1260">
                  <c:v>35.742455999999997</c:v>
                </c:pt>
                <c:pt idx="1261">
                  <c:v>32.391782999999997</c:v>
                </c:pt>
                <c:pt idx="1262">
                  <c:v>32.229488000000003</c:v>
                </c:pt>
                <c:pt idx="1263">
                  <c:v>35.653291000000003</c:v>
                </c:pt>
                <c:pt idx="1264">
                  <c:v>31.880140000000001</c:v>
                </c:pt>
                <c:pt idx="1265">
                  <c:v>31.419032999999999</c:v>
                </c:pt>
                <c:pt idx="1266">
                  <c:v>35.948214</c:v>
                </c:pt>
                <c:pt idx="1267">
                  <c:v>31.461290999999999</c:v>
                </c:pt>
                <c:pt idx="1268">
                  <c:v>32.287821000000001</c:v>
                </c:pt>
                <c:pt idx="1269">
                  <c:v>35.636530999999998</c:v>
                </c:pt>
                <c:pt idx="1270">
                  <c:v>32.579022000000002</c:v>
                </c:pt>
                <c:pt idx="1271">
                  <c:v>31.049572999999999</c:v>
                </c:pt>
                <c:pt idx="1272">
                  <c:v>35.944232999999997</c:v>
                </c:pt>
                <c:pt idx="1273">
                  <c:v>31.894473000000001</c:v>
                </c:pt>
                <c:pt idx="1274">
                  <c:v>31.952546999999999</c:v>
                </c:pt>
                <c:pt idx="1275">
                  <c:v>35.912177</c:v>
                </c:pt>
                <c:pt idx="1276">
                  <c:v>31.970804999999999</c:v>
                </c:pt>
                <c:pt idx="1277">
                  <c:v>32.007230999999997</c:v>
                </c:pt>
                <c:pt idx="1278">
                  <c:v>35.744235000000003</c:v>
                </c:pt>
                <c:pt idx="1279">
                  <c:v>32.086120000000001</c:v>
                </c:pt>
                <c:pt idx="1280">
                  <c:v>31.94314</c:v>
                </c:pt>
                <c:pt idx="1281">
                  <c:v>35.955623000000003</c:v>
                </c:pt>
                <c:pt idx="1282">
                  <c:v>31.572531999999999</c:v>
                </c:pt>
                <c:pt idx="1283">
                  <c:v>31.863049</c:v>
                </c:pt>
                <c:pt idx="1284">
                  <c:v>35.984566999999998</c:v>
                </c:pt>
                <c:pt idx="1285">
                  <c:v>32.291359</c:v>
                </c:pt>
                <c:pt idx="1286">
                  <c:v>32.226101</c:v>
                </c:pt>
                <c:pt idx="1287">
                  <c:v>35.339683999999998</c:v>
                </c:pt>
                <c:pt idx="1288">
                  <c:v>31.977325</c:v>
                </c:pt>
                <c:pt idx="1289">
                  <c:v>32.039490999999998</c:v>
                </c:pt>
                <c:pt idx="1290">
                  <c:v>35.964863000000001</c:v>
                </c:pt>
                <c:pt idx="1291">
                  <c:v>31.417812000000001</c:v>
                </c:pt>
                <c:pt idx="1292">
                  <c:v>31.70392</c:v>
                </c:pt>
                <c:pt idx="1293">
                  <c:v>35.983122000000002</c:v>
                </c:pt>
                <c:pt idx="1294">
                  <c:v>31.784679000000001</c:v>
                </c:pt>
                <c:pt idx="1295">
                  <c:v>31.925270000000001</c:v>
                </c:pt>
                <c:pt idx="1296">
                  <c:v>36.011012000000001</c:v>
                </c:pt>
                <c:pt idx="1297">
                  <c:v>31.612828</c:v>
                </c:pt>
                <c:pt idx="1298">
                  <c:v>31.914028999999999</c:v>
                </c:pt>
                <c:pt idx="1299">
                  <c:v>35.959992999999997</c:v>
                </c:pt>
                <c:pt idx="1300">
                  <c:v>31.973603000000001</c:v>
                </c:pt>
                <c:pt idx="1301">
                  <c:v>31.970492</c:v>
                </c:pt>
                <c:pt idx="1302">
                  <c:v>35.811624000000002</c:v>
                </c:pt>
                <c:pt idx="1303">
                  <c:v>31.881771000000001</c:v>
                </c:pt>
                <c:pt idx="1304">
                  <c:v>31.992453999999999</c:v>
                </c:pt>
                <c:pt idx="1305">
                  <c:v>36.249158000000001</c:v>
                </c:pt>
                <c:pt idx="1306">
                  <c:v>31.826160000000002</c:v>
                </c:pt>
                <c:pt idx="1307">
                  <c:v>31.550736000000001</c:v>
                </c:pt>
                <c:pt idx="1308">
                  <c:v>35.984938</c:v>
                </c:pt>
                <c:pt idx="1309">
                  <c:v>31.861105999999999</c:v>
                </c:pt>
                <c:pt idx="1310">
                  <c:v>31.693477000000001</c:v>
                </c:pt>
                <c:pt idx="1311">
                  <c:v>35.925735000000003</c:v>
                </c:pt>
                <c:pt idx="1312">
                  <c:v>32.139398999999997</c:v>
                </c:pt>
                <c:pt idx="1313">
                  <c:v>32.280231000000001</c:v>
                </c:pt>
                <c:pt idx="1314">
                  <c:v>35.760829999999999</c:v>
                </c:pt>
                <c:pt idx="1315">
                  <c:v>31.480035000000001</c:v>
                </c:pt>
                <c:pt idx="1316">
                  <c:v>31.590644000000001</c:v>
                </c:pt>
                <c:pt idx="1317">
                  <c:v>35.924309000000001</c:v>
                </c:pt>
                <c:pt idx="1318">
                  <c:v>31.946770999999998</c:v>
                </c:pt>
                <c:pt idx="1319">
                  <c:v>31.974029999999999</c:v>
                </c:pt>
                <c:pt idx="1320">
                  <c:v>36.034643000000003</c:v>
                </c:pt>
                <c:pt idx="1321">
                  <c:v>31.695309999999999</c:v>
                </c:pt>
                <c:pt idx="1322">
                  <c:v>32.112065999999999</c:v>
                </c:pt>
                <c:pt idx="1323">
                  <c:v>35.704256000000001</c:v>
                </c:pt>
                <c:pt idx="1324">
                  <c:v>32.22025</c:v>
                </c:pt>
                <c:pt idx="1325">
                  <c:v>31.595625999999999</c:v>
                </c:pt>
                <c:pt idx="1326">
                  <c:v>35.928086999999998</c:v>
                </c:pt>
                <c:pt idx="1327">
                  <c:v>32.149732</c:v>
                </c:pt>
                <c:pt idx="1328">
                  <c:v>31.858771000000001</c:v>
                </c:pt>
                <c:pt idx="1329">
                  <c:v>35.752051999999999</c:v>
                </c:pt>
                <c:pt idx="1330">
                  <c:v>32.013047999999998</c:v>
                </c:pt>
                <c:pt idx="1331">
                  <c:v>31.809642</c:v>
                </c:pt>
                <c:pt idx="1332">
                  <c:v>36.211548000000001</c:v>
                </c:pt>
                <c:pt idx="1333">
                  <c:v>31.811772000000001</c:v>
                </c:pt>
                <c:pt idx="1334">
                  <c:v>32.152268999999997</c:v>
                </c:pt>
                <c:pt idx="1335">
                  <c:v>35.470942999999998</c:v>
                </c:pt>
                <c:pt idx="1336">
                  <c:v>31.998363000000001</c:v>
                </c:pt>
                <c:pt idx="1337">
                  <c:v>31.866493999999999</c:v>
                </c:pt>
                <c:pt idx="1338">
                  <c:v>36.161790000000003</c:v>
                </c:pt>
                <c:pt idx="1339">
                  <c:v>31.441109999999998</c:v>
                </c:pt>
                <c:pt idx="1340">
                  <c:v>31.947716</c:v>
                </c:pt>
                <c:pt idx="1341">
                  <c:v>35.990273999999999</c:v>
                </c:pt>
                <c:pt idx="1342">
                  <c:v>31.885439000000002</c:v>
                </c:pt>
                <c:pt idx="1343">
                  <c:v>31.876864999999999</c:v>
                </c:pt>
                <c:pt idx="1344">
                  <c:v>35.833551999999997</c:v>
                </c:pt>
                <c:pt idx="1345">
                  <c:v>31.948217</c:v>
                </c:pt>
                <c:pt idx="1346">
                  <c:v>31.959679000000001</c:v>
                </c:pt>
                <c:pt idx="1347">
                  <c:v>36.517065000000002</c:v>
                </c:pt>
                <c:pt idx="1348">
                  <c:v>31.222518999999998</c:v>
                </c:pt>
                <c:pt idx="1349">
                  <c:v>31.919180000000001</c:v>
                </c:pt>
                <c:pt idx="1350">
                  <c:v>35.984107000000002</c:v>
                </c:pt>
                <c:pt idx="1351">
                  <c:v>32.039309000000003</c:v>
                </c:pt>
                <c:pt idx="1352">
                  <c:v>32.050697</c:v>
                </c:pt>
                <c:pt idx="1353">
                  <c:v>35.904423000000001</c:v>
                </c:pt>
                <c:pt idx="1354">
                  <c:v>31.598997000000001</c:v>
                </c:pt>
                <c:pt idx="1355">
                  <c:v>31.955031000000002</c:v>
                </c:pt>
                <c:pt idx="1356">
                  <c:v>36.072735999999999</c:v>
                </c:pt>
                <c:pt idx="1357">
                  <c:v>31.869958</c:v>
                </c:pt>
                <c:pt idx="1358">
                  <c:v>32.002474999999997</c:v>
                </c:pt>
                <c:pt idx="1359">
                  <c:v>35.815922999999998</c:v>
                </c:pt>
                <c:pt idx="1360">
                  <c:v>31.847902000000001</c:v>
                </c:pt>
                <c:pt idx="1361">
                  <c:v>32.025734</c:v>
                </c:pt>
                <c:pt idx="1362">
                  <c:v>35.972996000000002</c:v>
                </c:pt>
                <c:pt idx="1363">
                  <c:v>31.818403</c:v>
                </c:pt>
                <c:pt idx="1364">
                  <c:v>31.757514</c:v>
                </c:pt>
                <c:pt idx="1365">
                  <c:v>35.971477999999998</c:v>
                </c:pt>
                <c:pt idx="1366">
                  <c:v>32.098623000000003</c:v>
                </c:pt>
                <c:pt idx="1367">
                  <c:v>32.146529000000001</c:v>
                </c:pt>
                <c:pt idx="1368">
                  <c:v>35.604129</c:v>
                </c:pt>
                <c:pt idx="1369">
                  <c:v>31.797349000000001</c:v>
                </c:pt>
                <c:pt idx="1370">
                  <c:v>31.870384999999999</c:v>
                </c:pt>
                <c:pt idx="1371">
                  <c:v>36.132976999999997</c:v>
                </c:pt>
                <c:pt idx="1372">
                  <c:v>31.792200000000001</c:v>
                </c:pt>
                <c:pt idx="1373">
                  <c:v>31.806329999999999</c:v>
                </c:pt>
                <c:pt idx="1374">
                  <c:v>35.969034000000001</c:v>
                </c:pt>
                <c:pt idx="1375">
                  <c:v>31.862088</c:v>
                </c:pt>
                <c:pt idx="1376">
                  <c:v>32.321658999999997</c:v>
                </c:pt>
                <c:pt idx="1377">
                  <c:v>36.016348999999998</c:v>
                </c:pt>
                <c:pt idx="1378">
                  <c:v>31.938551</c:v>
                </c:pt>
                <c:pt idx="1379">
                  <c:v>31.217465000000001</c:v>
                </c:pt>
                <c:pt idx="1380">
                  <c:v>36.032885</c:v>
                </c:pt>
                <c:pt idx="1381">
                  <c:v>31.937422000000002</c:v>
                </c:pt>
                <c:pt idx="1382">
                  <c:v>31.8262</c:v>
                </c:pt>
                <c:pt idx="1383">
                  <c:v>35.984774999999999</c:v>
                </c:pt>
                <c:pt idx="1384">
                  <c:v>31.767423000000001</c:v>
                </c:pt>
                <c:pt idx="1385">
                  <c:v>31.899144</c:v>
                </c:pt>
                <c:pt idx="1386">
                  <c:v>35.937109</c:v>
                </c:pt>
                <c:pt idx="1387">
                  <c:v>31.825330000000001</c:v>
                </c:pt>
                <c:pt idx="1388">
                  <c:v>32.105863999999997</c:v>
                </c:pt>
                <c:pt idx="1389">
                  <c:v>35.776536</c:v>
                </c:pt>
                <c:pt idx="1390">
                  <c:v>32.059809999999999</c:v>
                </c:pt>
                <c:pt idx="1391">
                  <c:v>31.749922999999999</c:v>
                </c:pt>
                <c:pt idx="1392">
                  <c:v>35.994922000000003</c:v>
                </c:pt>
                <c:pt idx="1393">
                  <c:v>31.842811000000001</c:v>
                </c:pt>
                <c:pt idx="1394">
                  <c:v>31.914922000000001</c:v>
                </c:pt>
                <c:pt idx="1395">
                  <c:v>36.012700000000002</c:v>
                </c:pt>
                <c:pt idx="1396">
                  <c:v>31.837329</c:v>
                </c:pt>
                <c:pt idx="1397">
                  <c:v>31.858663</c:v>
                </c:pt>
                <c:pt idx="1398">
                  <c:v>36.002552999999999</c:v>
                </c:pt>
                <c:pt idx="1399">
                  <c:v>31.889720000000001</c:v>
                </c:pt>
                <c:pt idx="1400">
                  <c:v>32.003087999999998</c:v>
                </c:pt>
                <c:pt idx="1401">
                  <c:v>35.899925000000003</c:v>
                </c:pt>
                <c:pt idx="1402">
                  <c:v>31.904164000000002</c:v>
                </c:pt>
                <c:pt idx="1403">
                  <c:v>31.913682000000001</c:v>
                </c:pt>
                <c:pt idx="1404">
                  <c:v>35.898831999999999</c:v>
                </c:pt>
                <c:pt idx="1405">
                  <c:v>32.028125000000003</c:v>
                </c:pt>
                <c:pt idx="1406">
                  <c:v>31.910699999999999</c:v>
                </c:pt>
                <c:pt idx="1407">
                  <c:v>35.975368000000003</c:v>
                </c:pt>
                <c:pt idx="1408">
                  <c:v>32.336179000000001</c:v>
                </c:pt>
                <c:pt idx="1409">
                  <c:v>31.251761999999999</c:v>
                </c:pt>
                <c:pt idx="1410">
                  <c:v>35.929516999999997</c:v>
                </c:pt>
                <c:pt idx="1411">
                  <c:v>31.833349999999999</c:v>
                </c:pt>
                <c:pt idx="1412">
                  <c:v>31.947348000000002</c:v>
                </c:pt>
                <c:pt idx="1413">
                  <c:v>35.947184</c:v>
                </c:pt>
                <c:pt idx="1414">
                  <c:v>31.862701000000001</c:v>
                </c:pt>
                <c:pt idx="1415">
                  <c:v>31.925996999999999</c:v>
                </c:pt>
                <c:pt idx="1416">
                  <c:v>36.044905</c:v>
                </c:pt>
                <c:pt idx="1417">
                  <c:v>31.855145</c:v>
                </c:pt>
                <c:pt idx="1418">
                  <c:v>31.817609000000001</c:v>
                </c:pt>
                <c:pt idx="1419">
                  <c:v>35.967350000000003</c:v>
                </c:pt>
                <c:pt idx="1420">
                  <c:v>31.859645</c:v>
                </c:pt>
                <c:pt idx="1421">
                  <c:v>32.080106999999998</c:v>
                </c:pt>
                <c:pt idx="1422">
                  <c:v>36.030757000000001</c:v>
                </c:pt>
                <c:pt idx="1423">
                  <c:v>31.698869999999999</c:v>
                </c:pt>
                <c:pt idx="1424">
                  <c:v>31.957663</c:v>
                </c:pt>
                <c:pt idx="1425">
                  <c:v>36.006183</c:v>
                </c:pt>
                <c:pt idx="1426">
                  <c:v>31.753332</c:v>
                </c:pt>
                <c:pt idx="1427">
                  <c:v>31.953403999999999</c:v>
                </c:pt>
                <c:pt idx="1428">
                  <c:v>35.981313999999998</c:v>
                </c:pt>
                <c:pt idx="1429">
                  <c:v>31.966608000000001</c:v>
                </c:pt>
                <c:pt idx="1430">
                  <c:v>31.790776999999999</c:v>
                </c:pt>
                <c:pt idx="1431">
                  <c:v>32.082126000000002</c:v>
                </c:pt>
                <c:pt idx="1432">
                  <c:v>35.903185000000001</c:v>
                </c:pt>
                <c:pt idx="1433">
                  <c:v>32.031903999999997</c:v>
                </c:pt>
                <c:pt idx="1434">
                  <c:v>31.985589999999998</c:v>
                </c:pt>
                <c:pt idx="1435">
                  <c:v>35.723835000000001</c:v>
                </c:pt>
                <c:pt idx="1436">
                  <c:v>32.101236999999998</c:v>
                </c:pt>
                <c:pt idx="1437">
                  <c:v>31.873719999999999</c:v>
                </c:pt>
                <c:pt idx="1438">
                  <c:v>35.980018000000001</c:v>
                </c:pt>
                <c:pt idx="1439">
                  <c:v>32.239809999999999</c:v>
                </c:pt>
                <c:pt idx="1440">
                  <c:v>31.007245999999999</c:v>
                </c:pt>
                <c:pt idx="1441">
                  <c:v>36.235959999999999</c:v>
                </c:pt>
                <c:pt idx="1442">
                  <c:v>31.465668999999998</c:v>
                </c:pt>
                <c:pt idx="1443">
                  <c:v>31.942498000000001</c:v>
                </c:pt>
                <c:pt idx="1444">
                  <c:v>35.932833000000002</c:v>
                </c:pt>
                <c:pt idx="1445">
                  <c:v>31.922387000000001</c:v>
                </c:pt>
                <c:pt idx="1446">
                  <c:v>31.917572</c:v>
                </c:pt>
                <c:pt idx="1447">
                  <c:v>35.934629000000001</c:v>
                </c:pt>
                <c:pt idx="1448">
                  <c:v>31.862202</c:v>
                </c:pt>
                <c:pt idx="1449">
                  <c:v>32.129533000000002</c:v>
                </c:pt>
                <c:pt idx="1450">
                  <c:v>36.039777000000001</c:v>
                </c:pt>
                <c:pt idx="1451">
                  <c:v>31.705870000000001</c:v>
                </c:pt>
                <c:pt idx="1452">
                  <c:v>31.758666000000002</c:v>
                </c:pt>
                <c:pt idx="1453">
                  <c:v>36.036017000000001</c:v>
                </c:pt>
                <c:pt idx="1454">
                  <c:v>31.824961999999999</c:v>
                </c:pt>
                <c:pt idx="1455">
                  <c:v>32.436678000000001</c:v>
                </c:pt>
                <c:pt idx="1456">
                  <c:v>35.147247</c:v>
                </c:pt>
                <c:pt idx="1457">
                  <c:v>32.275827999999997</c:v>
                </c:pt>
                <c:pt idx="1458">
                  <c:v>31.507353999999999</c:v>
                </c:pt>
                <c:pt idx="1459">
                  <c:v>36.001185999999997</c:v>
                </c:pt>
                <c:pt idx="1460">
                  <c:v>33.468245000000003</c:v>
                </c:pt>
                <c:pt idx="1461">
                  <c:v>30.922249000000001</c:v>
                </c:pt>
                <c:pt idx="1462">
                  <c:v>35.334690999999999</c:v>
                </c:pt>
                <c:pt idx="1463">
                  <c:v>31.913796000000001</c:v>
                </c:pt>
                <c:pt idx="1464">
                  <c:v>31.809944000000002</c:v>
                </c:pt>
                <c:pt idx="1465">
                  <c:v>35.946185</c:v>
                </c:pt>
                <c:pt idx="1466">
                  <c:v>31.919239000000001</c:v>
                </c:pt>
                <c:pt idx="1467">
                  <c:v>31.858796000000002</c:v>
                </c:pt>
                <c:pt idx="1468">
                  <c:v>36.216479999999997</c:v>
                </c:pt>
                <c:pt idx="1469">
                  <c:v>31.652685999999999</c:v>
                </c:pt>
                <c:pt idx="1470">
                  <c:v>32.045997999999997</c:v>
                </c:pt>
                <c:pt idx="1471">
                  <c:v>35.914667999999999</c:v>
                </c:pt>
                <c:pt idx="1472">
                  <c:v>31.910516999999999</c:v>
                </c:pt>
                <c:pt idx="1473">
                  <c:v>31.821332999999999</c:v>
                </c:pt>
                <c:pt idx="1474">
                  <c:v>36.108611000000003</c:v>
                </c:pt>
                <c:pt idx="1475">
                  <c:v>31.637426999999999</c:v>
                </c:pt>
                <c:pt idx="1476">
                  <c:v>32.457846000000004</c:v>
                </c:pt>
                <c:pt idx="1477">
                  <c:v>35.701872999999999</c:v>
                </c:pt>
                <c:pt idx="1478">
                  <c:v>32.399402000000002</c:v>
                </c:pt>
                <c:pt idx="1479">
                  <c:v>37.887242999999998</c:v>
                </c:pt>
                <c:pt idx="1480">
                  <c:v>29.101209000000001</c:v>
                </c:pt>
                <c:pt idx="1481">
                  <c:v>31.895184</c:v>
                </c:pt>
                <c:pt idx="1482">
                  <c:v>32.226829000000002</c:v>
                </c:pt>
                <c:pt idx="1483">
                  <c:v>35.956853000000002</c:v>
                </c:pt>
                <c:pt idx="1484">
                  <c:v>31.643909000000001</c:v>
                </c:pt>
                <c:pt idx="1485">
                  <c:v>31.621001</c:v>
                </c:pt>
                <c:pt idx="1486">
                  <c:v>35.950834</c:v>
                </c:pt>
                <c:pt idx="1487">
                  <c:v>31.905795000000001</c:v>
                </c:pt>
                <c:pt idx="1488">
                  <c:v>32.204644999999999</c:v>
                </c:pt>
                <c:pt idx="1489">
                  <c:v>35.708745</c:v>
                </c:pt>
                <c:pt idx="1490">
                  <c:v>31.954518</c:v>
                </c:pt>
                <c:pt idx="1491">
                  <c:v>31.761575000000001</c:v>
                </c:pt>
                <c:pt idx="1492">
                  <c:v>36.092407999999999</c:v>
                </c:pt>
                <c:pt idx="1493">
                  <c:v>31.947500000000002</c:v>
                </c:pt>
                <c:pt idx="1494">
                  <c:v>32.058701999999997</c:v>
                </c:pt>
                <c:pt idx="1495">
                  <c:v>35.953336</c:v>
                </c:pt>
                <c:pt idx="1496">
                  <c:v>32.003369999999997</c:v>
                </c:pt>
                <c:pt idx="1497">
                  <c:v>31.909611000000002</c:v>
                </c:pt>
                <c:pt idx="1498">
                  <c:v>35.911186999999998</c:v>
                </c:pt>
                <c:pt idx="1499">
                  <c:v>31.256060999999999</c:v>
                </c:pt>
                <c:pt idx="1500">
                  <c:v>31.923797</c:v>
                </c:pt>
                <c:pt idx="1501">
                  <c:v>35.897669</c:v>
                </c:pt>
                <c:pt idx="1502">
                  <c:v>32.123238999999998</c:v>
                </c:pt>
                <c:pt idx="1503">
                  <c:v>31.599059</c:v>
                </c:pt>
                <c:pt idx="1504">
                  <c:v>36.071055999999999</c:v>
                </c:pt>
                <c:pt idx="1505">
                  <c:v>31.797111999999998</c:v>
                </c:pt>
                <c:pt idx="1506">
                  <c:v>31.911185</c:v>
                </c:pt>
                <c:pt idx="1507">
                  <c:v>36.150796999999997</c:v>
                </c:pt>
                <c:pt idx="1508">
                  <c:v>31.736668000000002</c:v>
                </c:pt>
                <c:pt idx="1509">
                  <c:v>32.008074000000001</c:v>
                </c:pt>
                <c:pt idx="1510">
                  <c:v>35.740115000000003</c:v>
                </c:pt>
                <c:pt idx="1511">
                  <c:v>32.126793999999997</c:v>
                </c:pt>
                <c:pt idx="1512">
                  <c:v>31.847685999999999</c:v>
                </c:pt>
                <c:pt idx="1513">
                  <c:v>36.009000999999998</c:v>
                </c:pt>
                <c:pt idx="1514">
                  <c:v>31.775259999999999</c:v>
                </c:pt>
                <c:pt idx="1515">
                  <c:v>32.026147000000002</c:v>
                </c:pt>
                <c:pt idx="1516">
                  <c:v>35.807392</c:v>
                </c:pt>
                <c:pt idx="1517">
                  <c:v>31.733927999999999</c:v>
                </c:pt>
                <c:pt idx="1518">
                  <c:v>32.331811999999999</c:v>
                </c:pt>
                <c:pt idx="1519">
                  <c:v>35.851671000000003</c:v>
                </c:pt>
                <c:pt idx="1520">
                  <c:v>31.962019000000002</c:v>
                </c:pt>
                <c:pt idx="1521">
                  <c:v>31.642613999999998</c:v>
                </c:pt>
                <c:pt idx="1522">
                  <c:v>36.389924999999998</c:v>
                </c:pt>
                <c:pt idx="1523">
                  <c:v>31.081212000000001</c:v>
                </c:pt>
                <c:pt idx="1524">
                  <c:v>31.764075999999999</c:v>
                </c:pt>
                <c:pt idx="1525">
                  <c:v>36.044908999999997</c:v>
                </c:pt>
                <c:pt idx="1526">
                  <c:v>32.164554000000003</c:v>
                </c:pt>
                <c:pt idx="1527">
                  <c:v>31.560319</c:v>
                </c:pt>
                <c:pt idx="1528">
                  <c:v>36.021076000000001</c:v>
                </c:pt>
                <c:pt idx="1529">
                  <c:v>31.833556999999999</c:v>
                </c:pt>
                <c:pt idx="1530">
                  <c:v>31.880983000000001</c:v>
                </c:pt>
                <c:pt idx="1531">
                  <c:v>35.931762999999997</c:v>
                </c:pt>
                <c:pt idx="1532">
                  <c:v>32.189405999999998</c:v>
                </c:pt>
                <c:pt idx="1533">
                  <c:v>31.903500999999999</c:v>
                </c:pt>
                <c:pt idx="1534">
                  <c:v>35.802745000000002</c:v>
                </c:pt>
                <c:pt idx="1535">
                  <c:v>31.696206</c:v>
                </c:pt>
                <c:pt idx="1536">
                  <c:v>31.933630000000001</c:v>
                </c:pt>
                <c:pt idx="1537">
                  <c:v>35.922280999999998</c:v>
                </c:pt>
                <c:pt idx="1538">
                  <c:v>31.88176</c:v>
                </c:pt>
                <c:pt idx="1539">
                  <c:v>31.895149</c:v>
                </c:pt>
                <c:pt idx="1540">
                  <c:v>36.018760999999998</c:v>
                </c:pt>
                <c:pt idx="1541">
                  <c:v>31.941445000000002</c:v>
                </c:pt>
                <c:pt idx="1542">
                  <c:v>31.772669</c:v>
                </c:pt>
                <c:pt idx="1543">
                  <c:v>35.956262000000002</c:v>
                </c:pt>
                <c:pt idx="1544">
                  <c:v>32.630254000000001</c:v>
                </c:pt>
                <c:pt idx="1545">
                  <c:v>31.504598000000001</c:v>
                </c:pt>
                <c:pt idx="1546">
                  <c:v>35.789875000000002</c:v>
                </c:pt>
                <c:pt idx="1547">
                  <c:v>31.432838</c:v>
                </c:pt>
                <c:pt idx="1548">
                  <c:v>31.944391</c:v>
                </c:pt>
                <c:pt idx="1549">
                  <c:v>36.189667999999998</c:v>
                </c:pt>
                <c:pt idx="1550">
                  <c:v>31.668782</c:v>
                </c:pt>
                <c:pt idx="1551">
                  <c:v>31.883835999999999</c:v>
                </c:pt>
                <c:pt idx="1552">
                  <c:v>36.048929000000001</c:v>
                </c:pt>
                <c:pt idx="1553">
                  <c:v>31.848631999999998</c:v>
                </c:pt>
                <c:pt idx="1554">
                  <c:v>31.857112999999998</c:v>
                </c:pt>
                <c:pt idx="1555">
                  <c:v>35.965485999999999</c:v>
                </c:pt>
                <c:pt idx="1556">
                  <c:v>32.355758000000002</c:v>
                </c:pt>
                <c:pt idx="1557">
                  <c:v>31.286155999999998</c:v>
                </c:pt>
                <c:pt idx="1558">
                  <c:v>35.862744999999997</c:v>
                </c:pt>
                <c:pt idx="1559">
                  <c:v>32.345405</c:v>
                </c:pt>
                <c:pt idx="1560">
                  <c:v>31.737521999999998</c:v>
                </c:pt>
                <c:pt idx="1561">
                  <c:v>35.965707000000002</c:v>
                </c:pt>
                <c:pt idx="1562">
                  <c:v>31.342673999999999</c:v>
                </c:pt>
                <c:pt idx="1563">
                  <c:v>31.979185999999999</c:v>
                </c:pt>
                <c:pt idx="1564">
                  <c:v>36.034781000000002</c:v>
                </c:pt>
                <c:pt idx="1565">
                  <c:v>32.341498999999999</c:v>
                </c:pt>
                <c:pt idx="1566">
                  <c:v>31.612449000000002</c:v>
                </c:pt>
                <c:pt idx="1567">
                  <c:v>35.743636000000002</c:v>
                </c:pt>
                <c:pt idx="1568">
                  <c:v>32.208832999999998</c:v>
                </c:pt>
                <c:pt idx="1569">
                  <c:v>32.343831999999999</c:v>
                </c:pt>
                <c:pt idx="1570">
                  <c:v>35.004882000000002</c:v>
                </c:pt>
                <c:pt idx="1571">
                  <c:v>31.703226000000001</c:v>
                </c:pt>
                <c:pt idx="1572">
                  <c:v>31.776706000000001</c:v>
                </c:pt>
                <c:pt idx="1573">
                  <c:v>35.829542000000004</c:v>
                </c:pt>
                <c:pt idx="1574">
                  <c:v>31.937519999999999</c:v>
                </c:pt>
                <c:pt idx="1575">
                  <c:v>31.868706</c:v>
                </c:pt>
                <c:pt idx="1576">
                  <c:v>35.962819000000003</c:v>
                </c:pt>
                <c:pt idx="1577">
                  <c:v>32.183962000000001</c:v>
                </c:pt>
                <c:pt idx="1578">
                  <c:v>32.042428000000001</c:v>
                </c:pt>
                <c:pt idx="1579">
                  <c:v>35.810025000000003</c:v>
                </c:pt>
                <c:pt idx="1580">
                  <c:v>31.699504999999998</c:v>
                </c:pt>
                <c:pt idx="1581">
                  <c:v>31.756727000000001</c:v>
                </c:pt>
                <c:pt idx="1582">
                  <c:v>35.952782999999997</c:v>
                </c:pt>
                <c:pt idx="1583">
                  <c:v>32.005502</c:v>
                </c:pt>
                <c:pt idx="1584">
                  <c:v>31.942281000000001</c:v>
                </c:pt>
                <c:pt idx="1585">
                  <c:v>35.823431999999997</c:v>
                </c:pt>
                <c:pt idx="1586">
                  <c:v>31.818615000000001</c:v>
                </c:pt>
                <c:pt idx="1587">
                  <c:v>31.877410999999999</c:v>
                </c:pt>
                <c:pt idx="1588">
                  <c:v>36.044060000000002</c:v>
                </c:pt>
                <c:pt idx="1589">
                  <c:v>31.844207000000001</c:v>
                </c:pt>
                <c:pt idx="1590">
                  <c:v>31.929817</c:v>
                </c:pt>
                <c:pt idx="1591">
                  <c:v>35.928117</c:v>
                </c:pt>
                <c:pt idx="1592">
                  <c:v>32.088445999999998</c:v>
                </c:pt>
                <c:pt idx="1593">
                  <c:v>32.486128000000001</c:v>
                </c:pt>
                <c:pt idx="1594">
                  <c:v>35.173993000000003</c:v>
                </c:pt>
                <c:pt idx="1595">
                  <c:v>31.933188000000001</c:v>
                </c:pt>
                <c:pt idx="1596">
                  <c:v>31.792225999999999</c:v>
                </c:pt>
                <c:pt idx="1597">
                  <c:v>35.894857999999999</c:v>
                </c:pt>
                <c:pt idx="1598">
                  <c:v>31.912299000000001</c:v>
                </c:pt>
                <c:pt idx="1599">
                  <c:v>32.461571999999997</c:v>
                </c:pt>
                <c:pt idx="1600">
                  <c:v>35.188955999999997</c:v>
                </c:pt>
                <c:pt idx="1601">
                  <c:v>32.342592000000003</c:v>
                </c:pt>
                <c:pt idx="1602">
                  <c:v>32.108279000000003</c:v>
                </c:pt>
                <c:pt idx="1603">
                  <c:v>35.55762</c:v>
                </c:pt>
                <c:pt idx="1604">
                  <c:v>31.471043000000002</c:v>
                </c:pt>
                <c:pt idx="1605">
                  <c:v>31.961335999999999</c:v>
                </c:pt>
                <c:pt idx="1606">
                  <c:v>35.820543999999998</c:v>
                </c:pt>
                <c:pt idx="1607">
                  <c:v>32.459294999999997</c:v>
                </c:pt>
                <c:pt idx="1608">
                  <c:v>31.278416</c:v>
                </c:pt>
                <c:pt idx="1609">
                  <c:v>35.961579999999998</c:v>
                </c:pt>
                <c:pt idx="1610">
                  <c:v>31.898095999999999</c:v>
                </c:pt>
                <c:pt idx="1611">
                  <c:v>32.219889999999999</c:v>
                </c:pt>
                <c:pt idx="1612">
                  <c:v>35.634472000000002</c:v>
                </c:pt>
                <c:pt idx="1613">
                  <c:v>31.839986</c:v>
                </c:pt>
                <c:pt idx="1614">
                  <c:v>32.039521000000001</c:v>
                </c:pt>
                <c:pt idx="1615">
                  <c:v>35.772396999999998</c:v>
                </c:pt>
                <c:pt idx="1616">
                  <c:v>32.191648999999998</c:v>
                </c:pt>
                <c:pt idx="1617">
                  <c:v>31.649284000000002</c:v>
                </c:pt>
                <c:pt idx="1618">
                  <c:v>36.119005000000001</c:v>
                </c:pt>
                <c:pt idx="1619">
                  <c:v>31.871005</c:v>
                </c:pt>
                <c:pt idx="1620">
                  <c:v>31.768227</c:v>
                </c:pt>
                <c:pt idx="1621">
                  <c:v>36.191448000000001</c:v>
                </c:pt>
                <c:pt idx="1622">
                  <c:v>31.902282</c:v>
                </c:pt>
                <c:pt idx="1623">
                  <c:v>31.901911999999999</c:v>
                </c:pt>
                <c:pt idx="1624">
                  <c:v>35.742341000000003</c:v>
                </c:pt>
                <c:pt idx="1625">
                  <c:v>31.919354999999999</c:v>
                </c:pt>
                <c:pt idx="1626">
                  <c:v>31.833300999999999</c:v>
                </c:pt>
                <c:pt idx="1627">
                  <c:v>36.273206999999999</c:v>
                </c:pt>
                <c:pt idx="1628">
                  <c:v>31.552488</c:v>
                </c:pt>
                <c:pt idx="1629">
                  <c:v>31.798783</c:v>
                </c:pt>
                <c:pt idx="1630">
                  <c:v>36.101078999999999</c:v>
                </c:pt>
                <c:pt idx="1631">
                  <c:v>31.786208999999999</c:v>
                </c:pt>
                <c:pt idx="1632">
                  <c:v>31.938262999999999</c:v>
                </c:pt>
                <c:pt idx="1633">
                  <c:v>36.427298999999998</c:v>
                </c:pt>
                <c:pt idx="1634">
                  <c:v>31.398101</c:v>
                </c:pt>
                <c:pt idx="1635">
                  <c:v>31.867318999999998</c:v>
                </c:pt>
                <c:pt idx="1636">
                  <c:v>35.968376999999997</c:v>
                </c:pt>
                <c:pt idx="1637">
                  <c:v>31.888245000000001</c:v>
                </c:pt>
                <c:pt idx="1638">
                  <c:v>32.121594999999999</c:v>
                </c:pt>
                <c:pt idx="1639">
                  <c:v>35.75562</c:v>
                </c:pt>
                <c:pt idx="1640">
                  <c:v>31.847987</c:v>
                </c:pt>
                <c:pt idx="1641">
                  <c:v>32.162021000000003</c:v>
                </c:pt>
                <c:pt idx="1642">
                  <c:v>35.914563999999999</c:v>
                </c:pt>
                <c:pt idx="1643">
                  <c:v>31.767654</c:v>
                </c:pt>
                <c:pt idx="1644">
                  <c:v>31.791913999999998</c:v>
                </c:pt>
                <c:pt idx="1645">
                  <c:v>36.056618</c:v>
                </c:pt>
                <c:pt idx="1646">
                  <c:v>31.955486000000001</c:v>
                </c:pt>
                <c:pt idx="1647">
                  <c:v>32.139929000000002</c:v>
                </c:pt>
                <c:pt idx="1648">
                  <c:v>35.994858000000001</c:v>
                </c:pt>
                <c:pt idx="1649">
                  <c:v>31.76634</c:v>
                </c:pt>
                <c:pt idx="1650">
                  <c:v>32.069226</c:v>
                </c:pt>
                <c:pt idx="1651">
                  <c:v>35.950302999999998</c:v>
                </c:pt>
                <c:pt idx="1652">
                  <c:v>31.166567000000001</c:v>
                </c:pt>
                <c:pt idx="1653">
                  <c:v>31.939153000000001</c:v>
                </c:pt>
                <c:pt idx="1654">
                  <c:v>35.819637999999998</c:v>
                </c:pt>
                <c:pt idx="1655">
                  <c:v>31.988374</c:v>
                </c:pt>
                <c:pt idx="1656">
                  <c:v>31.862987</c:v>
                </c:pt>
                <c:pt idx="1657">
                  <c:v>36.403652000000001</c:v>
                </c:pt>
                <c:pt idx="1658">
                  <c:v>31.234881000000001</c:v>
                </c:pt>
                <c:pt idx="1659">
                  <c:v>32.089429000000003</c:v>
                </c:pt>
                <c:pt idx="1660">
                  <c:v>35.751361000000003</c:v>
                </c:pt>
                <c:pt idx="1661">
                  <c:v>31.993466999999999</c:v>
                </c:pt>
                <c:pt idx="1662">
                  <c:v>31.776413999999999</c:v>
                </c:pt>
                <c:pt idx="1663">
                  <c:v>36.216135000000001</c:v>
                </c:pt>
                <c:pt idx="1664">
                  <c:v>31.775451</c:v>
                </c:pt>
                <c:pt idx="1665">
                  <c:v>31.906300999999999</c:v>
                </c:pt>
                <c:pt idx="1666">
                  <c:v>36.069395999999998</c:v>
                </c:pt>
                <c:pt idx="1667">
                  <c:v>31.664952</c:v>
                </c:pt>
                <c:pt idx="1668">
                  <c:v>31.861321</c:v>
                </c:pt>
                <c:pt idx="1669">
                  <c:v>36.046284999999997</c:v>
                </c:pt>
                <c:pt idx="1670">
                  <c:v>32.055301</c:v>
                </c:pt>
                <c:pt idx="1671">
                  <c:v>31.810358999999998</c:v>
                </c:pt>
                <c:pt idx="1672">
                  <c:v>35.836101999999997</c:v>
                </c:pt>
                <c:pt idx="1673">
                  <c:v>31.558565000000002</c:v>
                </c:pt>
                <c:pt idx="1674">
                  <c:v>32.053874999999998</c:v>
                </c:pt>
                <c:pt idx="1675">
                  <c:v>35.817287</c:v>
                </c:pt>
                <c:pt idx="1676">
                  <c:v>32.053781999999998</c:v>
                </c:pt>
                <c:pt idx="1677">
                  <c:v>31.781580999999999</c:v>
                </c:pt>
                <c:pt idx="1678">
                  <c:v>35.963600999999997</c:v>
                </c:pt>
                <c:pt idx="1679">
                  <c:v>31.873006</c:v>
                </c:pt>
                <c:pt idx="1680">
                  <c:v>31.922062</c:v>
                </c:pt>
                <c:pt idx="1681">
                  <c:v>35.972824000000003</c:v>
                </c:pt>
                <c:pt idx="1682">
                  <c:v>32.084653000000003</c:v>
                </c:pt>
                <c:pt idx="1683">
                  <c:v>31.766988999999999</c:v>
                </c:pt>
                <c:pt idx="1684">
                  <c:v>35.959100999999997</c:v>
                </c:pt>
                <c:pt idx="1685">
                  <c:v>31.826229000000001</c:v>
                </c:pt>
                <c:pt idx="1686">
                  <c:v>32.411352999999998</c:v>
                </c:pt>
                <c:pt idx="1687">
                  <c:v>35.795473000000001</c:v>
                </c:pt>
                <c:pt idx="1688">
                  <c:v>31.675045000000001</c:v>
                </c:pt>
                <c:pt idx="1689">
                  <c:v>31.869747</c:v>
                </c:pt>
                <c:pt idx="1690">
                  <c:v>35.946804</c:v>
                </c:pt>
                <c:pt idx="1691">
                  <c:v>32.289020999999998</c:v>
                </c:pt>
                <c:pt idx="1692">
                  <c:v>32.227504000000003</c:v>
                </c:pt>
                <c:pt idx="1693">
                  <c:v>35.313865999999997</c:v>
                </c:pt>
                <c:pt idx="1694">
                  <c:v>31.486823999999999</c:v>
                </c:pt>
                <c:pt idx="1695">
                  <c:v>31.93271</c:v>
                </c:pt>
                <c:pt idx="1696">
                  <c:v>35.962063000000001</c:v>
                </c:pt>
                <c:pt idx="1697">
                  <c:v>31.998708000000001</c:v>
                </c:pt>
                <c:pt idx="1698">
                  <c:v>31.832785000000001</c:v>
                </c:pt>
                <c:pt idx="1699">
                  <c:v>35.932305999999997</c:v>
                </c:pt>
                <c:pt idx="1700">
                  <c:v>31.995246999999999</c:v>
                </c:pt>
                <c:pt idx="1701">
                  <c:v>31.869192000000002</c:v>
                </c:pt>
                <c:pt idx="1702">
                  <c:v>35.923231999999999</c:v>
                </c:pt>
                <c:pt idx="1703">
                  <c:v>31.987024999999999</c:v>
                </c:pt>
                <c:pt idx="1704">
                  <c:v>31.865839999999999</c:v>
                </c:pt>
                <c:pt idx="1705">
                  <c:v>36.001545999999998</c:v>
                </c:pt>
                <c:pt idx="1706">
                  <c:v>31.905859</c:v>
                </c:pt>
                <c:pt idx="1707">
                  <c:v>32.002598999999996</c:v>
                </c:pt>
                <c:pt idx="1708">
                  <c:v>35.880009999999999</c:v>
                </c:pt>
                <c:pt idx="1709">
                  <c:v>32.105837999999999</c:v>
                </c:pt>
                <c:pt idx="1710">
                  <c:v>32.559057000000003</c:v>
                </c:pt>
                <c:pt idx="1711">
                  <c:v>35.003239999999998</c:v>
                </c:pt>
                <c:pt idx="1712">
                  <c:v>31.914877000000001</c:v>
                </c:pt>
                <c:pt idx="1713">
                  <c:v>32.473095000000001</c:v>
                </c:pt>
                <c:pt idx="1714">
                  <c:v>35.707251999999997</c:v>
                </c:pt>
                <c:pt idx="1715">
                  <c:v>32.249634</c:v>
                </c:pt>
                <c:pt idx="1716">
                  <c:v>31.233642</c:v>
                </c:pt>
                <c:pt idx="1717">
                  <c:v>36.620449000000001</c:v>
                </c:pt>
                <c:pt idx="1718">
                  <c:v>31.874303000000001</c:v>
                </c:pt>
                <c:pt idx="1719">
                  <c:v>31.030291999999999</c:v>
                </c:pt>
                <c:pt idx="1720">
                  <c:v>35.947417000000002</c:v>
                </c:pt>
                <c:pt idx="1721">
                  <c:v>32.060302</c:v>
                </c:pt>
                <c:pt idx="1722">
                  <c:v>31.71349</c:v>
                </c:pt>
                <c:pt idx="1723">
                  <c:v>35.845343999999997</c:v>
                </c:pt>
                <c:pt idx="1724">
                  <c:v>31.909081</c:v>
                </c:pt>
                <c:pt idx="1725">
                  <c:v>31.884618</c:v>
                </c:pt>
                <c:pt idx="1726">
                  <c:v>36.033861000000002</c:v>
                </c:pt>
                <c:pt idx="1727">
                  <c:v>31.974284000000001</c:v>
                </c:pt>
                <c:pt idx="1728">
                  <c:v>31.874063</c:v>
                </c:pt>
                <c:pt idx="1729">
                  <c:v>35.848269999999999</c:v>
                </c:pt>
                <c:pt idx="1730">
                  <c:v>31.882636999999999</c:v>
                </c:pt>
                <c:pt idx="1731">
                  <c:v>31.902712000000001</c:v>
                </c:pt>
                <c:pt idx="1732">
                  <c:v>31.992488999999999</c:v>
                </c:pt>
                <c:pt idx="1733">
                  <c:v>36.021214000000001</c:v>
                </c:pt>
                <c:pt idx="1734">
                  <c:v>31.838341</c:v>
                </c:pt>
                <c:pt idx="1735">
                  <c:v>31.875969999999999</c:v>
                </c:pt>
                <c:pt idx="1736">
                  <c:v>36.161600999999997</c:v>
                </c:pt>
                <c:pt idx="1737">
                  <c:v>31.436233999999999</c:v>
                </c:pt>
                <c:pt idx="1738">
                  <c:v>31.923452000000001</c:v>
                </c:pt>
                <c:pt idx="1739">
                  <c:v>35.885677000000001</c:v>
                </c:pt>
                <c:pt idx="1740">
                  <c:v>31.873138000000001</c:v>
                </c:pt>
                <c:pt idx="1741">
                  <c:v>32.335670999999998</c:v>
                </c:pt>
                <c:pt idx="1742">
                  <c:v>35.456235999999997</c:v>
                </c:pt>
                <c:pt idx="1743">
                  <c:v>32.122506000000001</c:v>
                </c:pt>
                <c:pt idx="1744">
                  <c:v>31.954284999999999</c:v>
                </c:pt>
                <c:pt idx="1745">
                  <c:v>35.908862999999997</c:v>
                </c:pt>
                <c:pt idx="1746">
                  <c:v>31.659175999999999</c:v>
                </c:pt>
                <c:pt idx="1747">
                  <c:v>31.870896999999999</c:v>
                </c:pt>
                <c:pt idx="1748">
                  <c:v>36.105379999999997</c:v>
                </c:pt>
                <c:pt idx="1749">
                  <c:v>31.777379</c:v>
                </c:pt>
                <c:pt idx="1750">
                  <c:v>31.962562999999999</c:v>
                </c:pt>
                <c:pt idx="1751">
                  <c:v>35.866197</c:v>
                </c:pt>
                <c:pt idx="1752">
                  <c:v>32.33493</c:v>
                </c:pt>
                <c:pt idx="1753">
                  <c:v>31.787564</c:v>
                </c:pt>
                <c:pt idx="1754">
                  <c:v>35.904085000000002</c:v>
                </c:pt>
                <c:pt idx="1755">
                  <c:v>31.326328</c:v>
                </c:pt>
                <c:pt idx="1756">
                  <c:v>31.896878000000001</c:v>
                </c:pt>
                <c:pt idx="1757">
                  <c:v>36.269212000000003</c:v>
                </c:pt>
                <c:pt idx="1758">
                  <c:v>31.676639000000002</c:v>
                </c:pt>
                <c:pt idx="1759">
                  <c:v>32.146748000000002</c:v>
                </c:pt>
                <c:pt idx="1760">
                  <c:v>35.45196</c:v>
                </c:pt>
                <c:pt idx="1761">
                  <c:v>31.889137999999999</c:v>
                </c:pt>
                <c:pt idx="1762">
                  <c:v>32.366003999999997</c:v>
                </c:pt>
                <c:pt idx="1763">
                  <c:v>35.666401999999998</c:v>
                </c:pt>
                <c:pt idx="1764">
                  <c:v>31.971675000000001</c:v>
                </c:pt>
                <c:pt idx="1765">
                  <c:v>31.440438</c:v>
                </c:pt>
                <c:pt idx="1766">
                  <c:v>35.987938</c:v>
                </c:pt>
                <c:pt idx="1767">
                  <c:v>31.900898000000002</c:v>
                </c:pt>
                <c:pt idx="1768">
                  <c:v>32.345098</c:v>
                </c:pt>
                <c:pt idx="1769">
                  <c:v>35.499330999999998</c:v>
                </c:pt>
                <c:pt idx="1770">
                  <c:v>31.971304</c:v>
                </c:pt>
                <c:pt idx="1771">
                  <c:v>31.821639000000001</c:v>
                </c:pt>
                <c:pt idx="1772">
                  <c:v>36.080733000000002</c:v>
                </c:pt>
                <c:pt idx="1773">
                  <c:v>31.947285999999998</c:v>
                </c:pt>
                <c:pt idx="1774">
                  <c:v>31.747529</c:v>
                </c:pt>
                <c:pt idx="1775">
                  <c:v>35.962992</c:v>
                </c:pt>
                <c:pt idx="1776">
                  <c:v>31.988507999999999</c:v>
                </c:pt>
                <c:pt idx="1777">
                  <c:v>32.172820999999999</c:v>
                </c:pt>
                <c:pt idx="1778">
                  <c:v>35.459533999999998</c:v>
                </c:pt>
                <c:pt idx="1779">
                  <c:v>31.918489999999998</c:v>
                </c:pt>
                <c:pt idx="1780">
                  <c:v>31.873045999999999</c:v>
                </c:pt>
                <c:pt idx="1781">
                  <c:v>36.496099000000001</c:v>
                </c:pt>
                <c:pt idx="1782">
                  <c:v>31.371513</c:v>
                </c:pt>
                <c:pt idx="1783">
                  <c:v>32.016303999999998</c:v>
                </c:pt>
                <c:pt idx="1784">
                  <c:v>35.701957999999998</c:v>
                </c:pt>
                <c:pt idx="1785">
                  <c:v>31.916156000000001</c:v>
                </c:pt>
                <c:pt idx="1786">
                  <c:v>32.067543999999998</c:v>
                </c:pt>
                <c:pt idx="1787">
                  <c:v>35.936919000000003</c:v>
                </c:pt>
                <c:pt idx="1788">
                  <c:v>31.846102999999999</c:v>
                </c:pt>
                <c:pt idx="1789">
                  <c:v>31.970193999999999</c:v>
                </c:pt>
                <c:pt idx="1790">
                  <c:v>35.701773000000003</c:v>
                </c:pt>
                <c:pt idx="1791">
                  <c:v>31.982935000000001</c:v>
                </c:pt>
                <c:pt idx="1792">
                  <c:v>32.003712</c:v>
                </c:pt>
                <c:pt idx="1793">
                  <c:v>35.946975999999999</c:v>
                </c:pt>
                <c:pt idx="1794">
                  <c:v>31.841010000000001</c:v>
                </c:pt>
                <c:pt idx="1795">
                  <c:v>31.781473999999999</c:v>
                </c:pt>
                <c:pt idx="1796">
                  <c:v>35.986623000000002</c:v>
                </c:pt>
                <c:pt idx="1797">
                  <c:v>31.976230999999999</c:v>
                </c:pt>
                <c:pt idx="1798">
                  <c:v>32.056415999999999</c:v>
                </c:pt>
                <c:pt idx="1799">
                  <c:v>35.751939999999998</c:v>
                </c:pt>
                <c:pt idx="1800">
                  <c:v>31.744678</c:v>
                </c:pt>
                <c:pt idx="1801">
                  <c:v>32.138154999999998</c:v>
                </c:pt>
                <c:pt idx="1802">
                  <c:v>35.864975999999999</c:v>
                </c:pt>
                <c:pt idx="1803">
                  <c:v>31.892842999999999</c:v>
                </c:pt>
                <c:pt idx="1804">
                  <c:v>31.997952999999999</c:v>
                </c:pt>
                <c:pt idx="1805">
                  <c:v>35.718755999999999</c:v>
                </c:pt>
                <c:pt idx="1806">
                  <c:v>31.851953999999999</c:v>
                </c:pt>
                <c:pt idx="1807">
                  <c:v>32.089100999999999</c:v>
                </c:pt>
                <c:pt idx="1808">
                  <c:v>35.865920000000003</c:v>
                </c:pt>
                <c:pt idx="1809">
                  <c:v>31.871361</c:v>
                </c:pt>
                <c:pt idx="1810">
                  <c:v>32.100414999999998</c:v>
                </c:pt>
                <c:pt idx="1811">
                  <c:v>35.679940999999999</c:v>
                </c:pt>
                <c:pt idx="1812">
                  <c:v>32.040508000000003</c:v>
                </c:pt>
                <c:pt idx="1813">
                  <c:v>31.988768</c:v>
                </c:pt>
                <c:pt idx="1814">
                  <c:v>36.004863999999998</c:v>
                </c:pt>
                <c:pt idx="1815">
                  <c:v>31.675197000000001</c:v>
                </c:pt>
                <c:pt idx="1816">
                  <c:v>31.863842999999999</c:v>
                </c:pt>
                <c:pt idx="1817">
                  <c:v>36.247528000000003</c:v>
                </c:pt>
                <c:pt idx="1818">
                  <c:v>31.909158000000001</c:v>
                </c:pt>
                <c:pt idx="1819">
                  <c:v>31.850287999999999</c:v>
                </c:pt>
                <c:pt idx="1820">
                  <c:v>36.213715000000001</c:v>
                </c:pt>
                <c:pt idx="1821">
                  <c:v>31.304200000000002</c:v>
                </c:pt>
                <c:pt idx="1822">
                  <c:v>31.944527999999998</c:v>
                </c:pt>
                <c:pt idx="1823">
                  <c:v>35.914014000000002</c:v>
                </c:pt>
                <c:pt idx="1824">
                  <c:v>31.856863000000001</c:v>
                </c:pt>
                <c:pt idx="1825">
                  <c:v>31.927917999999998</c:v>
                </c:pt>
                <c:pt idx="1826">
                  <c:v>35.879717999999997</c:v>
                </c:pt>
                <c:pt idx="1827">
                  <c:v>31.915102999999998</c:v>
                </c:pt>
                <c:pt idx="1828">
                  <c:v>32.026935999999999</c:v>
                </c:pt>
                <c:pt idx="1829">
                  <c:v>35.827162000000001</c:v>
                </c:pt>
                <c:pt idx="1830">
                  <c:v>32.001528</c:v>
                </c:pt>
                <c:pt idx="1831">
                  <c:v>31.95551</c:v>
                </c:pt>
                <c:pt idx="1832">
                  <c:v>35.709090000000003</c:v>
                </c:pt>
                <c:pt idx="1833">
                  <c:v>32.103268</c:v>
                </c:pt>
                <c:pt idx="1834">
                  <c:v>32.251396999999997</c:v>
                </c:pt>
                <c:pt idx="1835">
                  <c:v>35.690792999999999</c:v>
                </c:pt>
                <c:pt idx="1836">
                  <c:v>31.671068000000002</c:v>
                </c:pt>
                <c:pt idx="1837">
                  <c:v>31.751584999999999</c:v>
                </c:pt>
                <c:pt idx="1838">
                  <c:v>36.013401999999999</c:v>
                </c:pt>
                <c:pt idx="1839">
                  <c:v>32.205323</c:v>
                </c:pt>
                <c:pt idx="1840">
                  <c:v>31.497883999999999</c:v>
                </c:pt>
                <c:pt idx="1841">
                  <c:v>36.280307000000001</c:v>
                </c:pt>
                <c:pt idx="1842">
                  <c:v>31.804437</c:v>
                </c:pt>
                <c:pt idx="1843">
                  <c:v>32.061045999999997</c:v>
                </c:pt>
                <c:pt idx="1844">
                  <c:v>35.578239000000004</c:v>
                </c:pt>
                <c:pt idx="1845">
                  <c:v>31.595958</c:v>
                </c:pt>
                <c:pt idx="1846">
                  <c:v>31.95627</c:v>
                </c:pt>
                <c:pt idx="1847">
                  <c:v>35.921439999999997</c:v>
                </c:pt>
                <c:pt idx="1848">
                  <c:v>31.913363</c:v>
                </c:pt>
                <c:pt idx="1849">
                  <c:v>31.873177999999999</c:v>
                </c:pt>
                <c:pt idx="1850">
                  <c:v>36.523454000000001</c:v>
                </c:pt>
                <c:pt idx="1851">
                  <c:v>31.214091</c:v>
                </c:pt>
                <c:pt idx="1852">
                  <c:v>31.89077</c:v>
                </c:pt>
                <c:pt idx="1853">
                  <c:v>35.976180999999997</c:v>
                </c:pt>
                <c:pt idx="1854">
                  <c:v>31.821604000000001</c:v>
                </c:pt>
                <c:pt idx="1855">
                  <c:v>32.218952999999999</c:v>
                </c:pt>
                <c:pt idx="1856">
                  <c:v>35.778682000000003</c:v>
                </c:pt>
                <c:pt idx="1857">
                  <c:v>31.920473999999999</c:v>
                </c:pt>
                <c:pt idx="1858">
                  <c:v>31.888807</c:v>
                </c:pt>
                <c:pt idx="1859">
                  <c:v>36.112976000000003</c:v>
                </c:pt>
                <c:pt idx="1860">
                  <c:v>31.465330000000002</c:v>
                </c:pt>
                <c:pt idx="1861">
                  <c:v>32.375526000000001</c:v>
                </c:pt>
                <c:pt idx="1862">
                  <c:v>35.804904000000001</c:v>
                </c:pt>
                <c:pt idx="1863">
                  <c:v>31.921734000000001</c:v>
                </c:pt>
                <c:pt idx="1864">
                  <c:v>32.006658999999999</c:v>
                </c:pt>
                <c:pt idx="1865">
                  <c:v>35.665776000000001</c:v>
                </c:pt>
                <c:pt idx="1866">
                  <c:v>31.349626000000001</c:v>
                </c:pt>
                <c:pt idx="1867">
                  <c:v>31.920936999999999</c:v>
                </c:pt>
                <c:pt idx="1868">
                  <c:v>35.979643000000003</c:v>
                </c:pt>
                <c:pt idx="1869">
                  <c:v>31.884029999999999</c:v>
                </c:pt>
                <c:pt idx="1870">
                  <c:v>31.885234000000001</c:v>
                </c:pt>
                <c:pt idx="1871">
                  <c:v>35.943976999999997</c:v>
                </c:pt>
                <c:pt idx="1872">
                  <c:v>31.795418999999999</c:v>
                </c:pt>
                <c:pt idx="1873">
                  <c:v>31.952826000000002</c:v>
                </c:pt>
                <c:pt idx="1874">
                  <c:v>35.913403000000002</c:v>
                </c:pt>
                <c:pt idx="1875">
                  <c:v>31.953066</c:v>
                </c:pt>
                <c:pt idx="1876">
                  <c:v>32.018047000000003</c:v>
                </c:pt>
                <c:pt idx="1877">
                  <c:v>35.889755999999998</c:v>
                </c:pt>
                <c:pt idx="1878">
                  <c:v>31.937011999999999</c:v>
                </c:pt>
                <c:pt idx="1879">
                  <c:v>31.746994000000001</c:v>
                </c:pt>
                <c:pt idx="1880">
                  <c:v>36.084681000000003</c:v>
                </c:pt>
                <c:pt idx="1881">
                  <c:v>31.827309</c:v>
                </c:pt>
                <c:pt idx="1882">
                  <c:v>31.988067000000001</c:v>
                </c:pt>
                <c:pt idx="1883">
                  <c:v>35.694296000000001</c:v>
                </c:pt>
                <c:pt idx="1884">
                  <c:v>32.227324000000003</c:v>
                </c:pt>
                <c:pt idx="1885">
                  <c:v>31.687550999999999</c:v>
                </c:pt>
                <c:pt idx="1886">
                  <c:v>35.939867</c:v>
                </c:pt>
                <c:pt idx="1887">
                  <c:v>31.817419999999998</c:v>
                </c:pt>
                <c:pt idx="1888">
                  <c:v>31.967825999999999</c:v>
                </c:pt>
                <c:pt idx="1889">
                  <c:v>36.073273999999998</c:v>
                </c:pt>
                <c:pt idx="1890">
                  <c:v>32.596468999999999</c:v>
                </c:pt>
                <c:pt idx="1891">
                  <c:v>31.577385</c:v>
                </c:pt>
                <c:pt idx="1892">
                  <c:v>35.572704000000002</c:v>
                </c:pt>
                <c:pt idx="1893">
                  <c:v>32.373119000000003</c:v>
                </c:pt>
                <c:pt idx="1894">
                  <c:v>65.421085000000005</c:v>
                </c:pt>
                <c:pt idx="1895">
                  <c:v>31.650552000000001</c:v>
                </c:pt>
                <c:pt idx="1896">
                  <c:v>35.861533999999999</c:v>
                </c:pt>
                <c:pt idx="1897">
                  <c:v>32.345564000000003</c:v>
                </c:pt>
                <c:pt idx="1898">
                  <c:v>31.372405000000001</c:v>
                </c:pt>
                <c:pt idx="1899">
                  <c:v>35.927070999999998</c:v>
                </c:pt>
                <c:pt idx="1900">
                  <c:v>31.901457000000001</c:v>
                </c:pt>
                <c:pt idx="1901">
                  <c:v>32.057752000000001</c:v>
                </c:pt>
                <c:pt idx="1902">
                  <c:v>36.104995000000002</c:v>
                </c:pt>
                <c:pt idx="1903">
                  <c:v>31.600736000000001</c:v>
                </c:pt>
                <c:pt idx="1904">
                  <c:v>31.895085999999999</c:v>
                </c:pt>
                <c:pt idx="1905">
                  <c:v>36.155458000000003</c:v>
                </c:pt>
                <c:pt idx="1906">
                  <c:v>31.863845999999999</c:v>
                </c:pt>
                <c:pt idx="1907">
                  <c:v>31.957345</c:v>
                </c:pt>
                <c:pt idx="1908">
                  <c:v>35.738610999999999</c:v>
                </c:pt>
                <c:pt idx="1909">
                  <c:v>31.910198000000001</c:v>
                </c:pt>
                <c:pt idx="1910">
                  <c:v>31.921289999999999</c:v>
                </c:pt>
                <c:pt idx="1911">
                  <c:v>35.960701</c:v>
                </c:pt>
                <c:pt idx="1912">
                  <c:v>32.256749999999997</c:v>
                </c:pt>
                <c:pt idx="1913">
                  <c:v>31.477461000000002</c:v>
                </c:pt>
                <c:pt idx="1914">
                  <c:v>35.874442999999999</c:v>
                </c:pt>
                <c:pt idx="1915">
                  <c:v>32.326824000000002</c:v>
                </c:pt>
                <c:pt idx="1916">
                  <c:v>31.992605000000001</c:v>
                </c:pt>
                <c:pt idx="1917">
                  <c:v>35.909961000000003</c:v>
                </c:pt>
                <c:pt idx="1918">
                  <c:v>31.328776999999999</c:v>
                </c:pt>
                <c:pt idx="1919">
                  <c:v>31.966753000000001</c:v>
                </c:pt>
                <c:pt idx="1920">
                  <c:v>36.025646000000002</c:v>
                </c:pt>
                <c:pt idx="1921">
                  <c:v>31.809477000000001</c:v>
                </c:pt>
                <c:pt idx="1922">
                  <c:v>31.866327999999999</c:v>
                </c:pt>
                <c:pt idx="1923">
                  <c:v>35.983201000000001</c:v>
                </c:pt>
                <c:pt idx="1924">
                  <c:v>31.867106</c:v>
                </c:pt>
                <c:pt idx="1925">
                  <c:v>31.955179000000001</c:v>
                </c:pt>
                <c:pt idx="1926">
                  <c:v>35.927776000000001</c:v>
                </c:pt>
                <c:pt idx="1927">
                  <c:v>31.958159999999999</c:v>
                </c:pt>
                <c:pt idx="1928">
                  <c:v>35.719406999999997</c:v>
                </c:pt>
                <c:pt idx="1929">
                  <c:v>32.034363999999997</c:v>
                </c:pt>
                <c:pt idx="1930">
                  <c:v>31.939716000000001</c:v>
                </c:pt>
                <c:pt idx="1931">
                  <c:v>31.966272</c:v>
                </c:pt>
                <c:pt idx="1932">
                  <c:v>35.869073</c:v>
                </c:pt>
                <c:pt idx="1933">
                  <c:v>31.810217000000002</c:v>
                </c:pt>
                <c:pt idx="1934">
                  <c:v>31.919364000000002</c:v>
                </c:pt>
                <c:pt idx="1935">
                  <c:v>35.957590000000003</c:v>
                </c:pt>
                <c:pt idx="1936">
                  <c:v>31.828327999999999</c:v>
                </c:pt>
                <c:pt idx="1937">
                  <c:v>32.146566999999997</c:v>
                </c:pt>
                <c:pt idx="1938">
                  <c:v>35.777704</c:v>
                </c:pt>
                <c:pt idx="1939">
                  <c:v>32.039845999999997</c:v>
                </c:pt>
                <c:pt idx="1940">
                  <c:v>31.865254</c:v>
                </c:pt>
                <c:pt idx="1941">
                  <c:v>35.960943</c:v>
                </c:pt>
                <c:pt idx="1942">
                  <c:v>31.692125999999998</c:v>
                </c:pt>
                <c:pt idx="1943">
                  <c:v>31.961697999999998</c:v>
                </c:pt>
                <c:pt idx="1944">
                  <c:v>36.882601999999999</c:v>
                </c:pt>
                <c:pt idx="1945">
                  <c:v>30.95804</c:v>
                </c:pt>
                <c:pt idx="1946">
                  <c:v>31.927938999999999</c:v>
                </c:pt>
                <c:pt idx="1947">
                  <c:v>35.815204000000001</c:v>
                </c:pt>
                <c:pt idx="1948">
                  <c:v>32.154234000000002</c:v>
                </c:pt>
                <c:pt idx="1949">
                  <c:v>31.666979000000001</c:v>
                </c:pt>
                <c:pt idx="1950">
                  <c:v>35.946795000000002</c:v>
                </c:pt>
                <c:pt idx="1951">
                  <c:v>32.078364000000001</c:v>
                </c:pt>
                <c:pt idx="1952">
                  <c:v>32.037382999999998</c:v>
                </c:pt>
                <c:pt idx="1953">
                  <c:v>35.697834</c:v>
                </c:pt>
                <c:pt idx="1954">
                  <c:v>32.070253000000001</c:v>
                </c:pt>
                <c:pt idx="1955">
                  <c:v>31.845737</c:v>
                </c:pt>
                <c:pt idx="1956">
                  <c:v>35.751593</c:v>
                </c:pt>
                <c:pt idx="1957">
                  <c:v>32.172325999999998</c:v>
                </c:pt>
                <c:pt idx="1958">
                  <c:v>32.480063999999999</c:v>
                </c:pt>
                <c:pt idx="1959">
                  <c:v>35.522503</c:v>
                </c:pt>
                <c:pt idx="1960">
                  <c:v>31.888532000000001</c:v>
                </c:pt>
                <c:pt idx="1961">
                  <c:v>31.675127</c:v>
                </c:pt>
                <c:pt idx="1962">
                  <c:v>35.769962999999997</c:v>
                </c:pt>
                <c:pt idx="1963">
                  <c:v>31.931031999999998</c:v>
                </c:pt>
                <c:pt idx="1964">
                  <c:v>31.855495000000001</c:v>
                </c:pt>
                <c:pt idx="1965">
                  <c:v>36.235199999999999</c:v>
                </c:pt>
                <c:pt idx="1966">
                  <c:v>31.472832</c:v>
                </c:pt>
                <c:pt idx="1967">
                  <c:v>32.078642000000002</c:v>
                </c:pt>
                <c:pt idx="1968">
                  <c:v>35.778038000000002</c:v>
                </c:pt>
                <c:pt idx="1969">
                  <c:v>31.929089000000001</c:v>
                </c:pt>
                <c:pt idx="1970">
                  <c:v>31.922626000000001</c:v>
                </c:pt>
                <c:pt idx="1971">
                  <c:v>35.993831999999998</c:v>
                </c:pt>
                <c:pt idx="1972">
                  <c:v>31.936366</c:v>
                </c:pt>
                <c:pt idx="1973">
                  <c:v>32.028457000000003</c:v>
                </c:pt>
                <c:pt idx="1974">
                  <c:v>35.837147999999999</c:v>
                </c:pt>
                <c:pt idx="1975">
                  <c:v>31.873311000000001</c:v>
                </c:pt>
                <c:pt idx="1976">
                  <c:v>31.878422</c:v>
                </c:pt>
                <c:pt idx="1977">
                  <c:v>36.017887000000002</c:v>
                </c:pt>
                <c:pt idx="1978">
                  <c:v>31.893847999999998</c:v>
                </c:pt>
                <c:pt idx="1979">
                  <c:v>31.881163000000001</c:v>
                </c:pt>
                <c:pt idx="1980">
                  <c:v>35.732705000000003</c:v>
                </c:pt>
                <c:pt idx="1981">
                  <c:v>31.854755999999998</c:v>
                </c:pt>
                <c:pt idx="1982">
                  <c:v>32.239511999999998</c:v>
                </c:pt>
                <c:pt idx="1983">
                  <c:v>35.70252</c:v>
                </c:pt>
                <c:pt idx="1984">
                  <c:v>32.385140999999997</c:v>
                </c:pt>
                <c:pt idx="1985">
                  <c:v>31.478203000000001</c:v>
                </c:pt>
                <c:pt idx="1986">
                  <c:v>36.102147000000002</c:v>
                </c:pt>
                <c:pt idx="1987">
                  <c:v>31.479351999999999</c:v>
                </c:pt>
                <c:pt idx="1988">
                  <c:v>32.211179000000001</c:v>
                </c:pt>
                <c:pt idx="1989">
                  <c:v>35.666131999999998</c:v>
                </c:pt>
                <c:pt idx="1990">
                  <c:v>32.054864999999999</c:v>
                </c:pt>
                <c:pt idx="1991">
                  <c:v>31.693163999999999</c:v>
                </c:pt>
                <c:pt idx="1992">
                  <c:v>36.592216000000001</c:v>
                </c:pt>
                <c:pt idx="1993">
                  <c:v>31.327166999999999</c:v>
                </c:pt>
                <c:pt idx="1994">
                  <c:v>31.950644</c:v>
                </c:pt>
                <c:pt idx="1995">
                  <c:v>35.825851999999998</c:v>
                </c:pt>
                <c:pt idx="1996">
                  <c:v>31.919236999999999</c:v>
                </c:pt>
                <c:pt idx="1997">
                  <c:v>31.994198999999998</c:v>
                </c:pt>
                <c:pt idx="1998">
                  <c:v>35.859074999999997</c:v>
                </c:pt>
                <c:pt idx="1999">
                  <c:v>32.060735999999999</c:v>
                </c:pt>
                <c:pt idx="2000">
                  <c:v>31.788201999999998</c:v>
                </c:pt>
                <c:pt idx="2001">
                  <c:v>36.310645999999998</c:v>
                </c:pt>
                <c:pt idx="2002">
                  <c:v>31.862016000000001</c:v>
                </c:pt>
                <c:pt idx="2003">
                  <c:v>31.792608999999999</c:v>
                </c:pt>
                <c:pt idx="2004">
                  <c:v>35.845483000000002</c:v>
                </c:pt>
                <c:pt idx="2005">
                  <c:v>32.580640000000002</c:v>
                </c:pt>
                <c:pt idx="2006">
                  <c:v>31.407816</c:v>
                </c:pt>
                <c:pt idx="2007">
                  <c:v>35.650632000000002</c:v>
                </c:pt>
                <c:pt idx="2008">
                  <c:v>31.670351</c:v>
                </c:pt>
                <c:pt idx="2009">
                  <c:v>32.151513000000001</c:v>
                </c:pt>
                <c:pt idx="2010">
                  <c:v>35.956240999999999</c:v>
                </c:pt>
                <c:pt idx="2011">
                  <c:v>31.717424000000001</c:v>
                </c:pt>
                <c:pt idx="2012">
                  <c:v>31.905940999999999</c:v>
                </c:pt>
                <c:pt idx="2013">
                  <c:v>35.911667000000001</c:v>
                </c:pt>
                <c:pt idx="2014">
                  <c:v>31.992125999999999</c:v>
                </c:pt>
                <c:pt idx="2015">
                  <c:v>31.906423</c:v>
                </c:pt>
                <c:pt idx="2016">
                  <c:v>35.965555999999999</c:v>
                </c:pt>
                <c:pt idx="2017">
                  <c:v>31.836701000000001</c:v>
                </c:pt>
                <c:pt idx="2018">
                  <c:v>32.294401000000001</c:v>
                </c:pt>
                <c:pt idx="2019">
                  <c:v>35.654614000000002</c:v>
                </c:pt>
                <c:pt idx="2020">
                  <c:v>31.87096</c:v>
                </c:pt>
                <c:pt idx="2021">
                  <c:v>32.221217000000003</c:v>
                </c:pt>
                <c:pt idx="2022">
                  <c:v>35.980370999999998</c:v>
                </c:pt>
                <c:pt idx="2023">
                  <c:v>31.746295</c:v>
                </c:pt>
                <c:pt idx="2024">
                  <c:v>31.584647</c:v>
                </c:pt>
                <c:pt idx="2025">
                  <c:v>36.117666</c:v>
                </c:pt>
                <c:pt idx="2026">
                  <c:v>32.060236000000003</c:v>
                </c:pt>
                <c:pt idx="2027">
                  <c:v>31.406279000000001</c:v>
                </c:pt>
                <c:pt idx="2028">
                  <c:v>35.908521</c:v>
                </c:pt>
                <c:pt idx="2029">
                  <c:v>31.871608999999999</c:v>
                </c:pt>
                <c:pt idx="2030">
                  <c:v>32.040107999999996</c:v>
                </c:pt>
                <c:pt idx="2031">
                  <c:v>35.796686999999999</c:v>
                </c:pt>
                <c:pt idx="2032">
                  <c:v>32.058922000000003</c:v>
                </c:pt>
                <c:pt idx="2033">
                  <c:v>33.110765999999998</c:v>
                </c:pt>
                <c:pt idx="2034">
                  <c:v>35.088433999999999</c:v>
                </c:pt>
                <c:pt idx="2035">
                  <c:v>32.020533999999998</c:v>
                </c:pt>
                <c:pt idx="2036">
                  <c:v>31.135577999999999</c:v>
                </c:pt>
                <c:pt idx="2037">
                  <c:v>35.919705999999998</c:v>
                </c:pt>
                <c:pt idx="2038">
                  <c:v>31.994405</c:v>
                </c:pt>
                <c:pt idx="2039">
                  <c:v>31.942737999999999</c:v>
                </c:pt>
                <c:pt idx="2040">
                  <c:v>35.914186999999998</c:v>
                </c:pt>
                <c:pt idx="2041">
                  <c:v>31.735184</c:v>
                </c:pt>
                <c:pt idx="2042">
                  <c:v>31.949107999999999</c:v>
                </c:pt>
                <c:pt idx="2043">
                  <c:v>35.998260999999999</c:v>
                </c:pt>
                <c:pt idx="2044">
                  <c:v>32.470751999999997</c:v>
                </c:pt>
                <c:pt idx="2045">
                  <c:v>31.209724999999999</c:v>
                </c:pt>
                <c:pt idx="2046">
                  <c:v>35.946705999999999</c:v>
                </c:pt>
                <c:pt idx="2047">
                  <c:v>32.000644999999999</c:v>
                </c:pt>
                <c:pt idx="2048">
                  <c:v>31.756091999999999</c:v>
                </c:pt>
                <c:pt idx="2049">
                  <c:v>35.842483000000001</c:v>
                </c:pt>
                <c:pt idx="2050">
                  <c:v>31.846924000000001</c:v>
                </c:pt>
                <c:pt idx="2051">
                  <c:v>32.047423000000002</c:v>
                </c:pt>
                <c:pt idx="2052">
                  <c:v>35.823095000000002</c:v>
                </c:pt>
                <c:pt idx="2053">
                  <c:v>32.537047000000001</c:v>
                </c:pt>
                <c:pt idx="2054">
                  <c:v>31.357761</c:v>
                </c:pt>
                <c:pt idx="2055">
                  <c:v>35.945186</c:v>
                </c:pt>
                <c:pt idx="2056">
                  <c:v>31.796128</c:v>
                </c:pt>
                <c:pt idx="2057">
                  <c:v>31.972071</c:v>
                </c:pt>
                <c:pt idx="2058">
                  <c:v>36.038871999999998</c:v>
                </c:pt>
                <c:pt idx="2059">
                  <c:v>31.994757</c:v>
                </c:pt>
                <c:pt idx="2060">
                  <c:v>31.939571999999998</c:v>
                </c:pt>
                <c:pt idx="2061">
                  <c:v>35.503024000000003</c:v>
                </c:pt>
                <c:pt idx="2062">
                  <c:v>31.858813999999999</c:v>
                </c:pt>
                <c:pt idx="2063">
                  <c:v>32.503585999999999</c:v>
                </c:pt>
                <c:pt idx="2064">
                  <c:v>35.818244</c:v>
                </c:pt>
                <c:pt idx="2065">
                  <c:v>31.208114999999999</c:v>
                </c:pt>
                <c:pt idx="2066">
                  <c:v>32.021034</c:v>
                </c:pt>
                <c:pt idx="2067">
                  <c:v>35.871595999999997</c:v>
                </c:pt>
                <c:pt idx="2068">
                  <c:v>32.393216000000002</c:v>
                </c:pt>
                <c:pt idx="2069">
                  <c:v>31.309799000000002</c:v>
                </c:pt>
                <c:pt idx="2070">
                  <c:v>35.927520999999999</c:v>
                </c:pt>
                <c:pt idx="2071">
                  <c:v>32.387976000000002</c:v>
                </c:pt>
                <c:pt idx="2072">
                  <c:v>31.388188</c:v>
                </c:pt>
                <c:pt idx="2073">
                  <c:v>35.963760999999998</c:v>
                </c:pt>
                <c:pt idx="2074">
                  <c:v>31.896664999999999</c:v>
                </c:pt>
                <c:pt idx="2075">
                  <c:v>32.229903</c:v>
                </c:pt>
                <c:pt idx="2076">
                  <c:v>36.043205</c:v>
                </c:pt>
                <c:pt idx="2077">
                  <c:v>32.084848999999998</c:v>
                </c:pt>
                <c:pt idx="2078">
                  <c:v>31.531687000000002</c:v>
                </c:pt>
                <c:pt idx="2079">
                  <c:v>35.959057999999999</c:v>
                </c:pt>
                <c:pt idx="2080">
                  <c:v>31.515112999999999</c:v>
                </c:pt>
                <c:pt idx="2081">
                  <c:v>31.904997999999999</c:v>
                </c:pt>
                <c:pt idx="2082">
                  <c:v>36.222185000000003</c:v>
                </c:pt>
                <c:pt idx="2083">
                  <c:v>31.542335000000001</c:v>
                </c:pt>
                <c:pt idx="2084">
                  <c:v>31.893516999999999</c:v>
                </c:pt>
                <c:pt idx="2085">
                  <c:v>36.430813000000001</c:v>
                </c:pt>
                <c:pt idx="2086">
                  <c:v>31.296465999999999</c:v>
                </c:pt>
                <c:pt idx="2087">
                  <c:v>32.017330999999999</c:v>
                </c:pt>
                <c:pt idx="2088">
                  <c:v>35.751097000000001</c:v>
                </c:pt>
                <c:pt idx="2089">
                  <c:v>32.044294999999998</c:v>
                </c:pt>
                <c:pt idx="2090">
                  <c:v>31.832239999999999</c:v>
                </c:pt>
                <c:pt idx="2091">
                  <c:v>35.968021999999998</c:v>
                </c:pt>
                <c:pt idx="2092">
                  <c:v>31.865480999999999</c:v>
                </c:pt>
                <c:pt idx="2093">
                  <c:v>31.988499000000001</c:v>
                </c:pt>
                <c:pt idx="2094">
                  <c:v>35.891893000000003</c:v>
                </c:pt>
                <c:pt idx="2095">
                  <c:v>32.076165000000003</c:v>
                </c:pt>
                <c:pt idx="2096">
                  <c:v>31.570706000000001</c:v>
                </c:pt>
                <c:pt idx="2097">
                  <c:v>36.022557999999997</c:v>
                </c:pt>
                <c:pt idx="2098">
                  <c:v>32.054127000000001</c:v>
                </c:pt>
                <c:pt idx="2099">
                  <c:v>31.789463000000001</c:v>
                </c:pt>
                <c:pt idx="2100">
                  <c:v>36.163871999999998</c:v>
                </c:pt>
                <c:pt idx="2101">
                  <c:v>32.005943000000002</c:v>
                </c:pt>
                <c:pt idx="2102">
                  <c:v>31.177005000000001</c:v>
                </c:pt>
                <c:pt idx="2103">
                  <c:v>35.977410999999996</c:v>
                </c:pt>
                <c:pt idx="2104">
                  <c:v>31.872980999999999</c:v>
                </c:pt>
                <c:pt idx="2105">
                  <c:v>32.437569000000003</c:v>
                </c:pt>
                <c:pt idx="2106">
                  <c:v>35.478230000000003</c:v>
                </c:pt>
                <c:pt idx="2107">
                  <c:v>31.606093999999999</c:v>
                </c:pt>
                <c:pt idx="2108">
                  <c:v>31.866461999999999</c:v>
                </c:pt>
                <c:pt idx="2109">
                  <c:v>35.942151000000003</c:v>
                </c:pt>
                <c:pt idx="2110">
                  <c:v>31.974498000000001</c:v>
                </c:pt>
                <c:pt idx="2111">
                  <c:v>31.916055</c:v>
                </c:pt>
                <c:pt idx="2112">
                  <c:v>35.938226</c:v>
                </c:pt>
                <c:pt idx="2113">
                  <c:v>31.833943999999999</c:v>
                </c:pt>
                <c:pt idx="2114">
                  <c:v>32.076276</c:v>
                </c:pt>
                <c:pt idx="2115">
                  <c:v>35.985669999999999</c:v>
                </c:pt>
                <c:pt idx="2116">
                  <c:v>32.050978999999998</c:v>
                </c:pt>
                <c:pt idx="2117">
                  <c:v>31.639613000000001</c:v>
                </c:pt>
                <c:pt idx="2118">
                  <c:v>35.905560000000001</c:v>
                </c:pt>
                <c:pt idx="2119">
                  <c:v>31.898481</c:v>
                </c:pt>
                <c:pt idx="2120">
                  <c:v>32.086035000000003</c:v>
                </c:pt>
                <c:pt idx="2121">
                  <c:v>35.602988000000003</c:v>
                </c:pt>
                <c:pt idx="2122">
                  <c:v>32.402422000000001</c:v>
                </c:pt>
                <c:pt idx="2123">
                  <c:v>31.886907999999998</c:v>
                </c:pt>
                <c:pt idx="2124">
                  <c:v>35.507210999999998</c:v>
                </c:pt>
                <c:pt idx="2125">
                  <c:v>32.741807999999999</c:v>
                </c:pt>
                <c:pt idx="2126">
                  <c:v>30.884063999999999</c:v>
                </c:pt>
                <c:pt idx="2127">
                  <c:v>35.903559999999999</c:v>
                </c:pt>
                <c:pt idx="2128">
                  <c:v>31.993887000000001</c:v>
                </c:pt>
                <c:pt idx="2129">
                  <c:v>31.817741000000002</c:v>
                </c:pt>
                <c:pt idx="2130">
                  <c:v>36.010578000000002</c:v>
                </c:pt>
                <c:pt idx="2131">
                  <c:v>31.763131000000001</c:v>
                </c:pt>
                <c:pt idx="2132">
                  <c:v>31.877333</c:v>
                </c:pt>
                <c:pt idx="2133">
                  <c:v>35.834764</c:v>
                </c:pt>
                <c:pt idx="2134">
                  <c:v>31.905000000000001</c:v>
                </c:pt>
                <c:pt idx="2135">
                  <c:v>32.053460999999999</c:v>
                </c:pt>
                <c:pt idx="2136">
                  <c:v>35.795800999999997</c:v>
                </c:pt>
                <c:pt idx="2137">
                  <c:v>31.933703000000001</c:v>
                </c:pt>
                <c:pt idx="2138">
                  <c:v>31.895278000000001</c:v>
                </c:pt>
                <c:pt idx="2139">
                  <c:v>35.933300000000003</c:v>
                </c:pt>
                <c:pt idx="2140">
                  <c:v>31.893204000000001</c:v>
                </c:pt>
                <c:pt idx="2141">
                  <c:v>32.219940999999999</c:v>
                </c:pt>
                <c:pt idx="2142">
                  <c:v>35.574544000000003</c:v>
                </c:pt>
                <c:pt idx="2143">
                  <c:v>32.082906000000001</c:v>
                </c:pt>
                <c:pt idx="2144">
                  <c:v>31.891943999999999</c:v>
                </c:pt>
                <c:pt idx="2145">
                  <c:v>36.032837000000001</c:v>
                </c:pt>
                <c:pt idx="2146">
                  <c:v>31.651409000000001</c:v>
                </c:pt>
                <c:pt idx="2147">
                  <c:v>31.945184999999999</c:v>
                </c:pt>
                <c:pt idx="2148">
                  <c:v>36.064466000000003</c:v>
                </c:pt>
                <c:pt idx="2149">
                  <c:v>31.803871999999998</c:v>
                </c:pt>
                <c:pt idx="2150">
                  <c:v>32.35933</c:v>
                </c:pt>
                <c:pt idx="2151">
                  <c:v>35.436248999999997</c:v>
                </c:pt>
                <c:pt idx="2152">
                  <c:v>31.895630000000001</c:v>
                </c:pt>
                <c:pt idx="2153">
                  <c:v>32.322775</c:v>
                </c:pt>
                <c:pt idx="2154">
                  <c:v>32.232998000000002</c:v>
                </c:pt>
                <c:pt idx="2155">
                  <c:v>36.313279999999999</c:v>
                </c:pt>
                <c:pt idx="2156">
                  <c:v>30.678048</c:v>
                </c:pt>
                <c:pt idx="2157">
                  <c:v>31.979500000000002</c:v>
                </c:pt>
                <c:pt idx="2158">
                  <c:v>36.300075999999997</c:v>
                </c:pt>
                <c:pt idx="2159">
                  <c:v>31.458523</c:v>
                </c:pt>
                <c:pt idx="2160">
                  <c:v>31.983204000000001</c:v>
                </c:pt>
                <c:pt idx="2161">
                  <c:v>35.853209999999997</c:v>
                </c:pt>
                <c:pt idx="2162">
                  <c:v>32.276738000000002</c:v>
                </c:pt>
                <c:pt idx="2163">
                  <c:v>31.331838999999999</c:v>
                </c:pt>
                <c:pt idx="2164">
                  <c:v>36.286965000000002</c:v>
                </c:pt>
                <c:pt idx="2165">
                  <c:v>31.279078999999999</c:v>
                </c:pt>
                <c:pt idx="2166">
                  <c:v>31.955352000000001</c:v>
                </c:pt>
                <c:pt idx="2167">
                  <c:v>35.846080000000001</c:v>
                </c:pt>
                <c:pt idx="2168">
                  <c:v>32.009740999999998</c:v>
                </c:pt>
                <c:pt idx="2169">
                  <c:v>31.931352</c:v>
                </c:pt>
                <c:pt idx="2170">
                  <c:v>35.831802000000003</c:v>
                </c:pt>
                <c:pt idx="2171">
                  <c:v>31.884907999999999</c:v>
                </c:pt>
                <c:pt idx="2172">
                  <c:v>31.984370999999999</c:v>
                </c:pt>
                <c:pt idx="2173">
                  <c:v>35.987042000000002</c:v>
                </c:pt>
                <c:pt idx="2174">
                  <c:v>31.883538000000001</c:v>
                </c:pt>
                <c:pt idx="2175">
                  <c:v>31.807316</c:v>
                </c:pt>
                <c:pt idx="2176">
                  <c:v>36.076503000000002</c:v>
                </c:pt>
                <c:pt idx="2177">
                  <c:v>31.871057</c:v>
                </c:pt>
                <c:pt idx="2178">
                  <c:v>31.930741999999999</c:v>
                </c:pt>
                <c:pt idx="2179">
                  <c:v>35.858080000000001</c:v>
                </c:pt>
                <c:pt idx="2180">
                  <c:v>31.812576</c:v>
                </c:pt>
                <c:pt idx="2181">
                  <c:v>31.995037</c:v>
                </c:pt>
                <c:pt idx="2182">
                  <c:v>36.128374000000001</c:v>
                </c:pt>
                <c:pt idx="2183">
                  <c:v>31.601523</c:v>
                </c:pt>
                <c:pt idx="2184">
                  <c:v>32.075833000000003</c:v>
                </c:pt>
                <c:pt idx="2185">
                  <c:v>35.704433000000002</c:v>
                </c:pt>
                <c:pt idx="2186">
                  <c:v>31.98676</c:v>
                </c:pt>
                <c:pt idx="2187">
                  <c:v>32.005018999999997</c:v>
                </c:pt>
                <c:pt idx="2188">
                  <c:v>35.801839999999999</c:v>
                </c:pt>
                <c:pt idx="2189">
                  <c:v>31.922352</c:v>
                </c:pt>
                <c:pt idx="2190">
                  <c:v>32.057203000000001</c:v>
                </c:pt>
                <c:pt idx="2191">
                  <c:v>36.139245000000003</c:v>
                </c:pt>
                <c:pt idx="2192">
                  <c:v>31.588502999999999</c:v>
                </c:pt>
                <c:pt idx="2193">
                  <c:v>31.841446000000001</c:v>
                </c:pt>
                <c:pt idx="2194">
                  <c:v>35.938488</c:v>
                </c:pt>
                <c:pt idx="2195">
                  <c:v>31.802427999999999</c:v>
                </c:pt>
                <c:pt idx="2196">
                  <c:v>31.981259999999999</c:v>
                </c:pt>
                <c:pt idx="2197">
                  <c:v>35.958468000000003</c:v>
                </c:pt>
                <c:pt idx="2198">
                  <c:v>32.177850999999997</c:v>
                </c:pt>
                <c:pt idx="2199">
                  <c:v>31.612670000000001</c:v>
                </c:pt>
                <c:pt idx="2200">
                  <c:v>35.83334</c:v>
                </c:pt>
                <c:pt idx="2201">
                  <c:v>32.038556</c:v>
                </c:pt>
                <c:pt idx="2202">
                  <c:v>31.855965000000001</c:v>
                </c:pt>
                <c:pt idx="2203">
                  <c:v>35.911135000000002</c:v>
                </c:pt>
                <c:pt idx="2204">
                  <c:v>34.392778</c:v>
                </c:pt>
                <c:pt idx="2205">
                  <c:v>29.487093999999999</c:v>
                </c:pt>
                <c:pt idx="2206">
                  <c:v>35.881802</c:v>
                </c:pt>
                <c:pt idx="2207">
                  <c:v>32.061518999999997</c:v>
                </c:pt>
                <c:pt idx="2208">
                  <c:v>31.892873000000002</c:v>
                </c:pt>
                <c:pt idx="2209">
                  <c:v>35.978247000000003</c:v>
                </c:pt>
                <c:pt idx="2210">
                  <c:v>31.636893000000001</c:v>
                </c:pt>
                <c:pt idx="2211">
                  <c:v>32.017001</c:v>
                </c:pt>
                <c:pt idx="2212">
                  <c:v>35.871378</c:v>
                </c:pt>
                <c:pt idx="2213">
                  <c:v>31.821353999999999</c:v>
                </c:pt>
                <c:pt idx="2214">
                  <c:v>32.470700999999998</c:v>
                </c:pt>
                <c:pt idx="2215">
                  <c:v>35.768377999999998</c:v>
                </c:pt>
                <c:pt idx="2216">
                  <c:v>31.485690999999999</c:v>
                </c:pt>
                <c:pt idx="2217">
                  <c:v>31.849947</c:v>
                </c:pt>
                <c:pt idx="2218">
                  <c:v>35.972099</c:v>
                </c:pt>
                <c:pt idx="2219">
                  <c:v>31.935352999999999</c:v>
                </c:pt>
                <c:pt idx="2220">
                  <c:v>31.734818000000001</c:v>
                </c:pt>
                <c:pt idx="2221">
                  <c:v>35.887340000000002</c:v>
                </c:pt>
                <c:pt idx="2222">
                  <c:v>31.950241999999999</c:v>
                </c:pt>
                <c:pt idx="2223">
                  <c:v>31.943093999999999</c:v>
                </c:pt>
                <c:pt idx="2224">
                  <c:v>36.174022999999998</c:v>
                </c:pt>
                <c:pt idx="2225">
                  <c:v>31.657299999999999</c:v>
                </c:pt>
                <c:pt idx="2226">
                  <c:v>31.873947000000001</c:v>
                </c:pt>
                <c:pt idx="2227">
                  <c:v>35.971080000000001</c:v>
                </c:pt>
                <c:pt idx="2228">
                  <c:v>32.270313999999999</c:v>
                </c:pt>
                <c:pt idx="2229">
                  <c:v>31.931094000000002</c:v>
                </c:pt>
                <c:pt idx="2230">
                  <c:v>35.451250999999999</c:v>
                </c:pt>
                <c:pt idx="2231">
                  <c:v>31.963408999999999</c:v>
                </c:pt>
                <c:pt idx="2232">
                  <c:v>32.111074000000002</c:v>
                </c:pt>
                <c:pt idx="2233">
                  <c:v>35.492528999999998</c:v>
                </c:pt>
                <c:pt idx="2234">
                  <c:v>31.929613</c:v>
                </c:pt>
                <c:pt idx="2235">
                  <c:v>32.004556999999998</c:v>
                </c:pt>
                <c:pt idx="2236">
                  <c:v>35.841876999999997</c:v>
                </c:pt>
                <c:pt idx="2237">
                  <c:v>32.645995999999997</c:v>
                </c:pt>
                <c:pt idx="2238">
                  <c:v>31.604931000000001</c:v>
                </c:pt>
                <c:pt idx="2239">
                  <c:v>35.611158000000003</c:v>
                </c:pt>
                <c:pt idx="2240">
                  <c:v>31.914576</c:v>
                </c:pt>
                <c:pt idx="2241">
                  <c:v>31.785522</c:v>
                </c:pt>
                <c:pt idx="2242">
                  <c:v>35.933266000000003</c:v>
                </c:pt>
                <c:pt idx="2243">
                  <c:v>31.805966000000002</c:v>
                </c:pt>
                <c:pt idx="2244">
                  <c:v>31.993169000000002</c:v>
                </c:pt>
                <c:pt idx="2245">
                  <c:v>35.894525999999999</c:v>
                </c:pt>
                <c:pt idx="2246">
                  <c:v>31.982168000000001</c:v>
                </c:pt>
                <c:pt idx="2247">
                  <c:v>31.927133000000001</c:v>
                </c:pt>
                <c:pt idx="2248">
                  <c:v>35.948841000000002</c:v>
                </c:pt>
                <c:pt idx="2249">
                  <c:v>32.043297000000003</c:v>
                </c:pt>
                <c:pt idx="2250">
                  <c:v>31.698542</c:v>
                </c:pt>
                <c:pt idx="2251">
                  <c:v>36.088616999999999</c:v>
                </c:pt>
                <c:pt idx="2252">
                  <c:v>32.054464000000003</c:v>
                </c:pt>
                <c:pt idx="2253">
                  <c:v>32.178871000000001</c:v>
                </c:pt>
                <c:pt idx="2254">
                  <c:v>35.107438999999999</c:v>
                </c:pt>
                <c:pt idx="2255">
                  <c:v>32.088574999999999</c:v>
                </c:pt>
                <c:pt idx="2256">
                  <c:v>31.829355</c:v>
                </c:pt>
                <c:pt idx="2257">
                  <c:v>35.856544999999997</c:v>
                </c:pt>
                <c:pt idx="2258">
                  <c:v>217.72743399999999</c:v>
                </c:pt>
                <c:pt idx="2259">
                  <c:v>49.432454</c:v>
                </c:pt>
                <c:pt idx="2260">
                  <c:v>31.235823</c:v>
                </c:pt>
                <c:pt idx="2261">
                  <c:v>31.849243999999999</c:v>
                </c:pt>
                <c:pt idx="2262">
                  <c:v>36.041691999999998</c:v>
                </c:pt>
                <c:pt idx="2263">
                  <c:v>32.266241000000001</c:v>
                </c:pt>
                <c:pt idx="2264">
                  <c:v>31.305008000000001</c:v>
                </c:pt>
                <c:pt idx="2265">
                  <c:v>35.917915000000001</c:v>
                </c:pt>
                <c:pt idx="2266">
                  <c:v>31.920650999999999</c:v>
                </c:pt>
                <c:pt idx="2267">
                  <c:v>31.925595000000001</c:v>
                </c:pt>
                <c:pt idx="2268">
                  <c:v>35.961674000000002</c:v>
                </c:pt>
                <c:pt idx="2269">
                  <c:v>32.016354</c:v>
                </c:pt>
                <c:pt idx="2270">
                  <c:v>31.858651999999999</c:v>
                </c:pt>
                <c:pt idx="2271">
                  <c:v>35.990062999999999</c:v>
                </c:pt>
                <c:pt idx="2272">
                  <c:v>31.877281</c:v>
                </c:pt>
                <c:pt idx="2273">
                  <c:v>31.766005</c:v>
                </c:pt>
                <c:pt idx="2274">
                  <c:v>36.334874999999997</c:v>
                </c:pt>
                <c:pt idx="2275">
                  <c:v>31.731726999999999</c:v>
                </c:pt>
                <c:pt idx="2276">
                  <c:v>32.161002000000003</c:v>
                </c:pt>
                <c:pt idx="2277">
                  <c:v>35.677362000000002</c:v>
                </c:pt>
                <c:pt idx="2278">
                  <c:v>32.209667000000003</c:v>
                </c:pt>
                <c:pt idx="2279">
                  <c:v>31.925706999999999</c:v>
                </c:pt>
                <c:pt idx="2280">
                  <c:v>35.837639000000003</c:v>
                </c:pt>
                <c:pt idx="2281">
                  <c:v>31.54758</c:v>
                </c:pt>
                <c:pt idx="2282">
                  <c:v>32.136816000000003</c:v>
                </c:pt>
                <c:pt idx="2283">
                  <c:v>35.667214000000001</c:v>
                </c:pt>
                <c:pt idx="2284">
                  <c:v>31.757411999999999</c:v>
                </c:pt>
                <c:pt idx="2285">
                  <c:v>31.911428999999998</c:v>
                </c:pt>
                <c:pt idx="2286">
                  <c:v>35.897730000000003</c:v>
                </c:pt>
                <c:pt idx="2287">
                  <c:v>31.924762999999999</c:v>
                </c:pt>
                <c:pt idx="2288">
                  <c:v>31.967002999999998</c:v>
                </c:pt>
                <c:pt idx="2289">
                  <c:v>35.976748000000001</c:v>
                </c:pt>
                <c:pt idx="2290">
                  <c:v>31.878115000000001</c:v>
                </c:pt>
                <c:pt idx="2291">
                  <c:v>31.836410999999998</c:v>
                </c:pt>
                <c:pt idx="2292">
                  <c:v>36.002046</c:v>
                </c:pt>
                <c:pt idx="2293">
                  <c:v>32.135910000000003</c:v>
                </c:pt>
                <c:pt idx="2294">
                  <c:v>32.123779999999996</c:v>
                </c:pt>
                <c:pt idx="2295">
                  <c:v>35.503715999999997</c:v>
                </c:pt>
                <c:pt idx="2296">
                  <c:v>31.899114999999998</c:v>
                </c:pt>
                <c:pt idx="2297">
                  <c:v>31.894023000000001</c:v>
                </c:pt>
                <c:pt idx="2298">
                  <c:v>35.759103000000003</c:v>
                </c:pt>
                <c:pt idx="2299">
                  <c:v>31.902373999999998</c:v>
                </c:pt>
                <c:pt idx="2300">
                  <c:v>32.112502999999997</c:v>
                </c:pt>
                <c:pt idx="2301">
                  <c:v>35.929416000000003</c:v>
                </c:pt>
                <c:pt idx="2302">
                  <c:v>32.081225000000003</c:v>
                </c:pt>
                <c:pt idx="2303">
                  <c:v>31.538136000000002</c:v>
                </c:pt>
                <c:pt idx="2304">
                  <c:v>35.999434000000001</c:v>
                </c:pt>
                <c:pt idx="2305">
                  <c:v>32.049318</c:v>
                </c:pt>
                <c:pt idx="2306">
                  <c:v>32.064076999999997</c:v>
                </c:pt>
                <c:pt idx="2307">
                  <c:v>35.965730999999998</c:v>
                </c:pt>
                <c:pt idx="2308">
                  <c:v>31.515063000000001</c:v>
                </c:pt>
                <c:pt idx="2309">
                  <c:v>31.980356</c:v>
                </c:pt>
                <c:pt idx="2310">
                  <c:v>36.359209</c:v>
                </c:pt>
                <c:pt idx="2311">
                  <c:v>31.406286000000001</c:v>
                </c:pt>
                <c:pt idx="2312">
                  <c:v>31.779209000000002</c:v>
                </c:pt>
                <c:pt idx="2313">
                  <c:v>35.998620000000003</c:v>
                </c:pt>
                <c:pt idx="2314">
                  <c:v>31.816929999999999</c:v>
                </c:pt>
                <c:pt idx="2315">
                  <c:v>31.951411</c:v>
                </c:pt>
                <c:pt idx="2316">
                  <c:v>35.902453000000001</c:v>
                </c:pt>
                <c:pt idx="2317">
                  <c:v>31.974132999999998</c:v>
                </c:pt>
                <c:pt idx="2318">
                  <c:v>31.927576999999999</c:v>
                </c:pt>
                <c:pt idx="2319">
                  <c:v>35.898989999999998</c:v>
                </c:pt>
                <c:pt idx="2320">
                  <c:v>31.941299999999998</c:v>
                </c:pt>
                <c:pt idx="2321">
                  <c:v>31.887041</c:v>
                </c:pt>
                <c:pt idx="2322">
                  <c:v>35.904953999999996</c:v>
                </c:pt>
                <c:pt idx="2323">
                  <c:v>32.192095000000002</c:v>
                </c:pt>
                <c:pt idx="2324">
                  <c:v>31.553452</c:v>
                </c:pt>
                <c:pt idx="2325">
                  <c:v>36.197080999999997</c:v>
                </c:pt>
                <c:pt idx="2326">
                  <c:v>31.849691</c:v>
                </c:pt>
                <c:pt idx="2327">
                  <c:v>31.972059999999999</c:v>
                </c:pt>
                <c:pt idx="2328">
                  <c:v>35.683937999999998</c:v>
                </c:pt>
                <c:pt idx="2329">
                  <c:v>32.289428000000001</c:v>
                </c:pt>
                <c:pt idx="2330">
                  <c:v>31.910875000000001</c:v>
                </c:pt>
                <c:pt idx="2331">
                  <c:v>35.627420000000001</c:v>
                </c:pt>
                <c:pt idx="2332">
                  <c:v>32.019652000000001</c:v>
                </c:pt>
                <c:pt idx="2333">
                  <c:v>31.612359000000001</c:v>
                </c:pt>
                <c:pt idx="2334">
                  <c:v>35.980860999999997</c:v>
                </c:pt>
                <c:pt idx="2335">
                  <c:v>31.866078999999999</c:v>
                </c:pt>
                <c:pt idx="2336">
                  <c:v>31.904208000000001</c:v>
                </c:pt>
                <c:pt idx="2337">
                  <c:v>79.326774999999998</c:v>
                </c:pt>
                <c:pt idx="2338">
                  <c:v>56.664251999999998</c:v>
                </c:pt>
                <c:pt idx="2339">
                  <c:v>31.913133999999999</c:v>
                </c:pt>
                <c:pt idx="2340">
                  <c:v>32.009078000000002</c:v>
                </c:pt>
                <c:pt idx="2341">
                  <c:v>35.86777</c:v>
                </c:pt>
                <c:pt idx="2342">
                  <c:v>31.881319000000001</c:v>
                </c:pt>
                <c:pt idx="2343">
                  <c:v>31.993337</c:v>
                </c:pt>
                <c:pt idx="2344">
                  <c:v>35.831159</c:v>
                </c:pt>
                <c:pt idx="2345">
                  <c:v>32.053688999999999</c:v>
                </c:pt>
                <c:pt idx="2346">
                  <c:v>31.742301999999999</c:v>
                </c:pt>
                <c:pt idx="2347">
                  <c:v>36.256118000000001</c:v>
                </c:pt>
                <c:pt idx="2348">
                  <c:v>31.647265999999998</c:v>
                </c:pt>
                <c:pt idx="2349">
                  <c:v>31.869561000000001</c:v>
                </c:pt>
                <c:pt idx="2350">
                  <c:v>36.136933999999997</c:v>
                </c:pt>
                <c:pt idx="2351">
                  <c:v>31.613675000000001</c:v>
                </c:pt>
                <c:pt idx="2352">
                  <c:v>31.739229000000002</c:v>
                </c:pt>
                <c:pt idx="2353">
                  <c:v>35.916510000000002</c:v>
                </c:pt>
                <c:pt idx="2354">
                  <c:v>32.158225999999999</c:v>
                </c:pt>
                <c:pt idx="2355">
                  <c:v>32.116799999999998</c:v>
                </c:pt>
                <c:pt idx="2356">
                  <c:v>35.890362000000003</c:v>
                </c:pt>
                <c:pt idx="2357">
                  <c:v>31.765284000000001</c:v>
                </c:pt>
                <c:pt idx="2358">
                  <c:v>31.561081999999999</c:v>
                </c:pt>
                <c:pt idx="2359">
                  <c:v>36.077361000000003</c:v>
                </c:pt>
                <c:pt idx="2360">
                  <c:v>31.741895</c:v>
                </c:pt>
                <c:pt idx="2361">
                  <c:v>31.981152999999999</c:v>
                </c:pt>
                <c:pt idx="2362">
                  <c:v>35.840510999999999</c:v>
                </c:pt>
                <c:pt idx="2363">
                  <c:v>32.007041000000001</c:v>
                </c:pt>
                <c:pt idx="2364">
                  <c:v>31.772061999999998</c:v>
                </c:pt>
                <c:pt idx="2365">
                  <c:v>36.176544999999997</c:v>
                </c:pt>
                <c:pt idx="2366">
                  <c:v>31.881357999999999</c:v>
                </c:pt>
                <c:pt idx="2367">
                  <c:v>31.774284000000002</c:v>
                </c:pt>
                <c:pt idx="2368">
                  <c:v>35.922010999999998</c:v>
                </c:pt>
                <c:pt idx="2369">
                  <c:v>31.961652999999998</c:v>
                </c:pt>
                <c:pt idx="2370">
                  <c:v>31.881430999999999</c:v>
                </c:pt>
                <c:pt idx="2371">
                  <c:v>36.052045999999997</c:v>
                </c:pt>
                <c:pt idx="2372">
                  <c:v>31.918153</c:v>
                </c:pt>
                <c:pt idx="2373">
                  <c:v>31.889931000000001</c:v>
                </c:pt>
                <c:pt idx="2374">
                  <c:v>31.687933000000001</c:v>
                </c:pt>
                <c:pt idx="2375">
                  <c:v>35.956769999999999</c:v>
                </c:pt>
                <c:pt idx="2376">
                  <c:v>31.970061000000001</c:v>
                </c:pt>
                <c:pt idx="2377">
                  <c:v>31.954578999999999</c:v>
                </c:pt>
                <c:pt idx="2378">
                  <c:v>35.936751000000001</c:v>
                </c:pt>
                <c:pt idx="2379">
                  <c:v>31.891117000000001</c:v>
                </c:pt>
                <c:pt idx="2380">
                  <c:v>32.113855999999998</c:v>
                </c:pt>
                <c:pt idx="2381">
                  <c:v>35.653606000000003</c:v>
                </c:pt>
                <c:pt idx="2382">
                  <c:v>31.924116999999999</c:v>
                </c:pt>
                <c:pt idx="2383">
                  <c:v>32.015152999999998</c:v>
                </c:pt>
                <c:pt idx="2384">
                  <c:v>35.872121999999997</c:v>
                </c:pt>
                <c:pt idx="2385">
                  <c:v>31.792988999999999</c:v>
                </c:pt>
                <c:pt idx="2386">
                  <c:v>31.991561000000001</c:v>
                </c:pt>
                <c:pt idx="2387">
                  <c:v>35.780957000000001</c:v>
                </c:pt>
                <c:pt idx="2388">
                  <c:v>32.273929000000003</c:v>
                </c:pt>
                <c:pt idx="2389">
                  <c:v>32.062987</c:v>
                </c:pt>
                <c:pt idx="2390">
                  <c:v>36.635930999999999</c:v>
                </c:pt>
                <c:pt idx="2391">
                  <c:v>30.505146</c:v>
                </c:pt>
                <c:pt idx="2392">
                  <c:v>32.00958</c:v>
                </c:pt>
                <c:pt idx="2393">
                  <c:v>35.779679000000002</c:v>
                </c:pt>
                <c:pt idx="2394">
                  <c:v>32.039893999999997</c:v>
                </c:pt>
                <c:pt idx="2395">
                  <c:v>31.871653999999999</c:v>
                </c:pt>
                <c:pt idx="2396">
                  <c:v>36.076732</c:v>
                </c:pt>
                <c:pt idx="2397">
                  <c:v>32.249780999999999</c:v>
                </c:pt>
                <c:pt idx="2398">
                  <c:v>31.474416000000002</c:v>
                </c:pt>
                <c:pt idx="2399">
                  <c:v>36.013122000000003</c:v>
                </c:pt>
                <c:pt idx="2400">
                  <c:v>31.598972</c:v>
                </c:pt>
                <c:pt idx="2401">
                  <c:v>31.931394999999998</c:v>
                </c:pt>
                <c:pt idx="2402">
                  <c:v>35.972658000000003</c:v>
                </c:pt>
                <c:pt idx="2403">
                  <c:v>31.789747999999999</c:v>
                </c:pt>
                <c:pt idx="2404">
                  <c:v>32.321705999999999</c:v>
                </c:pt>
                <c:pt idx="2405">
                  <c:v>35.869123000000002</c:v>
                </c:pt>
                <c:pt idx="2406">
                  <c:v>31.632175</c:v>
                </c:pt>
                <c:pt idx="2407">
                  <c:v>31.791007</c:v>
                </c:pt>
                <c:pt idx="2408">
                  <c:v>36.070231999999997</c:v>
                </c:pt>
                <c:pt idx="2409">
                  <c:v>31.954321</c:v>
                </c:pt>
                <c:pt idx="2410">
                  <c:v>32.276392999999999</c:v>
                </c:pt>
                <c:pt idx="2411">
                  <c:v>35.846401</c:v>
                </c:pt>
                <c:pt idx="2412">
                  <c:v>31.382251</c:v>
                </c:pt>
                <c:pt idx="2413">
                  <c:v>32.128208999999998</c:v>
                </c:pt>
                <c:pt idx="2414">
                  <c:v>35.945863000000003</c:v>
                </c:pt>
                <c:pt idx="2415">
                  <c:v>32.276280999999997</c:v>
                </c:pt>
                <c:pt idx="2416">
                  <c:v>30.911607</c:v>
                </c:pt>
                <c:pt idx="2417">
                  <c:v>35.940567000000001</c:v>
                </c:pt>
                <c:pt idx="2418">
                  <c:v>31.832304000000001</c:v>
                </c:pt>
                <c:pt idx="2419">
                  <c:v>31.933876999999999</c:v>
                </c:pt>
                <c:pt idx="2420">
                  <c:v>36.399451999999997</c:v>
                </c:pt>
                <c:pt idx="2421">
                  <c:v>31.190197000000001</c:v>
                </c:pt>
                <c:pt idx="2422">
                  <c:v>31.940487999999998</c:v>
                </c:pt>
                <c:pt idx="2423">
                  <c:v>35.910899999999998</c:v>
                </c:pt>
                <c:pt idx="2424">
                  <c:v>31.941061999999999</c:v>
                </c:pt>
                <c:pt idx="2425">
                  <c:v>32.156948999999997</c:v>
                </c:pt>
                <c:pt idx="2426">
                  <c:v>35.804530999999997</c:v>
                </c:pt>
                <c:pt idx="2427">
                  <c:v>31.728878000000002</c:v>
                </c:pt>
                <c:pt idx="2428">
                  <c:v>32.158856</c:v>
                </c:pt>
                <c:pt idx="2429">
                  <c:v>35.854401000000003</c:v>
                </c:pt>
                <c:pt idx="2430">
                  <c:v>31.783359999999998</c:v>
                </c:pt>
                <c:pt idx="2431">
                  <c:v>32.030653999999998</c:v>
                </c:pt>
                <c:pt idx="2432">
                  <c:v>35.918604000000002</c:v>
                </c:pt>
                <c:pt idx="2433">
                  <c:v>31.929673000000001</c:v>
                </c:pt>
                <c:pt idx="2434">
                  <c:v>32.064579999999999</c:v>
                </c:pt>
                <c:pt idx="2435">
                  <c:v>35.607402999999998</c:v>
                </c:pt>
                <c:pt idx="2436">
                  <c:v>32.236671000000001</c:v>
                </c:pt>
                <c:pt idx="2437">
                  <c:v>32.038986999999999</c:v>
                </c:pt>
                <c:pt idx="2438">
                  <c:v>35.726697999999999</c:v>
                </c:pt>
                <c:pt idx="2439">
                  <c:v>31.465102999999999</c:v>
                </c:pt>
                <c:pt idx="2440">
                  <c:v>31.975784000000001</c:v>
                </c:pt>
                <c:pt idx="2441">
                  <c:v>35.910474999999998</c:v>
                </c:pt>
                <c:pt idx="2442">
                  <c:v>31.83886</c:v>
                </c:pt>
                <c:pt idx="2443">
                  <c:v>32.089393999999999</c:v>
                </c:pt>
                <c:pt idx="2444">
                  <c:v>35.771920999999999</c:v>
                </c:pt>
                <c:pt idx="2445">
                  <c:v>31.870507</c:v>
                </c:pt>
                <c:pt idx="2446">
                  <c:v>32.227283</c:v>
                </c:pt>
                <c:pt idx="2447">
                  <c:v>35.784402</c:v>
                </c:pt>
                <c:pt idx="2448">
                  <c:v>32.115228000000002</c:v>
                </c:pt>
                <c:pt idx="2449">
                  <c:v>31.657343000000001</c:v>
                </c:pt>
                <c:pt idx="2450">
                  <c:v>36.373620000000003</c:v>
                </c:pt>
                <c:pt idx="2451">
                  <c:v>31.242846</c:v>
                </c:pt>
                <c:pt idx="2452">
                  <c:v>31.972729000000001</c:v>
                </c:pt>
                <c:pt idx="2453">
                  <c:v>35.940716000000002</c:v>
                </c:pt>
                <c:pt idx="2454">
                  <c:v>31.919654999999999</c:v>
                </c:pt>
                <c:pt idx="2455">
                  <c:v>31.861822</c:v>
                </c:pt>
                <c:pt idx="2456">
                  <c:v>36.011566999999999</c:v>
                </c:pt>
                <c:pt idx="2457">
                  <c:v>31.934858999999999</c:v>
                </c:pt>
                <c:pt idx="2458">
                  <c:v>32.283262999999998</c:v>
                </c:pt>
                <c:pt idx="2459">
                  <c:v>35.604163</c:v>
                </c:pt>
                <c:pt idx="2460">
                  <c:v>31.829136999999999</c:v>
                </c:pt>
                <c:pt idx="2461">
                  <c:v>32.317393000000003</c:v>
                </c:pt>
                <c:pt idx="2462">
                  <c:v>35.727606999999999</c:v>
                </c:pt>
                <c:pt idx="2463">
                  <c:v>31.408473999999998</c:v>
                </c:pt>
                <c:pt idx="2464">
                  <c:v>31.972655</c:v>
                </c:pt>
                <c:pt idx="2465">
                  <c:v>36.054715000000002</c:v>
                </c:pt>
                <c:pt idx="2466">
                  <c:v>31.761268000000001</c:v>
                </c:pt>
                <c:pt idx="2467">
                  <c:v>31.957599999999999</c:v>
                </c:pt>
                <c:pt idx="2468">
                  <c:v>35.960326999999999</c:v>
                </c:pt>
                <c:pt idx="2469">
                  <c:v>31.874656000000002</c:v>
                </c:pt>
                <c:pt idx="2470">
                  <c:v>31.885138000000001</c:v>
                </c:pt>
                <c:pt idx="2471">
                  <c:v>35.81644</c:v>
                </c:pt>
                <c:pt idx="2472">
                  <c:v>32.090099000000002</c:v>
                </c:pt>
                <c:pt idx="2473">
                  <c:v>31.947619</c:v>
                </c:pt>
                <c:pt idx="2474">
                  <c:v>35.86307</c:v>
                </c:pt>
                <c:pt idx="2475">
                  <c:v>31.752120000000001</c:v>
                </c:pt>
                <c:pt idx="2476">
                  <c:v>31.932452000000001</c:v>
                </c:pt>
                <c:pt idx="2477">
                  <c:v>36.090456000000003</c:v>
                </c:pt>
                <c:pt idx="2478">
                  <c:v>31.778305</c:v>
                </c:pt>
                <c:pt idx="2479">
                  <c:v>31.983913999999999</c:v>
                </c:pt>
                <c:pt idx="2480">
                  <c:v>36.106994</c:v>
                </c:pt>
                <c:pt idx="2481">
                  <c:v>31.667565</c:v>
                </c:pt>
                <c:pt idx="2482">
                  <c:v>31.827674999999999</c:v>
                </c:pt>
                <c:pt idx="2483">
                  <c:v>35.827922000000001</c:v>
                </c:pt>
                <c:pt idx="2484">
                  <c:v>32.116653999999997</c:v>
                </c:pt>
                <c:pt idx="2485">
                  <c:v>31.977896000000001</c:v>
                </c:pt>
                <c:pt idx="2486">
                  <c:v>35.705682000000003</c:v>
                </c:pt>
                <c:pt idx="2487">
                  <c:v>31.934377999999999</c:v>
                </c:pt>
                <c:pt idx="2488">
                  <c:v>31.858008000000002</c:v>
                </c:pt>
                <c:pt idx="2489">
                  <c:v>36.326140000000002</c:v>
                </c:pt>
                <c:pt idx="2490">
                  <c:v>31.808194</c:v>
                </c:pt>
                <c:pt idx="2491">
                  <c:v>31.602713000000001</c:v>
                </c:pt>
                <c:pt idx="2492">
                  <c:v>35.898698000000003</c:v>
                </c:pt>
                <c:pt idx="2493">
                  <c:v>31.785045</c:v>
                </c:pt>
                <c:pt idx="2494">
                  <c:v>31.830804000000001</c:v>
                </c:pt>
                <c:pt idx="2495">
                  <c:v>35.912309999999998</c:v>
                </c:pt>
                <c:pt idx="2496">
                  <c:v>31.956637000000001</c:v>
                </c:pt>
                <c:pt idx="2497">
                  <c:v>32.076025000000001</c:v>
                </c:pt>
                <c:pt idx="2498">
                  <c:v>36.115640999999997</c:v>
                </c:pt>
                <c:pt idx="2499">
                  <c:v>31.565214999999998</c:v>
                </c:pt>
                <c:pt idx="2500">
                  <c:v>31.970063</c:v>
                </c:pt>
                <c:pt idx="2501">
                  <c:v>36.269123</c:v>
                </c:pt>
                <c:pt idx="2502">
                  <c:v>32.031508000000002</c:v>
                </c:pt>
                <c:pt idx="2503">
                  <c:v>31.568085</c:v>
                </c:pt>
                <c:pt idx="2504">
                  <c:v>35.751589000000003</c:v>
                </c:pt>
                <c:pt idx="2505">
                  <c:v>31.936489000000002</c:v>
                </c:pt>
                <c:pt idx="2506">
                  <c:v>31.853268</c:v>
                </c:pt>
                <c:pt idx="2507">
                  <c:v>36.385603000000003</c:v>
                </c:pt>
                <c:pt idx="2508">
                  <c:v>31.380974999999999</c:v>
                </c:pt>
                <c:pt idx="2509">
                  <c:v>32.833556999999999</c:v>
                </c:pt>
                <c:pt idx="2510">
                  <c:v>34.941040000000001</c:v>
                </c:pt>
                <c:pt idx="2511">
                  <c:v>31.873194000000002</c:v>
                </c:pt>
                <c:pt idx="2512">
                  <c:v>32.101100000000002</c:v>
                </c:pt>
                <c:pt idx="2513">
                  <c:v>35.757199999999997</c:v>
                </c:pt>
                <c:pt idx="2514">
                  <c:v>31.944192999999999</c:v>
                </c:pt>
                <c:pt idx="2515">
                  <c:v>31.916934000000001</c:v>
                </c:pt>
                <c:pt idx="2516">
                  <c:v>35.864626000000001</c:v>
                </c:pt>
                <c:pt idx="2517">
                  <c:v>31.916768000000001</c:v>
                </c:pt>
                <c:pt idx="2518">
                  <c:v>32.088099</c:v>
                </c:pt>
                <c:pt idx="2519">
                  <c:v>35.873866</c:v>
                </c:pt>
                <c:pt idx="2520">
                  <c:v>31.934156999999999</c:v>
                </c:pt>
                <c:pt idx="2521">
                  <c:v>31.675122000000002</c:v>
                </c:pt>
                <c:pt idx="2522">
                  <c:v>36.087049999999998</c:v>
                </c:pt>
                <c:pt idx="2523">
                  <c:v>31.907360000000001</c:v>
                </c:pt>
                <c:pt idx="2524">
                  <c:v>31.730103</c:v>
                </c:pt>
                <c:pt idx="2525">
                  <c:v>35.898532000000003</c:v>
                </c:pt>
                <c:pt idx="2526">
                  <c:v>32.080582</c:v>
                </c:pt>
                <c:pt idx="2527">
                  <c:v>31.740176999999999</c:v>
                </c:pt>
                <c:pt idx="2528">
                  <c:v>36.166068000000003</c:v>
                </c:pt>
                <c:pt idx="2529">
                  <c:v>32.139211000000003</c:v>
                </c:pt>
                <c:pt idx="2530">
                  <c:v>31.548123</c:v>
                </c:pt>
                <c:pt idx="2531">
                  <c:v>35.945402999999999</c:v>
                </c:pt>
                <c:pt idx="2532">
                  <c:v>32.285283</c:v>
                </c:pt>
                <c:pt idx="2533">
                  <c:v>31.428124</c:v>
                </c:pt>
                <c:pt idx="2534">
                  <c:v>35.937902999999999</c:v>
                </c:pt>
                <c:pt idx="2535">
                  <c:v>31.975860000000001</c:v>
                </c:pt>
                <c:pt idx="2536">
                  <c:v>31.680622</c:v>
                </c:pt>
                <c:pt idx="2537">
                  <c:v>36.222827000000002</c:v>
                </c:pt>
                <c:pt idx="2538">
                  <c:v>31.699918</c:v>
                </c:pt>
                <c:pt idx="2539">
                  <c:v>31.877009000000001</c:v>
                </c:pt>
                <c:pt idx="2540">
                  <c:v>35.881349</c:v>
                </c:pt>
                <c:pt idx="2541">
                  <c:v>31.964583000000001</c:v>
                </c:pt>
                <c:pt idx="2542">
                  <c:v>31.83325</c:v>
                </c:pt>
                <c:pt idx="2543">
                  <c:v>36.289603999999997</c:v>
                </c:pt>
                <c:pt idx="2544">
                  <c:v>31.599658999999999</c:v>
                </c:pt>
                <c:pt idx="2545">
                  <c:v>31.931916999999999</c:v>
                </c:pt>
                <c:pt idx="2546">
                  <c:v>36.028421000000002</c:v>
                </c:pt>
                <c:pt idx="2547">
                  <c:v>31.934417</c:v>
                </c:pt>
                <c:pt idx="2548">
                  <c:v>31.757159000000001</c:v>
                </c:pt>
                <c:pt idx="2549">
                  <c:v>36.092291000000003</c:v>
                </c:pt>
                <c:pt idx="2550">
                  <c:v>32.086471000000003</c:v>
                </c:pt>
                <c:pt idx="2551">
                  <c:v>32.013860000000001</c:v>
                </c:pt>
                <c:pt idx="2552">
                  <c:v>35.461592000000003</c:v>
                </c:pt>
                <c:pt idx="2553">
                  <c:v>32.388227000000001</c:v>
                </c:pt>
                <c:pt idx="2554">
                  <c:v>31.507698000000001</c:v>
                </c:pt>
                <c:pt idx="2555">
                  <c:v>36.796655999999999</c:v>
                </c:pt>
                <c:pt idx="2556">
                  <c:v>30.777166000000001</c:v>
                </c:pt>
                <c:pt idx="2557">
                  <c:v>31.82264</c:v>
                </c:pt>
                <c:pt idx="2558">
                  <c:v>35.844441000000003</c:v>
                </c:pt>
                <c:pt idx="2559">
                  <c:v>31.891712999999999</c:v>
                </c:pt>
                <c:pt idx="2560">
                  <c:v>32.359783999999998</c:v>
                </c:pt>
                <c:pt idx="2561">
                  <c:v>35.434888999999998</c:v>
                </c:pt>
                <c:pt idx="2562">
                  <c:v>31.925768999999999</c:v>
                </c:pt>
                <c:pt idx="2563">
                  <c:v>31.971471999999999</c:v>
                </c:pt>
                <c:pt idx="2564">
                  <c:v>36.169217000000003</c:v>
                </c:pt>
                <c:pt idx="2565">
                  <c:v>31.787455000000001</c:v>
                </c:pt>
                <c:pt idx="2566">
                  <c:v>32.049748999999998</c:v>
                </c:pt>
                <c:pt idx="2567">
                  <c:v>35.582462</c:v>
                </c:pt>
                <c:pt idx="2568">
                  <c:v>31.906417000000001</c:v>
                </c:pt>
                <c:pt idx="2569">
                  <c:v>32.084359999999997</c:v>
                </c:pt>
                <c:pt idx="2570">
                  <c:v>35.745812999999998</c:v>
                </c:pt>
                <c:pt idx="2571">
                  <c:v>31.925416999999999</c:v>
                </c:pt>
                <c:pt idx="2572">
                  <c:v>31.898582999999999</c:v>
                </c:pt>
                <c:pt idx="2573">
                  <c:v>36.012366</c:v>
                </c:pt>
                <c:pt idx="2574">
                  <c:v>31.865639999999999</c:v>
                </c:pt>
                <c:pt idx="2575">
                  <c:v>31.868084</c:v>
                </c:pt>
                <c:pt idx="2576">
                  <c:v>36.114718000000003</c:v>
                </c:pt>
                <c:pt idx="2577">
                  <c:v>31.690418999999999</c:v>
                </c:pt>
                <c:pt idx="2578">
                  <c:v>32.134953000000003</c:v>
                </c:pt>
                <c:pt idx="2579">
                  <c:v>35.643610000000002</c:v>
                </c:pt>
                <c:pt idx="2580">
                  <c:v>31.914399</c:v>
                </c:pt>
                <c:pt idx="2581">
                  <c:v>31.951008999999999</c:v>
                </c:pt>
                <c:pt idx="2582">
                  <c:v>35.879182</c:v>
                </c:pt>
                <c:pt idx="2583">
                  <c:v>31.887881</c:v>
                </c:pt>
                <c:pt idx="2584">
                  <c:v>32.093082000000003</c:v>
                </c:pt>
                <c:pt idx="2585">
                  <c:v>36.217865000000003</c:v>
                </c:pt>
                <c:pt idx="2586">
                  <c:v>31.763529999999999</c:v>
                </c:pt>
                <c:pt idx="2587">
                  <c:v>31.626474999999999</c:v>
                </c:pt>
                <c:pt idx="2588">
                  <c:v>35.997756000000003</c:v>
                </c:pt>
                <c:pt idx="2589">
                  <c:v>32.040360999999997</c:v>
                </c:pt>
                <c:pt idx="2590">
                  <c:v>31.260182</c:v>
                </c:pt>
                <c:pt idx="2591">
                  <c:v>35.903607999999998</c:v>
                </c:pt>
                <c:pt idx="2592">
                  <c:v>31.910917999999999</c:v>
                </c:pt>
                <c:pt idx="2593">
                  <c:v>31.997194</c:v>
                </c:pt>
                <c:pt idx="2594">
                  <c:v>35.863830999999998</c:v>
                </c:pt>
                <c:pt idx="2595">
                  <c:v>31.951564999999999</c:v>
                </c:pt>
                <c:pt idx="2596">
                  <c:v>31.86627</c:v>
                </c:pt>
                <c:pt idx="2597">
                  <c:v>35.896793000000002</c:v>
                </c:pt>
                <c:pt idx="2598">
                  <c:v>31.933509999999998</c:v>
                </c:pt>
                <c:pt idx="2599">
                  <c:v>31.920158000000001</c:v>
                </c:pt>
                <c:pt idx="2600">
                  <c:v>35.987940999999999</c:v>
                </c:pt>
                <c:pt idx="2601">
                  <c:v>31.889379999999999</c:v>
                </c:pt>
                <c:pt idx="2602">
                  <c:v>31.872881</c:v>
                </c:pt>
                <c:pt idx="2603">
                  <c:v>36.00909</c:v>
                </c:pt>
                <c:pt idx="2604">
                  <c:v>31.874732999999999</c:v>
                </c:pt>
                <c:pt idx="2605">
                  <c:v>32.046194999999997</c:v>
                </c:pt>
                <c:pt idx="2606">
                  <c:v>35.760314000000001</c:v>
                </c:pt>
                <c:pt idx="2607">
                  <c:v>32.213155999999998</c:v>
                </c:pt>
                <c:pt idx="2608">
                  <c:v>31.682511999999999</c:v>
                </c:pt>
                <c:pt idx="2609">
                  <c:v>35.792591000000002</c:v>
                </c:pt>
                <c:pt idx="2610">
                  <c:v>32.130304000000002</c:v>
                </c:pt>
                <c:pt idx="2611">
                  <c:v>31.715900999999999</c:v>
                </c:pt>
                <c:pt idx="2612">
                  <c:v>35.929403999999998</c:v>
                </c:pt>
                <c:pt idx="2613">
                  <c:v>33.036352999999998</c:v>
                </c:pt>
                <c:pt idx="2614">
                  <c:v>30.847332999999999</c:v>
                </c:pt>
                <c:pt idx="2615">
                  <c:v>35.975959000000003</c:v>
                </c:pt>
                <c:pt idx="2616">
                  <c:v>32.057101000000003</c:v>
                </c:pt>
                <c:pt idx="2617">
                  <c:v>32.237006999999998</c:v>
                </c:pt>
                <c:pt idx="2618">
                  <c:v>35.924571999999998</c:v>
                </c:pt>
                <c:pt idx="2619">
                  <c:v>31.102757</c:v>
                </c:pt>
                <c:pt idx="2620">
                  <c:v>31.999659000000001</c:v>
                </c:pt>
                <c:pt idx="2621">
                  <c:v>35.739907000000002</c:v>
                </c:pt>
                <c:pt idx="2622">
                  <c:v>31.765789999999999</c:v>
                </c:pt>
                <c:pt idx="2623">
                  <c:v>31.942881</c:v>
                </c:pt>
                <c:pt idx="2624">
                  <c:v>36.126978000000001</c:v>
                </c:pt>
                <c:pt idx="2625">
                  <c:v>31.704920000000001</c:v>
                </c:pt>
                <c:pt idx="2626">
                  <c:v>31.891048000000001</c:v>
                </c:pt>
                <c:pt idx="2627">
                  <c:v>36.058089000000002</c:v>
                </c:pt>
                <c:pt idx="2628">
                  <c:v>31.815660000000001</c:v>
                </c:pt>
                <c:pt idx="2629">
                  <c:v>31.986861999999999</c:v>
                </c:pt>
                <c:pt idx="2630">
                  <c:v>35.949350000000003</c:v>
                </c:pt>
                <c:pt idx="2631">
                  <c:v>32.153767999999999</c:v>
                </c:pt>
                <c:pt idx="2632">
                  <c:v>31.558827999999998</c:v>
                </c:pt>
                <c:pt idx="2633">
                  <c:v>35.865608999999999</c:v>
                </c:pt>
                <c:pt idx="2634">
                  <c:v>32.048102</c:v>
                </c:pt>
                <c:pt idx="2635">
                  <c:v>31.783010999999998</c:v>
                </c:pt>
                <c:pt idx="2636">
                  <c:v>35.824517</c:v>
                </c:pt>
                <c:pt idx="2637">
                  <c:v>31.973177</c:v>
                </c:pt>
                <c:pt idx="2638">
                  <c:v>31.940584000000001</c:v>
                </c:pt>
                <c:pt idx="2639">
                  <c:v>35.815275999999997</c:v>
                </c:pt>
                <c:pt idx="2640">
                  <c:v>32.160249999999998</c:v>
                </c:pt>
                <c:pt idx="2641">
                  <c:v>31.840937</c:v>
                </c:pt>
                <c:pt idx="2642">
                  <c:v>42.593946000000003</c:v>
                </c:pt>
                <c:pt idx="2643">
                  <c:v>24.549457</c:v>
                </c:pt>
                <c:pt idx="2644">
                  <c:v>32.097231000000001</c:v>
                </c:pt>
                <c:pt idx="2645">
                  <c:v>35.803758000000002</c:v>
                </c:pt>
                <c:pt idx="2646">
                  <c:v>32.190953</c:v>
                </c:pt>
                <c:pt idx="2647">
                  <c:v>31.558123999999999</c:v>
                </c:pt>
                <c:pt idx="2648">
                  <c:v>36.615955999999997</c:v>
                </c:pt>
                <c:pt idx="2649">
                  <c:v>30.932815000000002</c:v>
                </c:pt>
                <c:pt idx="2650">
                  <c:v>32.021177000000002</c:v>
                </c:pt>
                <c:pt idx="2651">
                  <c:v>35.875757999999998</c:v>
                </c:pt>
                <c:pt idx="2652">
                  <c:v>31.976528999999999</c:v>
                </c:pt>
                <c:pt idx="2653">
                  <c:v>31.916048</c:v>
                </c:pt>
                <c:pt idx="2654">
                  <c:v>35.826757999999998</c:v>
                </c:pt>
                <c:pt idx="2655">
                  <c:v>31.703382999999999</c:v>
                </c:pt>
                <c:pt idx="2656">
                  <c:v>31.939492999999999</c:v>
                </c:pt>
                <c:pt idx="2657">
                  <c:v>35.932775999999997</c:v>
                </c:pt>
                <c:pt idx="2658">
                  <c:v>31.934937000000001</c:v>
                </c:pt>
                <c:pt idx="2659">
                  <c:v>32.082583999999997</c:v>
                </c:pt>
                <c:pt idx="2660">
                  <c:v>35.734296999999998</c:v>
                </c:pt>
                <c:pt idx="2661">
                  <c:v>31.902547999999999</c:v>
                </c:pt>
                <c:pt idx="2662">
                  <c:v>31.959622</c:v>
                </c:pt>
                <c:pt idx="2663">
                  <c:v>36.125608</c:v>
                </c:pt>
                <c:pt idx="2664">
                  <c:v>31.799734000000001</c:v>
                </c:pt>
                <c:pt idx="2665">
                  <c:v>31.909047999999999</c:v>
                </c:pt>
                <c:pt idx="2666">
                  <c:v>35.883647000000003</c:v>
                </c:pt>
                <c:pt idx="2667">
                  <c:v>31.934622999999998</c:v>
                </c:pt>
                <c:pt idx="2668">
                  <c:v>31.836327000000001</c:v>
                </c:pt>
                <c:pt idx="2669">
                  <c:v>36.008164999999998</c:v>
                </c:pt>
                <c:pt idx="2670">
                  <c:v>31.753698</c:v>
                </c:pt>
                <c:pt idx="2671">
                  <c:v>31.929344</c:v>
                </c:pt>
                <c:pt idx="2672">
                  <c:v>35.924869000000001</c:v>
                </c:pt>
                <c:pt idx="2673">
                  <c:v>32.031213999999999</c:v>
                </c:pt>
                <c:pt idx="2674">
                  <c:v>31.860807999999999</c:v>
                </c:pt>
                <c:pt idx="2675">
                  <c:v>35.891869</c:v>
                </c:pt>
                <c:pt idx="2676">
                  <c:v>31.846623000000001</c:v>
                </c:pt>
                <c:pt idx="2677">
                  <c:v>31.990973</c:v>
                </c:pt>
                <c:pt idx="2678">
                  <c:v>35.887073000000001</c:v>
                </c:pt>
                <c:pt idx="2679">
                  <c:v>32.026603000000001</c:v>
                </c:pt>
                <c:pt idx="2680">
                  <c:v>31.851493999999999</c:v>
                </c:pt>
                <c:pt idx="2681">
                  <c:v>36.044794000000003</c:v>
                </c:pt>
                <c:pt idx="2682">
                  <c:v>31.777809000000001</c:v>
                </c:pt>
                <c:pt idx="2683">
                  <c:v>32.106492000000003</c:v>
                </c:pt>
                <c:pt idx="2684">
                  <c:v>35.783759000000003</c:v>
                </c:pt>
                <c:pt idx="2685">
                  <c:v>31.894919999999999</c:v>
                </c:pt>
                <c:pt idx="2686">
                  <c:v>32.018455000000003</c:v>
                </c:pt>
                <c:pt idx="2687">
                  <c:v>35.802204000000003</c:v>
                </c:pt>
                <c:pt idx="2688">
                  <c:v>32.014197000000003</c:v>
                </c:pt>
                <c:pt idx="2689">
                  <c:v>32.026159</c:v>
                </c:pt>
                <c:pt idx="2690">
                  <c:v>35.851332999999997</c:v>
                </c:pt>
                <c:pt idx="2691">
                  <c:v>32.002937000000003</c:v>
                </c:pt>
                <c:pt idx="2692">
                  <c:v>31.620940000000001</c:v>
                </c:pt>
                <c:pt idx="2693">
                  <c:v>35.916795</c:v>
                </c:pt>
                <c:pt idx="2694">
                  <c:v>31.925864000000001</c:v>
                </c:pt>
                <c:pt idx="2695">
                  <c:v>31.959622</c:v>
                </c:pt>
                <c:pt idx="2696">
                  <c:v>35.919536000000001</c:v>
                </c:pt>
                <c:pt idx="2697">
                  <c:v>32.194527999999998</c:v>
                </c:pt>
                <c:pt idx="2698">
                  <c:v>31.793272000000002</c:v>
                </c:pt>
                <c:pt idx="2699">
                  <c:v>36.216403999999997</c:v>
                </c:pt>
                <c:pt idx="2700">
                  <c:v>31.496552000000001</c:v>
                </c:pt>
                <c:pt idx="2701">
                  <c:v>51.594267000000002</c:v>
                </c:pt>
                <c:pt idx="2702">
                  <c:v>13.267785999999999</c:v>
                </c:pt>
                <c:pt idx="2703">
                  <c:v>34.933748000000001</c:v>
                </c:pt>
                <c:pt idx="2704">
                  <c:v>31.972584999999999</c:v>
                </c:pt>
                <c:pt idx="2705">
                  <c:v>31.866031</c:v>
                </c:pt>
                <c:pt idx="2706">
                  <c:v>35.965294999999998</c:v>
                </c:pt>
                <c:pt idx="2707">
                  <c:v>31.939326000000001</c:v>
                </c:pt>
                <c:pt idx="2708">
                  <c:v>32.119010000000003</c:v>
                </c:pt>
                <c:pt idx="2709">
                  <c:v>35.684038000000001</c:v>
                </c:pt>
                <c:pt idx="2710">
                  <c:v>31.783253999999999</c:v>
                </c:pt>
                <c:pt idx="2711">
                  <c:v>32.186416999999999</c:v>
                </c:pt>
                <c:pt idx="2712">
                  <c:v>35.929350999999997</c:v>
                </c:pt>
                <c:pt idx="2713">
                  <c:v>31.658200000000001</c:v>
                </c:pt>
                <c:pt idx="2714">
                  <c:v>32.039974000000001</c:v>
                </c:pt>
                <c:pt idx="2715">
                  <c:v>35.654502000000001</c:v>
                </c:pt>
                <c:pt idx="2716">
                  <c:v>32.168399000000001</c:v>
                </c:pt>
                <c:pt idx="2717">
                  <c:v>31.875641999999999</c:v>
                </c:pt>
                <c:pt idx="2718">
                  <c:v>35.731686000000003</c:v>
                </c:pt>
                <c:pt idx="2719">
                  <c:v>31.873327</c:v>
                </c:pt>
                <c:pt idx="2720">
                  <c:v>31.969512000000002</c:v>
                </c:pt>
                <c:pt idx="2721">
                  <c:v>35.899518999999998</c:v>
                </c:pt>
                <c:pt idx="2722">
                  <c:v>31.941901000000001</c:v>
                </c:pt>
                <c:pt idx="2723">
                  <c:v>31.859476000000001</c:v>
                </c:pt>
                <c:pt idx="2724">
                  <c:v>35.914852000000003</c:v>
                </c:pt>
                <c:pt idx="2725">
                  <c:v>31.924198000000001</c:v>
                </c:pt>
                <c:pt idx="2726">
                  <c:v>31.950659999999999</c:v>
                </c:pt>
                <c:pt idx="2727">
                  <c:v>36.002924999999998</c:v>
                </c:pt>
                <c:pt idx="2728">
                  <c:v>31.910976000000002</c:v>
                </c:pt>
                <c:pt idx="2729">
                  <c:v>31.923604999999998</c:v>
                </c:pt>
                <c:pt idx="2730">
                  <c:v>35.773778</c:v>
                </c:pt>
                <c:pt idx="2731">
                  <c:v>32.197324999999999</c:v>
                </c:pt>
                <c:pt idx="2732">
                  <c:v>31.611311000000001</c:v>
                </c:pt>
                <c:pt idx="2733">
                  <c:v>36.416533000000001</c:v>
                </c:pt>
                <c:pt idx="2734">
                  <c:v>31.758808999999999</c:v>
                </c:pt>
                <c:pt idx="2735">
                  <c:v>32.081232999999997</c:v>
                </c:pt>
                <c:pt idx="2736">
                  <c:v>35.237985999999999</c:v>
                </c:pt>
                <c:pt idx="2737">
                  <c:v>31.795549999999999</c:v>
                </c:pt>
                <c:pt idx="2738">
                  <c:v>32.013084999999997</c:v>
                </c:pt>
                <c:pt idx="2739">
                  <c:v>35.808945999999999</c:v>
                </c:pt>
                <c:pt idx="2740">
                  <c:v>31.939734999999999</c:v>
                </c:pt>
                <c:pt idx="2741">
                  <c:v>31.95055</c:v>
                </c:pt>
                <c:pt idx="2742">
                  <c:v>35.944296000000001</c:v>
                </c:pt>
                <c:pt idx="2743">
                  <c:v>31.95879</c:v>
                </c:pt>
                <c:pt idx="2744">
                  <c:v>31.944493999999999</c:v>
                </c:pt>
                <c:pt idx="2745">
                  <c:v>35.851019000000001</c:v>
                </c:pt>
                <c:pt idx="2746">
                  <c:v>32.353824000000003</c:v>
                </c:pt>
                <c:pt idx="2747">
                  <c:v>31.478442000000001</c:v>
                </c:pt>
                <c:pt idx="2748">
                  <c:v>35.818371999999997</c:v>
                </c:pt>
                <c:pt idx="2749">
                  <c:v>32.223843000000002</c:v>
                </c:pt>
                <c:pt idx="2750">
                  <c:v>31.789494999999999</c:v>
                </c:pt>
                <c:pt idx="2751">
                  <c:v>35.560299000000001</c:v>
                </c:pt>
                <c:pt idx="2752">
                  <c:v>32.147474000000003</c:v>
                </c:pt>
                <c:pt idx="2753">
                  <c:v>31.68507</c:v>
                </c:pt>
                <c:pt idx="2754">
                  <c:v>36.134183999999998</c:v>
                </c:pt>
                <c:pt idx="2755">
                  <c:v>31.726735999999999</c:v>
                </c:pt>
                <c:pt idx="2756">
                  <c:v>31.897864999999999</c:v>
                </c:pt>
                <c:pt idx="2757">
                  <c:v>35.950888999999997</c:v>
                </c:pt>
                <c:pt idx="2758">
                  <c:v>31.879180000000002</c:v>
                </c:pt>
                <c:pt idx="2759">
                  <c:v>31.919235</c:v>
                </c:pt>
                <c:pt idx="2760">
                  <c:v>35.994610000000002</c:v>
                </c:pt>
                <c:pt idx="2761">
                  <c:v>31.680792</c:v>
                </c:pt>
                <c:pt idx="2762">
                  <c:v>31.918457</c:v>
                </c:pt>
                <c:pt idx="2763">
                  <c:v>36.025925999999998</c:v>
                </c:pt>
                <c:pt idx="2764">
                  <c:v>31.849865000000001</c:v>
                </c:pt>
                <c:pt idx="2765">
                  <c:v>32.008659999999999</c:v>
                </c:pt>
                <c:pt idx="2766">
                  <c:v>35.749685999999997</c:v>
                </c:pt>
                <c:pt idx="2767">
                  <c:v>32.11853</c:v>
                </c:pt>
                <c:pt idx="2768">
                  <c:v>31.819958</c:v>
                </c:pt>
                <c:pt idx="2769">
                  <c:v>35.810834999999997</c:v>
                </c:pt>
                <c:pt idx="2770">
                  <c:v>32.082011999999999</c:v>
                </c:pt>
                <c:pt idx="2771">
                  <c:v>31.756347999999999</c:v>
                </c:pt>
                <c:pt idx="2772">
                  <c:v>36.058981000000003</c:v>
                </c:pt>
                <c:pt idx="2773">
                  <c:v>31.894772</c:v>
                </c:pt>
                <c:pt idx="2774">
                  <c:v>31.946717</c:v>
                </c:pt>
                <c:pt idx="2775">
                  <c:v>35.755484000000003</c:v>
                </c:pt>
                <c:pt idx="2776">
                  <c:v>31.915846999999999</c:v>
                </c:pt>
                <c:pt idx="2777">
                  <c:v>32.119419000000001</c:v>
                </c:pt>
                <c:pt idx="2778">
                  <c:v>35.775427999999998</c:v>
                </c:pt>
                <c:pt idx="2779">
                  <c:v>31.904382999999999</c:v>
                </c:pt>
                <c:pt idx="2780">
                  <c:v>32.267009999999999</c:v>
                </c:pt>
                <c:pt idx="2781">
                  <c:v>35.462578999999998</c:v>
                </c:pt>
                <c:pt idx="2782">
                  <c:v>31.994160999999998</c:v>
                </c:pt>
                <c:pt idx="2783">
                  <c:v>32.044826999999998</c:v>
                </c:pt>
                <c:pt idx="2784">
                  <c:v>35.730390999999997</c:v>
                </c:pt>
                <c:pt idx="2785">
                  <c:v>31.931253999999999</c:v>
                </c:pt>
                <c:pt idx="2786">
                  <c:v>31.855699000000001</c:v>
                </c:pt>
                <c:pt idx="2787">
                  <c:v>36.163147000000002</c:v>
                </c:pt>
                <c:pt idx="2788">
                  <c:v>31.871328999999999</c:v>
                </c:pt>
                <c:pt idx="2789">
                  <c:v>31.757645</c:v>
                </c:pt>
                <c:pt idx="2790">
                  <c:v>36.275534999999998</c:v>
                </c:pt>
                <c:pt idx="2791">
                  <c:v>31.517517000000002</c:v>
                </c:pt>
                <c:pt idx="2792">
                  <c:v>32.189512000000001</c:v>
                </c:pt>
                <c:pt idx="2793">
                  <c:v>35.686058000000003</c:v>
                </c:pt>
                <c:pt idx="2794">
                  <c:v>32.173493000000001</c:v>
                </c:pt>
                <c:pt idx="2795">
                  <c:v>31.910050999999999</c:v>
                </c:pt>
                <c:pt idx="2796">
                  <c:v>36.019795999999999</c:v>
                </c:pt>
                <c:pt idx="2797">
                  <c:v>31.413554000000001</c:v>
                </c:pt>
                <c:pt idx="2798">
                  <c:v>32.110270999999997</c:v>
                </c:pt>
                <c:pt idx="2799">
                  <c:v>36.187091000000002</c:v>
                </c:pt>
                <c:pt idx="2800">
                  <c:v>31.218648999999999</c:v>
                </c:pt>
                <c:pt idx="2801">
                  <c:v>31.965420999999999</c:v>
                </c:pt>
                <c:pt idx="2802">
                  <c:v>36.000185999999999</c:v>
                </c:pt>
                <c:pt idx="2803">
                  <c:v>31.706275000000002</c:v>
                </c:pt>
                <c:pt idx="2804">
                  <c:v>31.924143000000001</c:v>
                </c:pt>
                <c:pt idx="2805">
                  <c:v>35.892631000000002</c:v>
                </c:pt>
                <c:pt idx="2806">
                  <c:v>32.229086000000002</c:v>
                </c:pt>
                <c:pt idx="2807">
                  <c:v>31.652349000000001</c:v>
                </c:pt>
                <c:pt idx="2808">
                  <c:v>35.966557000000002</c:v>
                </c:pt>
                <c:pt idx="2809">
                  <c:v>31.939754000000001</c:v>
                </c:pt>
                <c:pt idx="2810">
                  <c:v>31.734922999999998</c:v>
                </c:pt>
                <c:pt idx="2811">
                  <c:v>36.172832999999997</c:v>
                </c:pt>
                <c:pt idx="2812">
                  <c:v>31.626626999999999</c:v>
                </c:pt>
                <c:pt idx="2813">
                  <c:v>32.195345000000003</c:v>
                </c:pt>
                <c:pt idx="2814">
                  <c:v>35.922131</c:v>
                </c:pt>
                <c:pt idx="2815">
                  <c:v>32.006216999999999</c:v>
                </c:pt>
                <c:pt idx="2816">
                  <c:v>31.515516999999999</c:v>
                </c:pt>
                <c:pt idx="2817">
                  <c:v>35.924667999999997</c:v>
                </c:pt>
                <c:pt idx="2818">
                  <c:v>31.944790999999999</c:v>
                </c:pt>
                <c:pt idx="2819">
                  <c:v>31.989716999999999</c:v>
                </c:pt>
                <c:pt idx="2820">
                  <c:v>36.043204000000003</c:v>
                </c:pt>
                <c:pt idx="2821">
                  <c:v>31.638052999999999</c:v>
                </c:pt>
                <c:pt idx="2822">
                  <c:v>31.914736000000001</c:v>
                </c:pt>
                <c:pt idx="2823">
                  <c:v>36.046315999999997</c:v>
                </c:pt>
                <c:pt idx="2824">
                  <c:v>32.142975</c:v>
                </c:pt>
                <c:pt idx="2825">
                  <c:v>31.541443000000001</c:v>
                </c:pt>
                <c:pt idx="2826">
                  <c:v>36.40222</c:v>
                </c:pt>
                <c:pt idx="2827">
                  <c:v>31.543589999999998</c:v>
                </c:pt>
                <c:pt idx="2828">
                  <c:v>31.831477</c:v>
                </c:pt>
                <c:pt idx="2829">
                  <c:v>35.976537999999998</c:v>
                </c:pt>
                <c:pt idx="2830">
                  <c:v>31.997347000000001</c:v>
                </c:pt>
                <c:pt idx="2831">
                  <c:v>32.021551000000002</c:v>
                </c:pt>
                <c:pt idx="2832">
                  <c:v>35.673966999999998</c:v>
                </c:pt>
                <c:pt idx="2833">
                  <c:v>31.996976</c:v>
                </c:pt>
                <c:pt idx="2834">
                  <c:v>31.841052000000001</c:v>
                </c:pt>
                <c:pt idx="2835">
                  <c:v>35.892780000000002</c:v>
                </c:pt>
                <c:pt idx="2836">
                  <c:v>31.763774000000002</c:v>
                </c:pt>
                <c:pt idx="2837">
                  <c:v>32.274697000000003</c:v>
                </c:pt>
                <c:pt idx="2838">
                  <c:v>35.606893999999997</c:v>
                </c:pt>
                <c:pt idx="2839">
                  <c:v>32.005420999999998</c:v>
                </c:pt>
                <c:pt idx="2840">
                  <c:v>32.631174999999999</c:v>
                </c:pt>
                <c:pt idx="2841">
                  <c:v>35.491061000000002</c:v>
                </c:pt>
                <c:pt idx="2842">
                  <c:v>31.142427999999999</c:v>
                </c:pt>
                <c:pt idx="2843">
                  <c:v>31.953699</c:v>
                </c:pt>
                <c:pt idx="2844">
                  <c:v>35.958317000000001</c:v>
                </c:pt>
                <c:pt idx="2845">
                  <c:v>31.932255000000001</c:v>
                </c:pt>
                <c:pt idx="2846">
                  <c:v>31.718219000000001</c:v>
                </c:pt>
                <c:pt idx="2847">
                  <c:v>36.078944999999997</c:v>
                </c:pt>
                <c:pt idx="2848">
                  <c:v>32.369954999999997</c:v>
                </c:pt>
                <c:pt idx="2849">
                  <c:v>31.248000999999999</c:v>
                </c:pt>
                <c:pt idx="2850">
                  <c:v>36.133223000000001</c:v>
                </c:pt>
                <c:pt idx="2851">
                  <c:v>31.7517</c:v>
                </c:pt>
                <c:pt idx="2852">
                  <c:v>31.885940999999999</c:v>
                </c:pt>
                <c:pt idx="2853">
                  <c:v>35.958427999999998</c:v>
                </c:pt>
                <c:pt idx="2854">
                  <c:v>31.874219</c:v>
                </c:pt>
                <c:pt idx="2855">
                  <c:v>32.235253</c:v>
                </c:pt>
                <c:pt idx="2856">
                  <c:v>35.656486000000001</c:v>
                </c:pt>
                <c:pt idx="2857">
                  <c:v>31.888217999999998</c:v>
                </c:pt>
                <c:pt idx="2858">
                  <c:v>32.105049999999999</c:v>
                </c:pt>
                <c:pt idx="2859">
                  <c:v>35.765300000000003</c:v>
                </c:pt>
                <c:pt idx="2860">
                  <c:v>31.913459</c:v>
                </c:pt>
                <c:pt idx="2861">
                  <c:v>31.941385</c:v>
                </c:pt>
                <c:pt idx="2862">
                  <c:v>35.873002999999997</c:v>
                </c:pt>
                <c:pt idx="2863">
                  <c:v>32.062921000000003</c:v>
                </c:pt>
                <c:pt idx="2864">
                  <c:v>32.439436999999998</c:v>
                </c:pt>
                <c:pt idx="2865">
                  <c:v>35.276266999999997</c:v>
                </c:pt>
                <c:pt idx="2866">
                  <c:v>32.010995999999999</c:v>
                </c:pt>
                <c:pt idx="2867">
                  <c:v>31.886292999999998</c:v>
                </c:pt>
                <c:pt idx="2868">
                  <c:v>36.036242999999999</c:v>
                </c:pt>
                <c:pt idx="2869">
                  <c:v>31.924755999999999</c:v>
                </c:pt>
                <c:pt idx="2870">
                  <c:v>31.700035</c:v>
                </c:pt>
                <c:pt idx="2871">
                  <c:v>36.121926999999999</c:v>
                </c:pt>
                <c:pt idx="2872">
                  <c:v>31.792942</c:v>
                </c:pt>
                <c:pt idx="2873">
                  <c:v>31.902626000000001</c:v>
                </c:pt>
                <c:pt idx="2874">
                  <c:v>35.861336999999999</c:v>
                </c:pt>
                <c:pt idx="2875">
                  <c:v>31.916293</c:v>
                </c:pt>
                <c:pt idx="2876">
                  <c:v>32.002310000000001</c:v>
                </c:pt>
                <c:pt idx="2877">
                  <c:v>36.016334999999998</c:v>
                </c:pt>
                <c:pt idx="2878">
                  <c:v>31.831553</c:v>
                </c:pt>
                <c:pt idx="2879">
                  <c:v>31.772682</c:v>
                </c:pt>
                <c:pt idx="2880">
                  <c:v>36.037483000000002</c:v>
                </c:pt>
                <c:pt idx="2881">
                  <c:v>32.025680999999999</c:v>
                </c:pt>
                <c:pt idx="2882">
                  <c:v>31.844311000000001</c:v>
                </c:pt>
                <c:pt idx="2883">
                  <c:v>35.778373999999999</c:v>
                </c:pt>
                <c:pt idx="2884">
                  <c:v>32.612380000000002</c:v>
                </c:pt>
                <c:pt idx="2885">
                  <c:v>31.154724000000002</c:v>
                </c:pt>
                <c:pt idx="2886">
                  <c:v>36.143481999999999</c:v>
                </c:pt>
                <c:pt idx="2887">
                  <c:v>32.092458000000001</c:v>
                </c:pt>
                <c:pt idx="2888">
                  <c:v>32.028365999999998</c:v>
                </c:pt>
                <c:pt idx="2889">
                  <c:v>35.479599</c:v>
                </c:pt>
                <c:pt idx="2890">
                  <c:v>31.83409</c:v>
                </c:pt>
                <c:pt idx="2891">
                  <c:v>32.110236</c:v>
                </c:pt>
                <c:pt idx="2892">
                  <c:v>36.122705000000003</c:v>
                </c:pt>
                <c:pt idx="2893">
                  <c:v>31.509834000000001</c:v>
                </c:pt>
                <c:pt idx="2894">
                  <c:v>31.927367</c:v>
                </c:pt>
                <c:pt idx="2895">
                  <c:v>35.954003</c:v>
                </c:pt>
                <c:pt idx="2896">
                  <c:v>32.175051000000003</c:v>
                </c:pt>
                <c:pt idx="2897">
                  <c:v>32.004106999999998</c:v>
                </c:pt>
                <c:pt idx="2898">
                  <c:v>35.589616999999997</c:v>
                </c:pt>
                <c:pt idx="2899">
                  <c:v>31.657591</c:v>
                </c:pt>
                <c:pt idx="2900">
                  <c:v>31.948125999999998</c:v>
                </c:pt>
                <c:pt idx="2901">
                  <c:v>36.014539999999997</c:v>
                </c:pt>
                <c:pt idx="2902">
                  <c:v>32.350605000000002</c:v>
                </c:pt>
                <c:pt idx="2903">
                  <c:v>31.516722000000001</c:v>
                </c:pt>
                <c:pt idx="2904">
                  <c:v>35.727134</c:v>
                </c:pt>
                <c:pt idx="2905">
                  <c:v>32.707379000000003</c:v>
                </c:pt>
                <c:pt idx="2906">
                  <c:v>31.432482</c:v>
                </c:pt>
                <c:pt idx="2907">
                  <c:v>35.542766</c:v>
                </c:pt>
                <c:pt idx="2908">
                  <c:v>32.334345999999996</c:v>
                </c:pt>
                <c:pt idx="2909">
                  <c:v>48.867607999999997</c:v>
                </c:pt>
                <c:pt idx="2910">
                  <c:v>16.994222000000001</c:v>
                </c:pt>
                <c:pt idx="2911">
                  <c:v>32.047699999999999</c:v>
                </c:pt>
                <c:pt idx="2912">
                  <c:v>36.242778999999999</c:v>
                </c:pt>
                <c:pt idx="2913">
                  <c:v>31.636499000000001</c:v>
                </c:pt>
                <c:pt idx="2914">
                  <c:v>31.691275999999998</c:v>
                </c:pt>
                <c:pt idx="2915">
                  <c:v>35.856262999999998</c:v>
                </c:pt>
                <c:pt idx="2916">
                  <c:v>32.362085999999998</c:v>
                </c:pt>
                <c:pt idx="2917">
                  <c:v>31.279668999999998</c:v>
                </c:pt>
                <c:pt idx="2918">
                  <c:v>36.617868999999999</c:v>
                </c:pt>
                <c:pt idx="2919">
                  <c:v>31.236058</c:v>
                </c:pt>
                <c:pt idx="2920">
                  <c:v>32.516437000000003</c:v>
                </c:pt>
                <c:pt idx="2921">
                  <c:v>35.255879</c:v>
                </c:pt>
                <c:pt idx="2922">
                  <c:v>32.090533000000001</c:v>
                </c:pt>
                <c:pt idx="2923">
                  <c:v>32.264401999999997</c:v>
                </c:pt>
                <c:pt idx="2924">
                  <c:v>35.835208000000002</c:v>
                </c:pt>
                <c:pt idx="2925">
                  <c:v>31.490371</c:v>
                </c:pt>
                <c:pt idx="2926">
                  <c:v>31.904886000000001</c:v>
                </c:pt>
                <c:pt idx="2927">
                  <c:v>36.108798999999998</c:v>
                </c:pt>
                <c:pt idx="2928">
                  <c:v>31.928387000000001</c:v>
                </c:pt>
                <c:pt idx="2929">
                  <c:v>31.721166</c:v>
                </c:pt>
                <c:pt idx="2930">
                  <c:v>36.012372999999997</c:v>
                </c:pt>
                <c:pt idx="2931">
                  <c:v>31.824869</c:v>
                </c:pt>
                <c:pt idx="2932">
                  <c:v>31.912645000000001</c:v>
                </c:pt>
                <c:pt idx="2933">
                  <c:v>35.973484999999997</c:v>
                </c:pt>
                <c:pt idx="2934">
                  <c:v>31.906849999999999</c:v>
                </c:pt>
                <c:pt idx="2935">
                  <c:v>32.084625000000003</c:v>
                </c:pt>
                <c:pt idx="2936">
                  <c:v>35.721561000000001</c:v>
                </c:pt>
                <c:pt idx="2937">
                  <c:v>32.068274000000002</c:v>
                </c:pt>
                <c:pt idx="2938">
                  <c:v>31.831461000000001</c:v>
                </c:pt>
                <c:pt idx="2939">
                  <c:v>36.197501000000003</c:v>
                </c:pt>
                <c:pt idx="2940">
                  <c:v>31.650185</c:v>
                </c:pt>
                <c:pt idx="2941">
                  <c:v>31.921367</c:v>
                </c:pt>
                <c:pt idx="2942">
                  <c:v>36.347593000000003</c:v>
                </c:pt>
                <c:pt idx="2943">
                  <c:v>31.429742000000001</c:v>
                </c:pt>
                <c:pt idx="2944">
                  <c:v>31.798535000000001</c:v>
                </c:pt>
                <c:pt idx="2945">
                  <c:v>35.941910999999998</c:v>
                </c:pt>
                <c:pt idx="2946">
                  <c:v>32.025736999999999</c:v>
                </c:pt>
                <c:pt idx="2947">
                  <c:v>31.802313000000002</c:v>
                </c:pt>
                <c:pt idx="2948">
                  <c:v>36.082039999999999</c:v>
                </c:pt>
                <c:pt idx="2949">
                  <c:v>32.398938000000001</c:v>
                </c:pt>
                <c:pt idx="2950">
                  <c:v>31.297298999999999</c:v>
                </c:pt>
                <c:pt idx="2951">
                  <c:v>36.595461999999998</c:v>
                </c:pt>
                <c:pt idx="2952">
                  <c:v>30.931117</c:v>
                </c:pt>
                <c:pt idx="2953">
                  <c:v>31.839665</c:v>
                </c:pt>
                <c:pt idx="2954">
                  <c:v>36.042169999999999</c:v>
                </c:pt>
                <c:pt idx="2955">
                  <c:v>31.921220000000002</c:v>
                </c:pt>
                <c:pt idx="2956">
                  <c:v>31.815739000000001</c:v>
                </c:pt>
                <c:pt idx="2957">
                  <c:v>35.991078000000002</c:v>
                </c:pt>
                <c:pt idx="2958">
                  <c:v>31.678184999999999</c:v>
                </c:pt>
                <c:pt idx="2959">
                  <c:v>31.978460999999999</c:v>
                </c:pt>
                <c:pt idx="2960">
                  <c:v>35.949319000000003</c:v>
                </c:pt>
                <c:pt idx="2961">
                  <c:v>31.845089999999999</c:v>
                </c:pt>
                <c:pt idx="2962">
                  <c:v>31.929552999999999</c:v>
                </c:pt>
                <c:pt idx="2963">
                  <c:v>35.880597000000002</c:v>
                </c:pt>
                <c:pt idx="2964">
                  <c:v>31.984089999999998</c:v>
                </c:pt>
                <c:pt idx="2965">
                  <c:v>32.428735000000003</c:v>
                </c:pt>
                <c:pt idx="2966">
                  <c:v>35.466841000000002</c:v>
                </c:pt>
                <c:pt idx="2967">
                  <c:v>31.757294999999999</c:v>
                </c:pt>
                <c:pt idx="2968">
                  <c:v>32.448456</c:v>
                </c:pt>
                <c:pt idx="2969">
                  <c:v>35.336638000000001</c:v>
                </c:pt>
                <c:pt idx="2970">
                  <c:v>31.907702</c:v>
                </c:pt>
                <c:pt idx="2971">
                  <c:v>32.042274999999997</c:v>
                </c:pt>
                <c:pt idx="2972">
                  <c:v>35.731746000000001</c:v>
                </c:pt>
                <c:pt idx="2973">
                  <c:v>31.925460000000001</c:v>
                </c:pt>
                <c:pt idx="2974">
                  <c:v>31.970220000000001</c:v>
                </c:pt>
                <c:pt idx="2975">
                  <c:v>36.054040999999998</c:v>
                </c:pt>
                <c:pt idx="2976">
                  <c:v>31.747166</c:v>
                </c:pt>
                <c:pt idx="2977">
                  <c:v>31.930294</c:v>
                </c:pt>
                <c:pt idx="2978">
                  <c:v>36.348261000000001</c:v>
                </c:pt>
                <c:pt idx="2979">
                  <c:v>32.243755</c:v>
                </c:pt>
                <c:pt idx="2980">
                  <c:v>31.076412999999999</c:v>
                </c:pt>
                <c:pt idx="2981">
                  <c:v>35.868763999999999</c:v>
                </c:pt>
                <c:pt idx="2982">
                  <c:v>32.151071000000002</c:v>
                </c:pt>
                <c:pt idx="2983">
                  <c:v>31.766203000000001</c:v>
                </c:pt>
                <c:pt idx="2984">
                  <c:v>36.163724999999999</c:v>
                </c:pt>
                <c:pt idx="2985">
                  <c:v>31.56889</c:v>
                </c:pt>
                <c:pt idx="2986">
                  <c:v>32.020794000000002</c:v>
                </c:pt>
                <c:pt idx="2987">
                  <c:v>35.869912999999997</c:v>
                </c:pt>
                <c:pt idx="2988">
                  <c:v>31.928979000000002</c:v>
                </c:pt>
                <c:pt idx="2989">
                  <c:v>32.227829999999997</c:v>
                </c:pt>
                <c:pt idx="2990">
                  <c:v>35.871170999999997</c:v>
                </c:pt>
                <c:pt idx="2991">
                  <c:v>31.722443999999999</c:v>
                </c:pt>
                <c:pt idx="2992">
                  <c:v>31.811776999999999</c:v>
                </c:pt>
                <c:pt idx="2993">
                  <c:v>35.816153999999997</c:v>
                </c:pt>
                <c:pt idx="2994">
                  <c:v>32.066515000000003</c:v>
                </c:pt>
                <c:pt idx="2995">
                  <c:v>32.146552</c:v>
                </c:pt>
                <c:pt idx="2996">
                  <c:v>35.640081000000002</c:v>
                </c:pt>
                <c:pt idx="2997">
                  <c:v>31.941590999999999</c:v>
                </c:pt>
                <c:pt idx="2998">
                  <c:v>31.704445</c:v>
                </c:pt>
                <c:pt idx="2999">
                  <c:v>36.212521000000002</c:v>
                </c:pt>
                <c:pt idx="3000">
                  <c:v>32.042904999999998</c:v>
                </c:pt>
                <c:pt idx="3001">
                  <c:v>31.273077000000001</c:v>
                </c:pt>
                <c:pt idx="3002">
                  <c:v>36.025745000000001</c:v>
                </c:pt>
                <c:pt idx="3003">
                  <c:v>84.515673000000007</c:v>
                </c:pt>
                <c:pt idx="3004">
                  <c:v>44.961066000000002</c:v>
                </c:pt>
                <c:pt idx="3005">
                  <c:v>35.817171999999999</c:v>
                </c:pt>
                <c:pt idx="3006">
                  <c:v>32.085737999999999</c:v>
                </c:pt>
                <c:pt idx="3007">
                  <c:v>31.899369</c:v>
                </c:pt>
                <c:pt idx="3008">
                  <c:v>35.817321</c:v>
                </c:pt>
                <c:pt idx="3009">
                  <c:v>31.660612</c:v>
                </c:pt>
                <c:pt idx="3010">
                  <c:v>32.003701999999997</c:v>
                </c:pt>
                <c:pt idx="3011">
                  <c:v>35.917394999999999</c:v>
                </c:pt>
                <c:pt idx="3012">
                  <c:v>31.961776</c:v>
                </c:pt>
                <c:pt idx="3013">
                  <c:v>31.779333000000001</c:v>
                </c:pt>
                <c:pt idx="3014">
                  <c:v>36.108559</c:v>
                </c:pt>
                <c:pt idx="3015">
                  <c:v>31.749334000000001</c:v>
                </c:pt>
                <c:pt idx="3016">
                  <c:v>31.961608999999999</c:v>
                </c:pt>
                <c:pt idx="3017">
                  <c:v>35.976911999999999</c:v>
                </c:pt>
                <c:pt idx="3018">
                  <c:v>31.815241</c:v>
                </c:pt>
                <c:pt idx="3019">
                  <c:v>32.008868</c:v>
                </c:pt>
                <c:pt idx="3020">
                  <c:v>35.935116000000001</c:v>
                </c:pt>
                <c:pt idx="3021">
                  <c:v>31.914092</c:v>
                </c:pt>
                <c:pt idx="3022">
                  <c:v>31.875722</c:v>
                </c:pt>
                <c:pt idx="3023">
                  <c:v>36.489353000000001</c:v>
                </c:pt>
                <c:pt idx="3024">
                  <c:v>31.365096000000001</c:v>
                </c:pt>
                <c:pt idx="3025">
                  <c:v>31.915462000000002</c:v>
                </c:pt>
                <c:pt idx="3026">
                  <c:v>43.668464999999998</c:v>
                </c:pt>
                <c:pt idx="3027">
                  <c:v>24.617943</c:v>
                </c:pt>
                <c:pt idx="3028">
                  <c:v>409.75141300000001</c:v>
                </c:pt>
                <c:pt idx="3029">
                  <c:v>57.387399000000002</c:v>
                </c:pt>
                <c:pt idx="3030">
                  <c:v>31.718779000000001</c:v>
                </c:pt>
                <c:pt idx="3031">
                  <c:v>35.738562000000002</c:v>
                </c:pt>
                <c:pt idx="3032">
                  <c:v>32.048461000000003</c:v>
                </c:pt>
                <c:pt idx="3033">
                  <c:v>32.046480000000003</c:v>
                </c:pt>
                <c:pt idx="3034">
                  <c:v>35.779617999999999</c:v>
                </c:pt>
                <c:pt idx="3035">
                  <c:v>31.688130000000001</c:v>
                </c:pt>
                <c:pt idx="3036">
                  <c:v>31.889925000000002</c:v>
                </c:pt>
                <c:pt idx="3037">
                  <c:v>35.951191000000001</c:v>
                </c:pt>
                <c:pt idx="3038">
                  <c:v>31.788</c:v>
                </c:pt>
                <c:pt idx="3039">
                  <c:v>31.983573</c:v>
                </c:pt>
                <c:pt idx="3040">
                  <c:v>36.031059999999997</c:v>
                </c:pt>
                <c:pt idx="3041">
                  <c:v>31.845480999999999</c:v>
                </c:pt>
                <c:pt idx="3042">
                  <c:v>31.812666</c:v>
                </c:pt>
                <c:pt idx="3043">
                  <c:v>35.916376</c:v>
                </c:pt>
                <c:pt idx="3044">
                  <c:v>31.961127999999999</c:v>
                </c:pt>
                <c:pt idx="3045">
                  <c:v>31.939333000000001</c:v>
                </c:pt>
                <c:pt idx="3046">
                  <c:v>35.933709</c:v>
                </c:pt>
                <c:pt idx="3047">
                  <c:v>31.911591999999999</c:v>
                </c:pt>
                <c:pt idx="3048">
                  <c:v>31.834869999999999</c:v>
                </c:pt>
                <c:pt idx="3049">
                  <c:v>36.022244999999998</c:v>
                </c:pt>
                <c:pt idx="3050">
                  <c:v>32.029980000000002</c:v>
                </c:pt>
                <c:pt idx="3051">
                  <c:v>31.857776999999999</c:v>
                </c:pt>
                <c:pt idx="3052">
                  <c:v>35.975320000000004</c:v>
                </c:pt>
                <c:pt idx="3053">
                  <c:v>31.878129999999999</c:v>
                </c:pt>
                <c:pt idx="3054">
                  <c:v>31.947462000000002</c:v>
                </c:pt>
                <c:pt idx="3055">
                  <c:v>35.993172000000001</c:v>
                </c:pt>
                <c:pt idx="3056">
                  <c:v>31.758557</c:v>
                </c:pt>
                <c:pt idx="3057">
                  <c:v>32.172201999999999</c:v>
                </c:pt>
                <c:pt idx="3058">
                  <c:v>35.893006999999997</c:v>
                </c:pt>
                <c:pt idx="3059">
                  <c:v>32.185293999999999</c:v>
                </c:pt>
                <c:pt idx="3060">
                  <c:v>31.305281999999998</c:v>
                </c:pt>
                <c:pt idx="3061">
                  <c:v>36.152171000000003</c:v>
                </c:pt>
                <c:pt idx="3062">
                  <c:v>31.393577000000001</c:v>
                </c:pt>
                <c:pt idx="3063">
                  <c:v>31.917963</c:v>
                </c:pt>
                <c:pt idx="3064">
                  <c:v>35.930765000000001</c:v>
                </c:pt>
                <c:pt idx="3065">
                  <c:v>31.887093</c:v>
                </c:pt>
                <c:pt idx="3066">
                  <c:v>31.750371999999999</c:v>
                </c:pt>
                <c:pt idx="3067">
                  <c:v>36.359076999999999</c:v>
                </c:pt>
                <c:pt idx="3068">
                  <c:v>31.511336</c:v>
                </c:pt>
                <c:pt idx="3069">
                  <c:v>32.088684000000001</c:v>
                </c:pt>
                <c:pt idx="3070">
                  <c:v>35.628897000000002</c:v>
                </c:pt>
                <c:pt idx="3071">
                  <c:v>32.052627999999999</c:v>
                </c:pt>
                <c:pt idx="3072">
                  <c:v>31.864556</c:v>
                </c:pt>
                <c:pt idx="3073">
                  <c:v>55.954763</c:v>
                </c:pt>
                <c:pt idx="3074">
                  <c:v>12.607182</c:v>
                </c:pt>
                <c:pt idx="3075">
                  <c:v>32.111497999999997</c:v>
                </c:pt>
                <c:pt idx="3076">
                  <c:v>32.261386000000002</c:v>
                </c:pt>
                <c:pt idx="3077">
                  <c:v>35.513176000000001</c:v>
                </c:pt>
                <c:pt idx="3078">
                  <c:v>32.226294000000003</c:v>
                </c:pt>
                <c:pt idx="3079">
                  <c:v>31.398578000000001</c:v>
                </c:pt>
                <c:pt idx="3080">
                  <c:v>35.944634999999998</c:v>
                </c:pt>
                <c:pt idx="3081">
                  <c:v>32.504995000000001</c:v>
                </c:pt>
                <c:pt idx="3082">
                  <c:v>31.501633000000002</c:v>
                </c:pt>
                <c:pt idx="3083">
                  <c:v>35.951413000000002</c:v>
                </c:pt>
                <c:pt idx="3084">
                  <c:v>31.666333999999999</c:v>
                </c:pt>
                <c:pt idx="3085">
                  <c:v>31.922277999999999</c:v>
                </c:pt>
                <c:pt idx="3086">
                  <c:v>35.935118000000003</c:v>
                </c:pt>
                <c:pt idx="3087">
                  <c:v>32.027813999999999</c:v>
                </c:pt>
                <c:pt idx="3088">
                  <c:v>31.783926999999998</c:v>
                </c:pt>
                <c:pt idx="3089">
                  <c:v>35.963599000000002</c:v>
                </c:pt>
                <c:pt idx="3090">
                  <c:v>32.065091000000002</c:v>
                </c:pt>
                <c:pt idx="3091">
                  <c:v>31.819963999999999</c:v>
                </c:pt>
                <c:pt idx="3092">
                  <c:v>35.911692000000002</c:v>
                </c:pt>
                <c:pt idx="3093">
                  <c:v>31.850686</c:v>
                </c:pt>
                <c:pt idx="3094">
                  <c:v>31.972037</c:v>
                </c:pt>
                <c:pt idx="3095">
                  <c:v>36.466540000000002</c:v>
                </c:pt>
                <c:pt idx="3096">
                  <c:v>31.240506</c:v>
                </c:pt>
                <c:pt idx="3097">
                  <c:v>31.849685000000001</c:v>
                </c:pt>
                <c:pt idx="3098">
                  <c:v>35.919155000000003</c:v>
                </c:pt>
                <c:pt idx="3099">
                  <c:v>32.119146999999998</c:v>
                </c:pt>
                <c:pt idx="3100">
                  <c:v>31.708742000000001</c:v>
                </c:pt>
                <c:pt idx="3101">
                  <c:v>36.137245999999998</c:v>
                </c:pt>
                <c:pt idx="3102">
                  <c:v>31.741520000000001</c:v>
                </c:pt>
                <c:pt idx="3103">
                  <c:v>32.091071999999997</c:v>
                </c:pt>
                <c:pt idx="3104">
                  <c:v>35.818989000000002</c:v>
                </c:pt>
                <c:pt idx="3105">
                  <c:v>31.858592999999999</c:v>
                </c:pt>
                <c:pt idx="3106">
                  <c:v>31.947313999999999</c:v>
                </c:pt>
                <c:pt idx="3107">
                  <c:v>35.927692999999998</c:v>
                </c:pt>
                <c:pt idx="3108">
                  <c:v>31.995035999999999</c:v>
                </c:pt>
                <c:pt idx="3109">
                  <c:v>31.787815999999999</c:v>
                </c:pt>
                <c:pt idx="3110">
                  <c:v>35.874155999999999</c:v>
                </c:pt>
                <c:pt idx="3111">
                  <c:v>32.458959</c:v>
                </c:pt>
                <c:pt idx="3112">
                  <c:v>31.518447999999999</c:v>
                </c:pt>
                <c:pt idx="3113">
                  <c:v>36.015191999999999</c:v>
                </c:pt>
                <c:pt idx="3114">
                  <c:v>31.751315999999999</c:v>
                </c:pt>
                <c:pt idx="3115">
                  <c:v>32.458922000000001</c:v>
                </c:pt>
                <c:pt idx="3116">
                  <c:v>35.163606000000001</c:v>
                </c:pt>
                <c:pt idx="3117">
                  <c:v>31.928370000000001</c:v>
                </c:pt>
                <c:pt idx="3118">
                  <c:v>31.87689</c:v>
                </c:pt>
                <c:pt idx="3119">
                  <c:v>36.113301999999997</c:v>
                </c:pt>
                <c:pt idx="3120">
                  <c:v>33.910023000000002</c:v>
                </c:pt>
                <c:pt idx="3121">
                  <c:v>29.945737999999999</c:v>
                </c:pt>
                <c:pt idx="3122">
                  <c:v>35.730545999999997</c:v>
                </c:pt>
                <c:pt idx="3123">
                  <c:v>32.531959000000001</c:v>
                </c:pt>
                <c:pt idx="3124">
                  <c:v>31.110896</c:v>
                </c:pt>
                <c:pt idx="3125">
                  <c:v>35.929488999999997</c:v>
                </c:pt>
                <c:pt idx="3126">
                  <c:v>31.917390000000001</c:v>
                </c:pt>
                <c:pt idx="3127">
                  <c:v>32.135646999999999</c:v>
                </c:pt>
                <c:pt idx="3128">
                  <c:v>80.568949000000003</c:v>
                </c:pt>
                <c:pt idx="3129">
                  <c:v>19.423446999999999</c:v>
                </c:pt>
                <c:pt idx="3130">
                  <c:v>32.073166000000001</c:v>
                </c:pt>
                <c:pt idx="3131">
                  <c:v>35.750545000000002</c:v>
                </c:pt>
                <c:pt idx="3132">
                  <c:v>31.804037999999998</c:v>
                </c:pt>
                <c:pt idx="3133">
                  <c:v>31.995593</c:v>
                </c:pt>
                <c:pt idx="3134">
                  <c:v>35.579844000000001</c:v>
                </c:pt>
                <c:pt idx="3135">
                  <c:v>32.600940000000001</c:v>
                </c:pt>
                <c:pt idx="3136">
                  <c:v>31.239376</c:v>
                </c:pt>
                <c:pt idx="3137">
                  <c:v>35.909471000000003</c:v>
                </c:pt>
                <c:pt idx="3138">
                  <c:v>32.094444000000003</c:v>
                </c:pt>
                <c:pt idx="3139">
                  <c:v>31.858297</c:v>
                </c:pt>
                <c:pt idx="3140">
                  <c:v>35.581564999999998</c:v>
                </c:pt>
                <c:pt idx="3141">
                  <c:v>31.920852</c:v>
                </c:pt>
                <c:pt idx="3142">
                  <c:v>32.072721000000001</c:v>
                </c:pt>
                <c:pt idx="3143">
                  <c:v>36.305281999999998</c:v>
                </c:pt>
                <c:pt idx="3144">
                  <c:v>32.255682999999998</c:v>
                </c:pt>
                <c:pt idx="3145">
                  <c:v>31.012951999999999</c:v>
                </c:pt>
                <c:pt idx="3146">
                  <c:v>35.908138000000001</c:v>
                </c:pt>
                <c:pt idx="3147">
                  <c:v>32.060630000000003</c:v>
                </c:pt>
                <c:pt idx="3148">
                  <c:v>31.800167999999999</c:v>
                </c:pt>
                <c:pt idx="3149">
                  <c:v>35.768600999999997</c:v>
                </c:pt>
                <c:pt idx="3150">
                  <c:v>32.005462999999999</c:v>
                </c:pt>
                <c:pt idx="3151">
                  <c:v>32.074944000000002</c:v>
                </c:pt>
                <c:pt idx="3152">
                  <c:v>35.706119999999999</c:v>
                </c:pt>
                <c:pt idx="3153">
                  <c:v>31.946667000000001</c:v>
                </c:pt>
                <c:pt idx="3154">
                  <c:v>31.840909</c:v>
                </c:pt>
                <c:pt idx="3155">
                  <c:v>35.929082000000001</c:v>
                </c:pt>
                <c:pt idx="3156">
                  <c:v>31.993943999999999</c:v>
                </c:pt>
                <c:pt idx="3157">
                  <c:v>32.213498999999999</c:v>
                </c:pt>
                <c:pt idx="3158">
                  <c:v>35.912989000000003</c:v>
                </c:pt>
                <c:pt idx="3159">
                  <c:v>31.719891000000001</c:v>
                </c:pt>
                <c:pt idx="3160">
                  <c:v>31.886389999999999</c:v>
                </c:pt>
                <c:pt idx="3161">
                  <c:v>35.956173999999997</c:v>
                </c:pt>
                <c:pt idx="3162">
                  <c:v>32.939864</c:v>
                </c:pt>
                <c:pt idx="3163">
                  <c:v>31.731871999999999</c:v>
                </c:pt>
                <c:pt idx="3164">
                  <c:v>35.955044999999998</c:v>
                </c:pt>
                <c:pt idx="3165">
                  <c:v>31.742132000000002</c:v>
                </c:pt>
                <c:pt idx="3166">
                  <c:v>32.044277999999998</c:v>
                </c:pt>
                <c:pt idx="3167">
                  <c:v>35.917988999999999</c:v>
                </c:pt>
                <c:pt idx="3168">
                  <c:v>32.040388999999998</c:v>
                </c:pt>
                <c:pt idx="3169">
                  <c:v>31.820927999999999</c:v>
                </c:pt>
                <c:pt idx="3170">
                  <c:v>35.686602000000001</c:v>
                </c:pt>
                <c:pt idx="3171">
                  <c:v>32.002054999999999</c:v>
                </c:pt>
                <c:pt idx="3172">
                  <c:v>31.889223999999999</c:v>
                </c:pt>
                <c:pt idx="3173">
                  <c:v>32.051537000000003</c:v>
                </c:pt>
                <c:pt idx="3174">
                  <c:v>35.982377999999997</c:v>
                </c:pt>
                <c:pt idx="3175">
                  <c:v>31.858612999999998</c:v>
                </c:pt>
                <c:pt idx="3176">
                  <c:v>31.851780000000002</c:v>
                </c:pt>
                <c:pt idx="3177">
                  <c:v>35.816268000000001</c:v>
                </c:pt>
                <c:pt idx="3178">
                  <c:v>32.538015000000001</c:v>
                </c:pt>
                <c:pt idx="3179">
                  <c:v>31.732225</c:v>
                </c:pt>
                <c:pt idx="3180">
                  <c:v>35.574492999999997</c:v>
                </c:pt>
                <c:pt idx="3181">
                  <c:v>31.876798000000001</c:v>
                </c:pt>
                <c:pt idx="3182">
                  <c:v>31.81991</c:v>
                </c:pt>
                <c:pt idx="3183">
                  <c:v>36.013786000000003</c:v>
                </c:pt>
                <c:pt idx="3184">
                  <c:v>32.953142</c:v>
                </c:pt>
                <c:pt idx="3185">
                  <c:v>30.855934999999999</c:v>
                </c:pt>
                <c:pt idx="3186">
                  <c:v>35.665546999999997</c:v>
                </c:pt>
                <c:pt idx="3187">
                  <c:v>32.588793000000003</c:v>
                </c:pt>
                <c:pt idx="3188">
                  <c:v>31.490171</c:v>
                </c:pt>
                <c:pt idx="3189">
                  <c:v>35.760657999999999</c:v>
                </c:pt>
                <c:pt idx="3190">
                  <c:v>32.019647999999997</c:v>
                </c:pt>
                <c:pt idx="3191">
                  <c:v>31.671133000000001</c:v>
                </c:pt>
                <c:pt idx="3192">
                  <c:v>36.01023</c:v>
                </c:pt>
                <c:pt idx="3193">
                  <c:v>31.936964</c:v>
                </c:pt>
                <c:pt idx="3194">
                  <c:v>31.663484</c:v>
                </c:pt>
                <c:pt idx="3195">
                  <c:v>35.898249</c:v>
                </c:pt>
                <c:pt idx="3196">
                  <c:v>31.973611999999999</c:v>
                </c:pt>
                <c:pt idx="3197">
                  <c:v>32.085982000000001</c:v>
                </c:pt>
                <c:pt idx="3198">
                  <c:v>35.667935999999997</c:v>
                </c:pt>
                <c:pt idx="3199">
                  <c:v>31.859649999999998</c:v>
                </c:pt>
                <c:pt idx="3200">
                  <c:v>32.311646000000003</c:v>
                </c:pt>
                <c:pt idx="3201">
                  <c:v>35.632066000000002</c:v>
                </c:pt>
                <c:pt idx="3202">
                  <c:v>31.859946000000001</c:v>
                </c:pt>
                <c:pt idx="3203">
                  <c:v>32.301684000000002</c:v>
                </c:pt>
                <c:pt idx="3204">
                  <c:v>35.853175999999998</c:v>
                </c:pt>
                <c:pt idx="3205">
                  <c:v>31.611875000000001</c:v>
                </c:pt>
                <c:pt idx="3206">
                  <c:v>31.849335</c:v>
                </c:pt>
                <c:pt idx="3207">
                  <c:v>36.030710999999997</c:v>
                </c:pt>
                <c:pt idx="3208">
                  <c:v>31.911390000000001</c:v>
                </c:pt>
                <c:pt idx="3209">
                  <c:v>31.794668999999999</c:v>
                </c:pt>
                <c:pt idx="3210">
                  <c:v>35.932600999999998</c:v>
                </c:pt>
                <c:pt idx="3211">
                  <c:v>31.919260999999999</c:v>
                </c:pt>
                <c:pt idx="3212">
                  <c:v>31.959298</c:v>
                </c:pt>
                <c:pt idx="3213">
                  <c:v>35.954157000000002</c:v>
                </c:pt>
                <c:pt idx="3214">
                  <c:v>31.796334999999999</c:v>
                </c:pt>
                <c:pt idx="3215">
                  <c:v>31.898168999999999</c:v>
                </c:pt>
                <c:pt idx="3216">
                  <c:v>35.947490000000002</c:v>
                </c:pt>
                <c:pt idx="3217">
                  <c:v>31.896761000000001</c:v>
                </c:pt>
                <c:pt idx="3218">
                  <c:v>31.995204999999999</c:v>
                </c:pt>
                <c:pt idx="3219">
                  <c:v>35.851824000000001</c:v>
                </c:pt>
                <c:pt idx="3220">
                  <c:v>32.007593</c:v>
                </c:pt>
                <c:pt idx="3221">
                  <c:v>31.796002999999999</c:v>
                </c:pt>
                <c:pt idx="3222">
                  <c:v>35.963712000000001</c:v>
                </c:pt>
                <c:pt idx="3223">
                  <c:v>32.069723000000003</c:v>
                </c:pt>
                <c:pt idx="3224">
                  <c:v>31.894798999999999</c:v>
                </c:pt>
                <c:pt idx="3225">
                  <c:v>35.703380000000003</c:v>
                </c:pt>
                <c:pt idx="3226">
                  <c:v>32.394295</c:v>
                </c:pt>
                <c:pt idx="3227">
                  <c:v>31.573449</c:v>
                </c:pt>
                <c:pt idx="3228">
                  <c:v>35.988748999999999</c:v>
                </c:pt>
                <c:pt idx="3229">
                  <c:v>31.631726</c:v>
                </c:pt>
                <c:pt idx="3230">
                  <c:v>32.068890000000003</c:v>
                </c:pt>
                <c:pt idx="3231">
                  <c:v>35.820880000000002</c:v>
                </c:pt>
                <c:pt idx="3232">
                  <c:v>31.930409000000001</c:v>
                </c:pt>
                <c:pt idx="3233">
                  <c:v>31.821353999999999</c:v>
                </c:pt>
                <c:pt idx="3234">
                  <c:v>35.972600999999997</c:v>
                </c:pt>
                <c:pt idx="3235">
                  <c:v>31.807281</c:v>
                </c:pt>
                <c:pt idx="3236">
                  <c:v>32.205314999999999</c:v>
                </c:pt>
                <c:pt idx="3237">
                  <c:v>35.641233</c:v>
                </c:pt>
                <c:pt idx="3238">
                  <c:v>31.824521000000001</c:v>
                </c:pt>
                <c:pt idx="3239">
                  <c:v>31.921243</c:v>
                </c:pt>
                <c:pt idx="3240">
                  <c:v>35.945971999999998</c:v>
                </c:pt>
                <c:pt idx="3241">
                  <c:v>32.117629999999998</c:v>
                </c:pt>
                <c:pt idx="3242">
                  <c:v>31.692207</c:v>
                </c:pt>
                <c:pt idx="3243">
                  <c:v>36.162730000000003</c:v>
                </c:pt>
                <c:pt idx="3244">
                  <c:v>31.706040000000002</c:v>
                </c:pt>
                <c:pt idx="3245">
                  <c:v>32.032241999999997</c:v>
                </c:pt>
                <c:pt idx="3246">
                  <c:v>36.012638000000003</c:v>
                </c:pt>
                <c:pt idx="3247">
                  <c:v>31.890371999999999</c:v>
                </c:pt>
                <c:pt idx="3248">
                  <c:v>31.759391999999998</c:v>
                </c:pt>
                <c:pt idx="3249">
                  <c:v>36.079267000000002</c:v>
                </c:pt>
                <c:pt idx="3250">
                  <c:v>31.753855999999999</c:v>
                </c:pt>
                <c:pt idx="3251">
                  <c:v>32.016595000000002</c:v>
                </c:pt>
                <c:pt idx="3252">
                  <c:v>36.001527000000003</c:v>
                </c:pt>
                <c:pt idx="3253">
                  <c:v>31.738522</c:v>
                </c:pt>
                <c:pt idx="3254">
                  <c:v>31.938908999999999</c:v>
                </c:pt>
                <c:pt idx="3255">
                  <c:v>36.198137000000003</c:v>
                </c:pt>
                <c:pt idx="3256">
                  <c:v>31.653986</c:v>
                </c:pt>
                <c:pt idx="3257">
                  <c:v>32.012576000000003</c:v>
                </c:pt>
                <c:pt idx="3258">
                  <c:v>35.881010000000003</c:v>
                </c:pt>
                <c:pt idx="3259">
                  <c:v>32.145629999999997</c:v>
                </c:pt>
                <c:pt idx="3260">
                  <c:v>31.850391999999999</c:v>
                </c:pt>
                <c:pt idx="3261">
                  <c:v>36.129285000000003</c:v>
                </c:pt>
                <c:pt idx="3262">
                  <c:v>31.714448000000001</c:v>
                </c:pt>
                <c:pt idx="3263">
                  <c:v>32.083427</c:v>
                </c:pt>
                <c:pt idx="3264">
                  <c:v>35.651677999999997</c:v>
                </c:pt>
                <c:pt idx="3265">
                  <c:v>32.073501999999998</c:v>
                </c:pt>
                <c:pt idx="3266">
                  <c:v>31.684356000000001</c:v>
                </c:pt>
                <c:pt idx="3267">
                  <c:v>35.877881000000002</c:v>
                </c:pt>
                <c:pt idx="3268">
                  <c:v>31.908353999999999</c:v>
                </c:pt>
                <c:pt idx="3269">
                  <c:v>31.93815</c:v>
                </c:pt>
                <c:pt idx="3270">
                  <c:v>36.378988</c:v>
                </c:pt>
                <c:pt idx="3271">
                  <c:v>33.677599999999998</c:v>
                </c:pt>
                <c:pt idx="3272">
                  <c:v>29.632631</c:v>
                </c:pt>
                <c:pt idx="3273">
                  <c:v>36.092970999999999</c:v>
                </c:pt>
                <c:pt idx="3274">
                  <c:v>31.963557999999999</c:v>
                </c:pt>
                <c:pt idx="3275">
                  <c:v>31.780207000000001</c:v>
                </c:pt>
                <c:pt idx="3276">
                  <c:v>36.471541999999999</c:v>
                </c:pt>
                <c:pt idx="3277">
                  <c:v>31.142415</c:v>
                </c:pt>
                <c:pt idx="3278">
                  <c:v>31.975224999999998</c:v>
                </c:pt>
                <c:pt idx="3279">
                  <c:v>35.933861</c:v>
                </c:pt>
                <c:pt idx="3280">
                  <c:v>32.164630000000002</c:v>
                </c:pt>
                <c:pt idx="3281">
                  <c:v>31.744152</c:v>
                </c:pt>
                <c:pt idx="3282">
                  <c:v>35.776918999999999</c:v>
                </c:pt>
                <c:pt idx="3283">
                  <c:v>31.870706999999999</c:v>
                </c:pt>
                <c:pt idx="3284">
                  <c:v>32.133167</c:v>
                </c:pt>
                <c:pt idx="3285">
                  <c:v>35.882807</c:v>
                </c:pt>
                <c:pt idx="3286">
                  <c:v>31.781893</c:v>
                </c:pt>
                <c:pt idx="3287">
                  <c:v>31.929594999999999</c:v>
                </c:pt>
                <c:pt idx="3288">
                  <c:v>36.149062999999998</c:v>
                </c:pt>
                <c:pt idx="3289">
                  <c:v>31.539504999999998</c:v>
                </c:pt>
                <c:pt idx="3290">
                  <c:v>31.887447000000002</c:v>
                </c:pt>
                <c:pt idx="3291">
                  <c:v>36.042082999999998</c:v>
                </c:pt>
                <c:pt idx="3292">
                  <c:v>32.323036000000002</c:v>
                </c:pt>
                <c:pt idx="3293">
                  <c:v>31.539413</c:v>
                </c:pt>
                <c:pt idx="3294">
                  <c:v>36.052880000000002</c:v>
                </c:pt>
                <c:pt idx="3295">
                  <c:v>31.536932</c:v>
                </c:pt>
                <c:pt idx="3296">
                  <c:v>32.235019000000001</c:v>
                </c:pt>
                <c:pt idx="3297">
                  <c:v>36.170341999999998</c:v>
                </c:pt>
                <c:pt idx="3298">
                  <c:v>31.884485000000002</c:v>
                </c:pt>
                <c:pt idx="3299">
                  <c:v>31.868707000000001</c:v>
                </c:pt>
                <c:pt idx="3300">
                  <c:v>35.300404</c:v>
                </c:pt>
                <c:pt idx="3301">
                  <c:v>31.911798999999998</c:v>
                </c:pt>
                <c:pt idx="3302">
                  <c:v>32.388722000000001</c:v>
                </c:pt>
                <c:pt idx="3303">
                  <c:v>35.614105000000002</c:v>
                </c:pt>
                <c:pt idx="3304">
                  <c:v>31.821245000000001</c:v>
                </c:pt>
                <c:pt idx="3305">
                  <c:v>31.807984999999999</c:v>
                </c:pt>
                <c:pt idx="3306">
                  <c:v>36.014767999999997</c:v>
                </c:pt>
                <c:pt idx="3307">
                  <c:v>31.995891</c:v>
                </c:pt>
                <c:pt idx="3308">
                  <c:v>32.058039000000001</c:v>
                </c:pt>
                <c:pt idx="3309">
                  <c:v>35.91827</c:v>
                </c:pt>
                <c:pt idx="3310">
                  <c:v>31.679542000000001</c:v>
                </c:pt>
                <c:pt idx="3311">
                  <c:v>31.964077</c:v>
                </c:pt>
                <c:pt idx="3312">
                  <c:v>36.299748000000001</c:v>
                </c:pt>
                <c:pt idx="3313">
                  <c:v>31.427506000000001</c:v>
                </c:pt>
                <c:pt idx="3314">
                  <c:v>31.906262999999999</c:v>
                </c:pt>
                <c:pt idx="3315">
                  <c:v>36.068268000000003</c:v>
                </c:pt>
                <c:pt idx="3316">
                  <c:v>31.784800000000001</c:v>
                </c:pt>
                <c:pt idx="3317">
                  <c:v>31.959168999999999</c:v>
                </c:pt>
                <c:pt idx="3318">
                  <c:v>35.888917999999997</c:v>
                </c:pt>
                <c:pt idx="3319">
                  <c:v>31.898409999999998</c:v>
                </c:pt>
                <c:pt idx="3320">
                  <c:v>31.958262000000001</c:v>
                </c:pt>
                <c:pt idx="3321">
                  <c:v>35.923732000000001</c:v>
                </c:pt>
                <c:pt idx="3322">
                  <c:v>31.994947</c:v>
                </c:pt>
                <c:pt idx="3323">
                  <c:v>31.841356000000001</c:v>
                </c:pt>
                <c:pt idx="3324">
                  <c:v>35.983823999999998</c:v>
                </c:pt>
                <c:pt idx="3325">
                  <c:v>31.944113999999999</c:v>
                </c:pt>
                <c:pt idx="3326">
                  <c:v>31.858504</c:v>
                </c:pt>
                <c:pt idx="3327">
                  <c:v>36.201600999999997</c:v>
                </c:pt>
                <c:pt idx="3328">
                  <c:v>31.663153000000001</c:v>
                </c:pt>
                <c:pt idx="3329">
                  <c:v>31.944503000000001</c:v>
                </c:pt>
                <c:pt idx="3330">
                  <c:v>35.971787999999997</c:v>
                </c:pt>
                <c:pt idx="3331">
                  <c:v>32.146557000000001</c:v>
                </c:pt>
                <c:pt idx="3332">
                  <c:v>31.749319</c:v>
                </c:pt>
                <c:pt idx="3333">
                  <c:v>35.964565999999998</c:v>
                </c:pt>
                <c:pt idx="3334">
                  <c:v>31.772486000000001</c:v>
                </c:pt>
                <c:pt idx="3335">
                  <c:v>32.075057999999999</c:v>
                </c:pt>
                <c:pt idx="3336">
                  <c:v>35.919473000000004</c:v>
                </c:pt>
                <c:pt idx="3337">
                  <c:v>31.809892999999999</c:v>
                </c:pt>
                <c:pt idx="3338">
                  <c:v>31.972781000000001</c:v>
                </c:pt>
                <c:pt idx="3339">
                  <c:v>36.353543999999999</c:v>
                </c:pt>
                <c:pt idx="3340">
                  <c:v>31.409172999999999</c:v>
                </c:pt>
                <c:pt idx="3341">
                  <c:v>31.953726</c:v>
                </c:pt>
                <c:pt idx="3342">
                  <c:v>35.862417999999998</c:v>
                </c:pt>
                <c:pt idx="3343">
                  <c:v>31.876391999999999</c:v>
                </c:pt>
                <c:pt idx="3344">
                  <c:v>31.885743999999999</c:v>
                </c:pt>
                <c:pt idx="3345">
                  <c:v>35.887974</c:v>
                </c:pt>
                <c:pt idx="3346">
                  <c:v>32.044077000000001</c:v>
                </c:pt>
                <c:pt idx="3347">
                  <c:v>31.923818000000001</c:v>
                </c:pt>
                <c:pt idx="3348">
                  <c:v>35.80003</c:v>
                </c:pt>
                <c:pt idx="3349">
                  <c:v>31.864837000000001</c:v>
                </c:pt>
                <c:pt idx="3350">
                  <c:v>31.951559</c:v>
                </c:pt>
                <c:pt idx="3351">
                  <c:v>36.116546</c:v>
                </c:pt>
                <c:pt idx="3352">
                  <c:v>32.082594999999998</c:v>
                </c:pt>
                <c:pt idx="3353">
                  <c:v>31.498968999999999</c:v>
                </c:pt>
                <c:pt idx="3354">
                  <c:v>36.100917000000003</c:v>
                </c:pt>
                <c:pt idx="3355">
                  <c:v>31.784466999999999</c:v>
                </c:pt>
                <c:pt idx="3356">
                  <c:v>32.004911</c:v>
                </c:pt>
                <c:pt idx="3357">
                  <c:v>35.796363999999997</c:v>
                </c:pt>
                <c:pt idx="3358">
                  <c:v>31.923428999999999</c:v>
                </c:pt>
                <c:pt idx="3359">
                  <c:v>32.024372999999997</c:v>
                </c:pt>
                <c:pt idx="3360">
                  <c:v>35.708049000000003</c:v>
                </c:pt>
                <c:pt idx="3361">
                  <c:v>32.030225000000002</c:v>
                </c:pt>
                <c:pt idx="3362">
                  <c:v>32.156779</c:v>
                </c:pt>
                <c:pt idx="3363">
                  <c:v>35.912289000000001</c:v>
                </c:pt>
                <c:pt idx="3364">
                  <c:v>31.436581</c:v>
                </c:pt>
                <c:pt idx="3365">
                  <c:v>32.231316999999997</c:v>
                </c:pt>
                <c:pt idx="3366">
                  <c:v>35.618198</c:v>
                </c:pt>
                <c:pt idx="3367">
                  <c:v>31.981650999999999</c:v>
                </c:pt>
                <c:pt idx="3368">
                  <c:v>31.828375000000001</c:v>
                </c:pt>
                <c:pt idx="3369">
                  <c:v>35.875622999999997</c:v>
                </c:pt>
                <c:pt idx="3370">
                  <c:v>32.116706000000001</c:v>
                </c:pt>
                <c:pt idx="3371">
                  <c:v>32.322296999999999</c:v>
                </c:pt>
                <c:pt idx="3372">
                  <c:v>35.455255000000001</c:v>
                </c:pt>
                <c:pt idx="3373">
                  <c:v>31.675339000000001</c:v>
                </c:pt>
                <c:pt idx="3374">
                  <c:v>32.256926999999997</c:v>
                </c:pt>
                <c:pt idx="3375">
                  <c:v>35.505347999999998</c:v>
                </c:pt>
                <c:pt idx="3376">
                  <c:v>32.123854000000001</c:v>
                </c:pt>
                <c:pt idx="3377">
                  <c:v>32.087798999999997</c:v>
                </c:pt>
                <c:pt idx="3378">
                  <c:v>35.555346999999998</c:v>
                </c:pt>
                <c:pt idx="3379">
                  <c:v>32.036687999999998</c:v>
                </c:pt>
                <c:pt idx="3380">
                  <c:v>31.387599999999999</c:v>
                </c:pt>
                <c:pt idx="3381">
                  <c:v>36.471451999999999</c:v>
                </c:pt>
                <c:pt idx="3382">
                  <c:v>31.519210000000001</c:v>
                </c:pt>
                <c:pt idx="3383">
                  <c:v>32.238705000000003</c:v>
                </c:pt>
                <c:pt idx="3384">
                  <c:v>35.547217000000003</c:v>
                </c:pt>
                <c:pt idx="3385">
                  <c:v>32.007503999999997</c:v>
                </c:pt>
                <c:pt idx="3386">
                  <c:v>31.841208999999999</c:v>
                </c:pt>
                <c:pt idx="3387">
                  <c:v>35.895992999999997</c:v>
                </c:pt>
                <c:pt idx="3388">
                  <c:v>32.498055000000001</c:v>
                </c:pt>
                <c:pt idx="3389">
                  <c:v>30.976306999999998</c:v>
                </c:pt>
                <c:pt idx="3390">
                  <c:v>35.954251999999997</c:v>
                </c:pt>
                <c:pt idx="3391">
                  <c:v>32.034872999999997</c:v>
                </c:pt>
                <c:pt idx="3392">
                  <c:v>32.276167999999998</c:v>
                </c:pt>
                <c:pt idx="3393">
                  <c:v>36.095770000000002</c:v>
                </c:pt>
                <c:pt idx="3394">
                  <c:v>31.118749999999999</c:v>
                </c:pt>
                <c:pt idx="3395">
                  <c:v>31.948467000000001</c:v>
                </c:pt>
                <c:pt idx="3396">
                  <c:v>35.884123000000002</c:v>
                </c:pt>
                <c:pt idx="3397">
                  <c:v>31.922355</c:v>
                </c:pt>
                <c:pt idx="3398">
                  <c:v>31.872653</c:v>
                </c:pt>
                <c:pt idx="3399">
                  <c:v>36.324489999999997</c:v>
                </c:pt>
                <c:pt idx="3400">
                  <c:v>31.37473</c:v>
                </c:pt>
                <c:pt idx="3401">
                  <c:v>31.876504000000001</c:v>
                </c:pt>
                <c:pt idx="3402">
                  <c:v>36.071306</c:v>
                </c:pt>
                <c:pt idx="3403">
                  <c:v>31.828060000000001</c:v>
                </c:pt>
                <c:pt idx="3404">
                  <c:v>31.869709</c:v>
                </c:pt>
                <c:pt idx="3405">
                  <c:v>35.960048</c:v>
                </c:pt>
                <c:pt idx="3406">
                  <c:v>31.894763999999999</c:v>
                </c:pt>
                <c:pt idx="3407">
                  <c:v>31.964448000000001</c:v>
                </c:pt>
                <c:pt idx="3408">
                  <c:v>35.883512000000003</c:v>
                </c:pt>
                <c:pt idx="3409">
                  <c:v>31.936503999999999</c:v>
                </c:pt>
                <c:pt idx="3410">
                  <c:v>31.857116000000001</c:v>
                </c:pt>
                <c:pt idx="3411">
                  <c:v>35.938549000000002</c:v>
                </c:pt>
                <c:pt idx="3412">
                  <c:v>31.890986000000002</c:v>
                </c:pt>
                <c:pt idx="3413">
                  <c:v>31.925504</c:v>
                </c:pt>
                <c:pt idx="3414">
                  <c:v>35.923881999999999</c:v>
                </c:pt>
                <c:pt idx="3415">
                  <c:v>31.913986000000001</c:v>
                </c:pt>
                <c:pt idx="3416">
                  <c:v>32.387557000000001</c:v>
                </c:pt>
                <c:pt idx="3417">
                  <c:v>35.376700999999997</c:v>
                </c:pt>
                <c:pt idx="3418">
                  <c:v>32.131039999999999</c:v>
                </c:pt>
                <c:pt idx="3419">
                  <c:v>32.063633000000003</c:v>
                </c:pt>
                <c:pt idx="3420">
                  <c:v>35.627550999999997</c:v>
                </c:pt>
                <c:pt idx="3421">
                  <c:v>32.297593999999997</c:v>
                </c:pt>
                <c:pt idx="3422">
                  <c:v>31.965781</c:v>
                </c:pt>
                <c:pt idx="3423">
                  <c:v>35.700457999999998</c:v>
                </c:pt>
                <c:pt idx="3424">
                  <c:v>31.793116000000001</c:v>
                </c:pt>
                <c:pt idx="3425">
                  <c:v>31.953375000000001</c:v>
                </c:pt>
                <c:pt idx="3426">
                  <c:v>35.734938999999997</c:v>
                </c:pt>
                <c:pt idx="3427">
                  <c:v>31.834986000000001</c:v>
                </c:pt>
                <c:pt idx="3428">
                  <c:v>31.816189999999999</c:v>
                </c:pt>
                <c:pt idx="3429">
                  <c:v>36.578785000000003</c:v>
                </c:pt>
                <c:pt idx="3430">
                  <c:v>31.452119</c:v>
                </c:pt>
                <c:pt idx="3431">
                  <c:v>31.685599</c:v>
                </c:pt>
                <c:pt idx="3432">
                  <c:v>35.900770999999999</c:v>
                </c:pt>
                <c:pt idx="3433">
                  <c:v>31.977595999999998</c:v>
                </c:pt>
                <c:pt idx="3434">
                  <c:v>31.984152000000002</c:v>
                </c:pt>
                <c:pt idx="3435">
                  <c:v>35.952103999999999</c:v>
                </c:pt>
                <c:pt idx="3436">
                  <c:v>31.834838999999999</c:v>
                </c:pt>
                <c:pt idx="3437">
                  <c:v>31.919115000000001</c:v>
                </c:pt>
                <c:pt idx="3438">
                  <c:v>35.936438000000003</c:v>
                </c:pt>
                <c:pt idx="3439">
                  <c:v>31.971411</c:v>
                </c:pt>
                <c:pt idx="3440">
                  <c:v>31.961725999999999</c:v>
                </c:pt>
                <c:pt idx="3441">
                  <c:v>35.834789999999998</c:v>
                </c:pt>
                <c:pt idx="3442">
                  <c:v>32.006337000000002</c:v>
                </c:pt>
                <c:pt idx="3443">
                  <c:v>31.816116000000001</c:v>
                </c:pt>
                <c:pt idx="3444">
                  <c:v>36.000937</c:v>
                </c:pt>
                <c:pt idx="3445">
                  <c:v>32.045448999999998</c:v>
                </c:pt>
                <c:pt idx="3446">
                  <c:v>31.879394000000001</c:v>
                </c:pt>
                <c:pt idx="3447">
                  <c:v>35.612440999999997</c:v>
                </c:pt>
                <c:pt idx="3448">
                  <c:v>31.889116000000001</c:v>
                </c:pt>
                <c:pt idx="3449">
                  <c:v>32.127651</c:v>
                </c:pt>
                <c:pt idx="3450">
                  <c:v>35.746198999999997</c:v>
                </c:pt>
                <c:pt idx="3451">
                  <c:v>32.011023000000002</c:v>
                </c:pt>
                <c:pt idx="3452">
                  <c:v>31.720283999999999</c:v>
                </c:pt>
                <c:pt idx="3453">
                  <c:v>36.193269999999998</c:v>
                </c:pt>
                <c:pt idx="3454">
                  <c:v>44.586373999999999</c:v>
                </c:pt>
                <c:pt idx="3455">
                  <c:v>51.680877000000002</c:v>
                </c:pt>
                <c:pt idx="3456">
                  <c:v>35.891401000000002</c:v>
                </c:pt>
                <c:pt idx="3457">
                  <c:v>32.095689</c:v>
                </c:pt>
                <c:pt idx="3458">
                  <c:v>33.088422000000001</c:v>
                </c:pt>
                <c:pt idx="3459">
                  <c:v>32.007319000000003</c:v>
                </c:pt>
                <c:pt idx="3460">
                  <c:v>35.908696999999997</c:v>
                </c:pt>
                <c:pt idx="3461">
                  <c:v>32.008133999999998</c:v>
                </c:pt>
                <c:pt idx="3462">
                  <c:v>31.741931999999998</c:v>
                </c:pt>
                <c:pt idx="3463">
                  <c:v>35.719199000000003</c:v>
                </c:pt>
                <c:pt idx="3464">
                  <c:v>32.032207</c:v>
                </c:pt>
                <c:pt idx="3465">
                  <c:v>31.856857000000002</c:v>
                </c:pt>
                <c:pt idx="3466">
                  <c:v>35.883271000000001</c:v>
                </c:pt>
                <c:pt idx="3467">
                  <c:v>31.954597</c:v>
                </c:pt>
                <c:pt idx="3468">
                  <c:v>31.858004999999999</c:v>
                </c:pt>
                <c:pt idx="3469">
                  <c:v>36.189602999999998</c:v>
                </c:pt>
                <c:pt idx="3470">
                  <c:v>31.933133999999999</c:v>
                </c:pt>
                <c:pt idx="3471">
                  <c:v>32.085836999999998</c:v>
                </c:pt>
                <c:pt idx="3472">
                  <c:v>35.417256999999999</c:v>
                </c:pt>
                <c:pt idx="3473">
                  <c:v>31.890691</c:v>
                </c:pt>
                <c:pt idx="3474">
                  <c:v>32.158836999999998</c:v>
                </c:pt>
                <c:pt idx="3475">
                  <c:v>36.756174000000001</c:v>
                </c:pt>
                <c:pt idx="3476">
                  <c:v>31.195992</c:v>
                </c:pt>
                <c:pt idx="3477">
                  <c:v>31.438804999999999</c:v>
                </c:pt>
                <c:pt idx="3478">
                  <c:v>35.908346000000002</c:v>
                </c:pt>
                <c:pt idx="3479">
                  <c:v>31.906561</c:v>
                </c:pt>
                <c:pt idx="3480">
                  <c:v>32.054152999999999</c:v>
                </c:pt>
                <c:pt idx="3481">
                  <c:v>35.710292000000003</c:v>
                </c:pt>
                <c:pt idx="3482">
                  <c:v>31.937542000000001</c:v>
                </c:pt>
                <c:pt idx="3483">
                  <c:v>31.984745</c:v>
                </c:pt>
                <c:pt idx="3484">
                  <c:v>36.472175</c:v>
                </c:pt>
                <c:pt idx="3485">
                  <c:v>31.23377</c:v>
                </c:pt>
                <c:pt idx="3486">
                  <c:v>32.270021</c:v>
                </c:pt>
                <c:pt idx="3487">
                  <c:v>35.397295</c:v>
                </c:pt>
                <c:pt idx="3488">
                  <c:v>32.074689999999997</c:v>
                </c:pt>
                <c:pt idx="3489">
                  <c:v>31.835913000000001</c:v>
                </c:pt>
                <c:pt idx="3490">
                  <c:v>36.248305999999999</c:v>
                </c:pt>
                <c:pt idx="3491">
                  <c:v>31.861505000000001</c:v>
                </c:pt>
                <c:pt idx="3492">
                  <c:v>32.585814999999997</c:v>
                </c:pt>
                <c:pt idx="3493">
                  <c:v>34.690669999999997</c:v>
                </c:pt>
                <c:pt idx="3494">
                  <c:v>32.004319000000002</c:v>
                </c:pt>
                <c:pt idx="3495">
                  <c:v>32.494112000000001</c:v>
                </c:pt>
                <c:pt idx="3496">
                  <c:v>35.595329999999997</c:v>
                </c:pt>
                <c:pt idx="3497">
                  <c:v>32.207225000000001</c:v>
                </c:pt>
                <c:pt idx="3498">
                  <c:v>31.497655999999999</c:v>
                </c:pt>
                <c:pt idx="3499">
                  <c:v>35.797403000000003</c:v>
                </c:pt>
                <c:pt idx="3500">
                  <c:v>31.39649</c:v>
                </c:pt>
                <c:pt idx="3501">
                  <c:v>31.800265</c:v>
                </c:pt>
                <c:pt idx="3502">
                  <c:v>36.060437</c:v>
                </c:pt>
                <c:pt idx="3503">
                  <c:v>31.884246999999998</c:v>
                </c:pt>
                <c:pt idx="3504">
                  <c:v>31.848098</c:v>
                </c:pt>
                <c:pt idx="3505">
                  <c:v>35.960771999999999</c:v>
                </c:pt>
                <c:pt idx="3506">
                  <c:v>32.147410999999998</c:v>
                </c:pt>
                <c:pt idx="3507">
                  <c:v>31.653562999999998</c:v>
                </c:pt>
                <c:pt idx="3508">
                  <c:v>35.923994</c:v>
                </c:pt>
                <c:pt idx="3509">
                  <c:v>31.897876</c:v>
                </c:pt>
                <c:pt idx="3510">
                  <c:v>31.555026999999999</c:v>
                </c:pt>
                <c:pt idx="3511">
                  <c:v>36.28801</c:v>
                </c:pt>
                <c:pt idx="3512">
                  <c:v>31.887228</c:v>
                </c:pt>
                <c:pt idx="3513">
                  <c:v>31.581340999999998</c:v>
                </c:pt>
                <c:pt idx="3514">
                  <c:v>36.135140999999997</c:v>
                </c:pt>
                <c:pt idx="3515">
                  <c:v>31.675619000000001</c:v>
                </c:pt>
                <c:pt idx="3516">
                  <c:v>31.874227999999999</c:v>
                </c:pt>
                <c:pt idx="3517">
                  <c:v>36.057104000000002</c:v>
                </c:pt>
                <c:pt idx="3518">
                  <c:v>31.836801999999999</c:v>
                </c:pt>
                <c:pt idx="3519">
                  <c:v>31.904375000000002</c:v>
                </c:pt>
                <c:pt idx="3520">
                  <c:v>35.911605999999999</c:v>
                </c:pt>
                <c:pt idx="3521">
                  <c:v>31.950005000000001</c:v>
                </c:pt>
                <c:pt idx="3522">
                  <c:v>32.069467000000003</c:v>
                </c:pt>
                <c:pt idx="3523">
                  <c:v>35.736718000000003</c:v>
                </c:pt>
                <c:pt idx="3524">
                  <c:v>32.359946999999998</c:v>
                </c:pt>
                <c:pt idx="3525">
                  <c:v>31.283435999999998</c:v>
                </c:pt>
                <c:pt idx="3526">
                  <c:v>36.070253000000001</c:v>
                </c:pt>
                <c:pt idx="3527">
                  <c:v>31.842839000000001</c:v>
                </c:pt>
                <c:pt idx="3528">
                  <c:v>32.046059999999997</c:v>
                </c:pt>
                <c:pt idx="3529">
                  <c:v>35.675606999999999</c:v>
                </c:pt>
                <c:pt idx="3530">
                  <c:v>31.947098</c:v>
                </c:pt>
                <c:pt idx="3531">
                  <c:v>32.194411000000002</c:v>
                </c:pt>
                <c:pt idx="3532">
                  <c:v>35.927197999999997</c:v>
                </c:pt>
                <c:pt idx="3533">
                  <c:v>31.608637999999999</c:v>
                </c:pt>
                <c:pt idx="3534">
                  <c:v>32.555242</c:v>
                </c:pt>
                <c:pt idx="3535">
                  <c:v>35.193074000000003</c:v>
                </c:pt>
                <c:pt idx="3536">
                  <c:v>32.069578999999997</c:v>
                </c:pt>
                <c:pt idx="3537">
                  <c:v>32.263041000000001</c:v>
                </c:pt>
                <c:pt idx="3538">
                  <c:v>35.965938999999999</c:v>
                </c:pt>
                <c:pt idx="3539">
                  <c:v>31.70336</c:v>
                </c:pt>
                <c:pt idx="3540">
                  <c:v>31.831081000000001</c:v>
                </c:pt>
                <c:pt idx="3541">
                  <c:v>35.671756000000002</c:v>
                </c:pt>
                <c:pt idx="3542">
                  <c:v>31.999134000000002</c:v>
                </c:pt>
                <c:pt idx="3543">
                  <c:v>32.041671999999998</c:v>
                </c:pt>
                <c:pt idx="3544">
                  <c:v>35.500793999999999</c:v>
                </c:pt>
                <c:pt idx="3545">
                  <c:v>32.26041</c:v>
                </c:pt>
                <c:pt idx="3546">
                  <c:v>32.025801000000001</c:v>
                </c:pt>
                <c:pt idx="3547">
                  <c:v>35.746737000000003</c:v>
                </c:pt>
                <c:pt idx="3548">
                  <c:v>31.306362</c:v>
                </c:pt>
                <c:pt idx="3549">
                  <c:v>31.990431999999998</c:v>
                </c:pt>
                <c:pt idx="3550">
                  <c:v>36.320991999999997</c:v>
                </c:pt>
                <c:pt idx="3551">
                  <c:v>31.525193999999999</c:v>
                </c:pt>
                <c:pt idx="3552">
                  <c:v>31.924116999999999</c:v>
                </c:pt>
                <c:pt idx="3553">
                  <c:v>35.562756999999998</c:v>
                </c:pt>
                <c:pt idx="3554">
                  <c:v>31.823340000000002</c:v>
                </c:pt>
                <c:pt idx="3555">
                  <c:v>32.289484999999999</c:v>
                </c:pt>
                <c:pt idx="3556">
                  <c:v>35.569220000000001</c:v>
                </c:pt>
                <c:pt idx="3557">
                  <c:v>31.734580999999999</c:v>
                </c:pt>
                <c:pt idx="3558">
                  <c:v>31.980782999999999</c:v>
                </c:pt>
                <c:pt idx="3559">
                  <c:v>36.248880999999997</c:v>
                </c:pt>
                <c:pt idx="3560">
                  <c:v>32.018023999999997</c:v>
                </c:pt>
                <c:pt idx="3561">
                  <c:v>31.303899999999999</c:v>
                </c:pt>
                <c:pt idx="3562">
                  <c:v>35.862754000000002</c:v>
                </c:pt>
                <c:pt idx="3563">
                  <c:v>31.921191</c:v>
                </c:pt>
                <c:pt idx="3564">
                  <c:v>32.233356000000001</c:v>
                </c:pt>
                <c:pt idx="3565">
                  <c:v>35.685071999999998</c:v>
                </c:pt>
                <c:pt idx="3566">
                  <c:v>31.817246999999998</c:v>
                </c:pt>
                <c:pt idx="3567">
                  <c:v>31.994319999999998</c:v>
                </c:pt>
                <c:pt idx="3568">
                  <c:v>36.153123999999998</c:v>
                </c:pt>
                <c:pt idx="3569">
                  <c:v>32.261243999999998</c:v>
                </c:pt>
                <c:pt idx="3570">
                  <c:v>31.067124</c:v>
                </c:pt>
                <c:pt idx="3571">
                  <c:v>36.197771000000003</c:v>
                </c:pt>
                <c:pt idx="3572">
                  <c:v>31.568360999999999</c:v>
                </c:pt>
                <c:pt idx="3573">
                  <c:v>31.964617000000001</c:v>
                </c:pt>
                <c:pt idx="3574">
                  <c:v>35.950049999999997</c:v>
                </c:pt>
                <c:pt idx="3575">
                  <c:v>31.890933</c:v>
                </c:pt>
                <c:pt idx="3576">
                  <c:v>31.867211000000001</c:v>
                </c:pt>
                <c:pt idx="3577">
                  <c:v>36.017975999999997</c:v>
                </c:pt>
                <c:pt idx="3578">
                  <c:v>32.078487000000003</c:v>
                </c:pt>
                <c:pt idx="3579">
                  <c:v>31.758358999999999</c:v>
                </c:pt>
                <c:pt idx="3580">
                  <c:v>35.723274000000004</c:v>
                </c:pt>
                <c:pt idx="3581">
                  <c:v>32.137542000000003</c:v>
                </c:pt>
                <c:pt idx="3582">
                  <c:v>32.123356000000001</c:v>
                </c:pt>
                <c:pt idx="3583">
                  <c:v>35.488480000000003</c:v>
                </c:pt>
                <c:pt idx="3584">
                  <c:v>31.976913</c:v>
                </c:pt>
                <c:pt idx="3585">
                  <c:v>31.751693</c:v>
                </c:pt>
                <c:pt idx="3586">
                  <c:v>35.984327999999998</c:v>
                </c:pt>
                <c:pt idx="3587">
                  <c:v>32.049208999999998</c:v>
                </c:pt>
                <c:pt idx="3588">
                  <c:v>31.517749999999999</c:v>
                </c:pt>
                <c:pt idx="3589">
                  <c:v>36.049641999999999</c:v>
                </c:pt>
                <c:pt idx="3590">
                  <c:v>31.940857999999999</c:v>
                </c:pt>
                <c:pt idx="3591">
                  <c:v>31.802987999999999</c:v>
                </c:pt>
                <c:pt idx="3592">
                  <c:v>36.056123999999997</c:v>
                </c:pt>
                <c:pt idx="3593">
                  <c:v>31.697749000000002</c:v>
                </c:pt>
                <c:pt idx="3594">
                  <c:v>32.013821</c:v>
                </c:pt>
                <c:pt idx="3595">
                  <c:v>35.872292000000002</c:v>
                </c:pt>
                <c:pt idx="3596">
                  <c:v>32.024394999999998</c:v>
                </c:pt>
                <c:pt idx="3597">
                  <c:v>31.644971000000002</c:v>
                </c:pt>
                <c:pt idx="3598">
                  <c:v>32.255707000000001</c:v>
                </c:pt>
                <c:pt idx="3599">
                  <c:v>35.507517</c:v>
                </c:pt>
                <c:pt idx="3600">
                  <c:v>32.038339000000001</c:v>
                </c:pt>
                <c:pt idx="3601">
                  <c:v>32.053801999999997</c:v>
                </c:pt>
                <c:pt idx="3602">
                  <c:v>35.713256999999999</c:v>
                </c:pt>
                <c:pt idx="3603">
                  <c:v>32.211967999999999</c:v>
                </c:pt>
                <c:pt idx="3604">
                  <c:v>31.604379000000002</c:v>
                </c:pt>
                <c:pt idx="3605">
                  <c:v>36.178994000000003</c:v>
                </c:pt>
                <c:pt idx="3606">
                  <c:v>31.732934</c:v>
                </c:pt>
                <c:pt idx="3607">
                  <c:v>32.305855000000001</c:v>
                </c:pt>
                <c:pt idx="3608">
                  <c:v>35.811182000000002</c:v>
                </c:pt>
                <c:pt idx="3609">
                  <c:v>31.760748</c:v>
                </c:pt>
                <c:pt idx="3610">
                  <c:v>32.193522999999999</c:v>
                </c:pt>
                <c:pt idx="3611">
                  <c:v>35.835737000000002</c:v>
                </c:pt>
                <c:pt idx="3612">
                  <c:v>31.740545000000001</c:v>
                </c:pt>
                <c:pt idx="3613">
                  <c:v>31.397252000000002</c:v>
                </c:pt>
                <c:pt idx="3614">
                  <c:v>35.751164000000003</c:v>
                </c:pt>
                <c:pt idx="3615">
                  <c:v>32.057876</c:v>
                </c:pt>
                <c:pt idx="3616">
                  <c:v>31.871635999999999</c:v>
                </c:pt>
                <c:pt idx="3617">
                  <c:v>36.044882999999999</c:v>
                </c:pt>
                <c:pt idx="3618">
                  <c:v>31.525545999999999</c:v>
                </c:pt>
                <c:pt idx="3619">
                  <c:v>32.090598</c:v>
                </c:pt>
                <c:pt idx="3620">
                  <c:v>35.814273999999997</c:v>
                </c:pt>
                <c:pt idx="3621">
                  <c:v>32.611204999999998</c:v>
                </c:pt>
                <c:pt idx="3622">
                  <c:v>31.106475</c:v>
                </c:pt>
                <c:pt idx="3623">
                  <c:v>36.040292000000001</c:v>
                </c:pt>
                <c:pt idx="3624">
                  <c:v>31.728397999999999</c:v>
                </c:pt>
                <c:pt idx="3625">
                  <c:v>31.935728999999998</c:v>
                </c:pt>
                <c:pt idx="3626">
                  <c:v>36.020328999999997</c:v>
                </c:pt>
                <c:pt idx="3627">
                  <c:v>31.827321999999999</c:v>
                </c:pt>
                <c:pt idx="3628">
                  <c:v>31.916692000000001</c:v>
                </c:pt>
                <c:pt idx="3629">
                  <c:v>35.953995999999997</c:v>
                </c:pt>
                <c:pt idx="3630">
                  <c:v>31.915061999999999</c:v>
                </c:pt>
                <c:pt idx="3631">
                  <c:v>31.938303000000001</c:v>
                </c:pt>
                <c:pt idx="3632">
                  <c:v>35.990254</c:v>
                </c:pt>
                <c:pt idx="3633">
                  <c:v>31.755323000000001</c:v>
                </c:pt>
                <c:pt idx="3634">
                  <c:v>31.965636</c:v>
                </c:pt>
                <c:pt idx="3635">
                  <c:v>35.938848</c:v>
                </c:pt>
                <c:pt idx="3636">
                  <c:v>31.882543999999999</c:v>
                </c:pt>
                <c:pt idx="3637">
                  <c:v>31.961821</c:v>
                </c:pt>
                <c:pt idx="3638">
                  <c:v>35.923403</c:v>
                </c:pt>
                <c:pt idx="3639">
                  <c:v>31.909303000000001</c:v>
                </c:pt>
                <c:pt idx="3640">
                  <c:v>31.919969999999999</c:v>
                </c:pt>
                <c:pt idx="3641">
                  <c:v>36.019514000000001</c:v>
                </c:pt>
                <c:pt idx="3642">
                  <c:v>31.981321000000001</c:v>
                </c:pt>
                <c:pt idx="3643">
                  <c:v>31.899488000000002</c:v>
                </c:pt>
                <c:pt idx="3644">
                  <c:v>35.811903999999998</c:v>
                </c:pt>
                <c:pt idx="3645">
                  <c:v>31.849378000000002</c:v>
                </c:pt>
                <c:pt idx="3646">
                  <c:v>32.275171</c:v>
                </c:pt>
                <c:pt idx="3647">
                  <c:v>35.649424000000003</c:v>
                </c:pt>
                <c:pt idx="3648">
                  <c:v>32.001099000000004</c:v>
                </c:pt>
                <c:pt idx="3649">
                  <c:v>31.920598999999999</c:v>
                </c:pt>
                <c:pt idx="3650">
                  <c:v>36.088346999999999</c:v>
                </c:pt>
                <c:pt idx="3651">
                  <c:v>31.659527000000001</c:v>
                </c:pt>
                <c:pt idx="3652">
                  <c:v>31.988192000000002</c:v>
                </c:pt>
                <c:pt idx="3653">
                  <c:v>35.767071000000001</c:v>
                </c:pt>
                <c:pt idx="3654">
                  <c:v>31.978155000000001</c:v>
                </c:pt>
                <c:pt idx="3655">
                  <c:v>31.763064</c:v>
                </c:pt>
                <c:pt idx="3656">
                  <c:v>35.924348000000002</c:v>
                </c:pt>
                <c:pt idx="3657">
                  <c:v>31.933674</c:v>
                </c:pt>
                <c:pt idx="3658">
                  <c:v>32.056766000000003</c:v>
                </c:pt>
                <c:pt idx="3659">
                  <c:v>35.868293000000001</c:v>
                </c:pt>
                <c:pt idx="3660">
                  <c:v>32.152431</c:v>
                </c:pt>
                <c:pt idx="3661">
                  <c:v>31.541843</c:v>
                </c:pt>
                <c:pt idx="3662">
                  <c:v>35.920180999999999</c:v>
                </c:pt>
                <c:pt idx="3663">
                  <c:v>32.014488</c:v>
                </c:pt>
                <c:pt idx="3664">
                  <c:v>31.953451000000001</c:v>
                </c:pt>
                <c:pt idx="3665">
                  <c:v>35.751460999999999</c:v>
                </c:pt>
                <c:pt idx="3666">
                  <c:v>31.896100000000001</c:v>
                </c:pt>
                <c:pt idx="3667">
                  <c:v>31.917155999999999</c:v>
                </c:pt>
                <c:pt idx="3668">
                  <c:v>36.030273999999999</c:v>
                </c:pt>
                <c:pt idx="3669">
                  <c:v>31.804933999999999</c:v>
                </c:pt>
                <c:pt idx="3670">
                  <c:v>32.188135000000003</c:v>
                </c:pt>
                <c:pt idx="3671">
                  <c:v>35.750256999999998</c:v>
                </c:pt>
                <c:pt idx="3672">
                  <c:v>31.870173999999999</c:v>
                </c:pt>
                <c:pt idx="3673">
                  <c:v>32.086599</c:v>
                </c:pt>
                <c:pt idx="3674">
                  <c:v>35.912885000000003</c:v>
                </c:pt>
                <c:pt idx="3675">
                  <c:v>31.786563000000001</c:v>
                </c:pt>
                <c:pt idx="3676">
                  <c:v>32.056209000000003</c:v>
                </c:pt>
                <c:pt idx="3677">
                  <c:v>35.900941000000003</c:v>
                </c:pt>
                <c:pt idx="3678">
                  <c:v>31.859525999999999</c:v>
                </c:pt>
                <c:pt idx="3679">
                  <c:v>31.78773</c:v>
                </c:pt>
                <c:pt idx="3680">
                  <c:v>36.122736000000003</c:v>
                </c:pt>
                <c:pt idx="3681">
                  <c:v>31.875617999999999</c:v>
                </c:pt>
                <c:pt idx="3682">
                  <c:v>32.042228999999999</c:v>
                </c:pt>
                <c:pt idx="3683">
                  <c:v>35.719386999999998</c:v>
                </c:pt>
                <c:pt idx="3684">
                  <c:v>31.882138000000001</c:v>
                </c:pt>
                <c:pt idx="3685">
                  <c:v>31.857619</c:v>
                </c:pt>
                <c:pt idx="3686">
                  <c:v>35.966219000000002</c:v>
                </c:pt>
                <c:pt idx="3687">
                  <c:v>31.875304</c:v>
                </c:pt>
                <c:pt idx="3688">
                  <c:v>32.028284999999997</c:v>
                </c:pt>
                <c:pt idx="3689">
                  <c:v>35.918515999999997</c:v>
                </c:pt>
                <c:pt idx="3690">
                  <c:v>31.669398999999999</c:v>
                </c:pt>
                <c:pt idx="3691">
                  <c:v>31.952432999999999</c:v>
                </c:pt>
                <c:pt idx="3692">
                  <c:v>36.455455999999998</c:v>
                </c:pt>
                <c:pt idx="3693">
                  <c:v>31.361751999999999</c:v>
                </c:pt>
                <c:pt idx="3694">
                  <c:v>31.79973</c:v>
                </c:pt>
                <c:pt idx="3695">
                  <c:v>35.916645000000003</c:v>
                </c:pt>
                <c:pt idx="3696">
                  <c:v>31.954674000000001</c:v>
                </c:pt>
                <c:pt idx="3697">
                  <c:v>32.523688999999997</c:v>
                </c:pt>
                <c:pt idx="3698">
                  <c:v>35.799109000000001</c:v>
                </c:pt>
                <c:pt idx="3699">
                  <c:v>31.762989999999999</c:v>
                </c:pt>
                <c:pt idx="3700">
                  <c:v>31.344327</c:v>
                </c:pt>
                <c:pt idx="3701">
                  <c:v>36.216624000000003</c:v>
                </c:pt>
                <c:pt idx="3702">
                  <c:v>31.691621000000001</c:v>
                </c:pt>
                <c:pt idx="3703">
                  <c:v>31.835008999999999</c:v>
                </c:pt>
                <c:pt idx="3704">
                  <c:v>36.172494999999998</c:v>
                </c:pt>
                <c:pt idx="3705">
                  <c:v>31.578713</c:v>
                </c:pt>
                <c:pt idx="3706">
                  <c:v>31.897673999999999</c:v>
                </c:pt>
                <c:pt idx="3707">
                  <c:v>36.083644</c:v>
                </c:pt>
                <c:pt idx="3708">
                  <c:v>31.81073</c:v>
                </c:pt>
                <c:pt idx="3709">
                  <c:v>32.174098999999998</c:v>
                </c:pt>
                <c:pt idx="3710">
                  <c:v>35.577573000000001</c:v>
                </c:pt>
                <c:pt idx="3711">
                  <c:v>32.134062</c:v>
                </c:pt>
                <c:pt idx="3712">
                  <c:v>32.127673000000001</c:v>
                </c:pt>
                <c:pt idx="3713">
                  <c:v>35.628666000000003</c:v>
                </c:pt>
                <c:pt idx="3714">
                  <c:v>31.738861</c:v>
                </c:pt>
                <c:pt idx="3715">
                  <c:v>31.772359999999999</c:v>
                </c:pt>
                <c:pt idx="3716">
                  <c:v>35.985978000000003</c:v>
                </c:pt>
                <c:pt idx="3717">
                  <c:v>32.196894999999998</c:v>
                </c:pt>
                <c:pt idx="3718">
                  <c:v>32.172580000000004</c:v>
                </c:pt>
                <c:pt idx="3719">
                  <c:v>35.579666000000003</c:v>
                </c:pt>
                <c:pt idx="3720">
                  <c:v>31.551121999999999</c:v>
                </c:pt>
                <c:pt idx="3721">
                  <c:v>32.186523999999999</c:v>
                </c:pt>
                <c:pt idx="3722">
                  <c:v>35.945681999999998</c:v>
                </c:pt>
                <c:pt idx="3723">
                  <c:v>31.789619999999999</c:v>
                </c:pt>
                <c:pt idx="3724">
                  <c:v>31.980395999999999</c:v>
                </c:pt>
                <c:pt idx="3725">
                  <c:v>35.415666999999999</c:v>
                </c:pt>
                <c:pt idx="3726">
                  <c:v>32.148764999999997</c:v>
                </c:pt>
                <c:pt idx="3727">
                  <c:v>31.601918000000001</c:v>
                </c:pt>
                <c:pt idx="3728">
                  <c:v>36.201290999999998</c:v>
                </c:pt>
                <c:pt idx="3729">
                  <c:v>31.800583</c:v>
                </c:pt>
                <c:pt idx="3730">
                  <c:v>31.903525999999999</c:v>
                </c:pt>
                <c:pt idx="3731">
                  <c:v>36.148809999999997</c:v>
                </c:pt>
                <c:pt idx="3732">
                  <c:v>31.526529</c:v>
                </c:pt>
                <c:pt idx="3733">
                  <c:v>31.867823000000001</c:v>
                </c:pt>
                <c:pt idx="3734">
                  <c:v>35.951737999999999</c:v>
                </c:pt>
                <c:pt idx="3735">
                  <c:v>31.919433000000001</c:v>
                </c:pt>
                <c:pt idx="3736">
                  <c:v>32.252412999999997</c:v>
                </c:pt>
                <c:pt idx="3737">
                  <c:v>35.690480000000001</c:v>
                </c:pt>
                <c:pt idx="3738">
                  <c:v>31.865822999999999</c:v>
                </c:pt>
                <c:pt idx="3739">
                  <c:v>31.902025999999999</c:v>
                </c:pt>
                <c:pt idx="3740">
                  <c:v>36.095329999999997</c:v>
                </c:pt>
                <c:pt idx="3741">
                  <c:v>32.259208999999998</c:v>
                </c:pt>
                <c:pt idx="3742">
                  <c:v>31.144513</c:v>
                </c:pt>
                <c:pt idx="3743">
                  <c:v>35.965479000000002</c:v>
                </c:pt>
                <c:pt idx="3744">
                  <c:v>31.892267</c:v>
                </c:pt>
                <c:pt idx="3745">
                  <c:v>31.784565000000001</c:v>
                </c:pt>
                <c:pt idx="3746">
                  <c:v>36.102645000000003</c:v>
                </c:pt>
                <c:pt idx="3747">
                  <c:v>31.769342999999999</c:v>
                </c:pt>
                <c:pt idx="3748">
                  <c:v>31.879935</c:v>
                </c:pt>
                <c:pt idx="3749">
                  <c:v>36.071033999999997</c:v>
                </c:pt>
                <c:pt idx="3750">
                  <c:v>31.795027999999999</c:v>
                </c:pt>
                <c:pt idx="3751">
                  <c:v>31.998488999999999</c:v>
                </c:pt>
                <c:pt idx="3752">
                  <c:v>36.247661999999998</c:v>
                </c:pt>
                <c:pt idx="3753">
                  <c:v>31.639769000000001</c:v>
                </c:pt>
                <c:pt idx="3754">
                  <c:v>31.942544999999999</c:v>
                </c:pt>
                <c:pt idx="3755">
                  <c:v>36.095329</c:v>
                </c:pt>
                <c:pt idx="3756">
                  <c:v>31.504066999999999</c:v>
                </c:pt>
                <c:pt idx="3757">
                  <c:v>31.979655999999999</c:v>
                </c:pt>
                <c:pt idx="3758">
                  <c:v>36.553511</c:v>
                </c:pt>
                <c:pt idx="3759">
                  <c:v>31.303920000000002</c:v>
                </c:pt>
                <c:pt idx="3760">
                  <c:v>31.938877999999999</c:v>
                </c:pt>
                <c:pt idx="3761">
                  <c:v>35.675758000000002</c:v>
                </c:pt>
                <c:pt idx="3762">
                  <c:v>31.919694</c:v>
                </c:pt>
                <c:pt idx="3763">
                  <c:v>31.879304000000001</c:v>
                </c:pt>
                <c:pt idx="3764">
                  <c:v>36.225901999999998</c:v>
                </c:pt>
                <c:pt idx="3765">
                  <c:v>31.678916999999998</c:v>
                </c:pt>
                <c:pt idx="3766">
                  <c:v>31.860879000000001</c:v>
                </c:pt>
                <c:pt idx="3767">
                  <c:v>35.947830000000003</c:v>
                </c:pt>
                <c:pt idx="3768">
                  <c:v>31.949581999999999</c:v>
                </c:pt>
                <c:pt idx="3769">
                  <c:v>31.965803999999999</c:v>
                </c:pt>
                <c:pt idx="3770">
                  <c:v>35.842942000000001</c:v>
                </c:pt>
                <c:pt idx="3771">
                  <c:v>31.657602000000001</c:v>
                </c:pt>
                <c:pt idx="3772">
                  <c:v>31.934730999999999</c:v>
                </c:pt>
                <c:pt idx="3773">
                  <c:v>35.994256</c:v>
                </c:pt>
                <c:pt idx="3774">
                  <c:v>31.884378999999999</c:v>
                </c:pt>
                <c:pt idx="3775">
                  <c:v>31.962841000000001</c:v>
                </c:pt>
                <c:pt idx="3776">
                  <c:v>35.853684000000001</c:v>
                </c:pt>
                <c:pt idx="3777">
                  <c:v>31.94173</c:v>
                </c:pt>
                <c:pt idx="3778">
                  <c:v>31.893619000000001</c:v>
                </c:pt>
                <c:pt idx="3779">
                  <c:v>35.919812999999998</c:v>
                </c:pt>
                <c:pt idx="3780">
                  <c:v>32.072119000000001</c:v>
                </c:pt>
                <c:pt idx="3781">
                  <c:v>31.681491999999999</c:v>
                </c:pt>
                <c:pt idx="3782">
                  <c:v>35.912072000000002</c:v>
                </c:pt>
                <c:pt idx="3783">
                  <c:v>31.945712</c:v>
                </c:pt>
                <c:pt idx="3784">
                  <c:v>31.980841999999999</c:v>
                </c:pt>
                <c:pt idx="3785">
                  <c:v>35.937663999999998</c:v>
                </c:pt>
                <c:pt idx="3786">
                  <c:v>31.836675</c:v>
                </c:pt>
                <c:pt idx="3787">
                  <c:v>31.947137999999999</c:v>
                </c:pt>
                <c:pt idx="3788">
                  <c:v>35.915664</c:v>
                </c:pt>
                <c:pt idx="3789">
                  <c:v>31.989971000000001</c:v>
                </c:pt>
                <c:pt idx="3790">
                  <c:v>31.940415000000002</c:v>
                </c:pt>
                <c:pt idx="3791">
                  <c:v>35.936627000000001</c:v>
                </c:pt>
                <c:pt idx="3792">
                  <c:v>31.854804999999999</c:v>
                </c:pt>
                <c:pt idx="3793">
                  <c:v>31.998377999999999</c:v>
                </c:pt>
                <c:pt idx="3794">
                  <c:v>36.07996</c:v>
                </c:pt>
                <c:pt idx="3795">
                  <c:v>31.818695000000002</c:v>
                </c:pt>
                <c:pt idx="3796">
                  <c:v>31.904657</c:v>
                </c:pt>
                <c:pt idx="3797">
                  <c:v>35.908850000000001</c:v>
                </c:pt>
                <c:pt idx="3798">
                  <c:v>32.107821999999999</c:v>
                </c:pt>
                <c:pt idx="3799">
                  <c:v>32.099840999999998</c:v>
                </c:pt>
                <c:pt idx="3800">
                  <c:v>35.653888999999999</c:v>
                </c:pt>
                <c:pt idx="3801">
                  <c:v>31.819861</c:v>
                </c:pt>
                <c:pt idx="3802">
                  <c:v>31.893564999999999</c:v>
                </c:pt>
                <c:pt idx="3803">
                  <c:v>36.010292999999997</c:v>
                </c:pt>
                <c:pt idx="3804">
                  <c:v>31.976175000000001</c:v>
                </c:pt>
                <c:pt idx="3805">
                  <c:v>31.508362999999999</c:v>
                </c:pt>
                <c:pt idx="3806">
                  <c:v>36.014054000000002</c:v>
                </c:pt>
                <c:pt idx="3807">
                  <c:v>31.746435999999999</c:v>
                </c:pt>
                <c:pt idx="3808">
                  <c:v>31.96686</c:v>
                </c:pt>
                <c:pt idx="3809">
                  <c:v>36.205607000000001</c:v>
                </c:pt>
                <c:pt idx="3810">
                  <c:v>31.437716000000002</c:v>
                </c:pt>
                <c:pt idx="3811">
                  <c:v>31.935600999999998</c:v>
                </c:pt>
                <c:pt idx="3812">
                  <c:v>36.310625000000002</c:v>
                </c:pt>
                <c:pt idx="3813">
                  <c:v>31.686807000000002</c:v>
                </c:pt>
                <c:pt idx="3814">
                  <c:v>31.765121000000001</c:v>
                </c:pt>
                <c:pt idx="3815">
                  <c:v>35.847462</c:v>
                </c:pt>
                <c:pt idx="3816">
                  <c:v>32.332098999999999</c:v>
                </c:pt>
                <c:pt idx="3817">
                  <c:v>31.836565</c:v>
                </c:pt>
                <c:pt idx="3818">
                  <c:v>35.774591999999998</c:v>
                </c:pt>
                <c:pt idx="3819">
                  <c:v>31.806991</c:v>
                </c:pt>
                <c:pt idx="3820">
                  <c:v>32.246174000000003</c:v>
                </c:pt>
                <c:pt idx="3821">
                  <c:v>35.843480999999997</c:v>
                </c:pt>
                <c:pt idx="3822">
                  <c:v>31.797250999999999</c:v>
                </c:pt>
                <c:pt idx="3823">
                  <c:v>32.124563000000002</c:v>
                </c:pt>
                <c:pt idx="3824">
                  <c:v>35.547426999999999</c:v>
                </c:pt>
                <c:pt idx="3825">
                  <c:v>31.604251999999999</c:v>
                </c:pt>
                <c:pt idx="3826">
                  <c:v>31.660992</c:v>
                </c:pt>
                <c:pt idx="3827">
                  <c:v>36.074108000000003</c:v>
                </c:pt>
                <c:pt idx="3828">
                  <c:v>31.812417</c:v>
                </c:pt>
                <c:pt idx="3829">
                  <c:v>31.914878999999999</c:v>
                </c:pt>
                <c:pt idx="3830">
                  <c:v>36.184496000000003</c:v>
                </c:pt>
                <c:pt idx="3831">
                  <c:v>31.661380999999999</c:v>
                </c:pt>
                <c:pt idx="3832">
                  <c:v>31.977025999999999</c:v>
                </c:pt>
                <c:pt idx="3833">
                  <c:v>35.839331999999999</c:v>
                </c:pt>
                <c:pt idx="3834">
                  <c:v>31.981674999999999</c:v>
                </c:pt>
                <c:pt idx="3835">
                  <c:v>32.044970999999997</c:v>
                </c:pt>
                <c:pt idx="3836">
                  <c:v>35.744684999999997</c:v>
                </c:pt>
                <c:pt idx="3837">
                  <c:v>31.942657000000001</c:v>
                </c:pt>
                <c:pt idx="3838">
                  <c:v>31.875990999999999</c:v>
                </c:pt>
                <c:pt idx="3839">
                  <c:v>35.962479999999999</c:v>
                </c:pt>
                <c:pt idx="3840">
                  <c:v>31.911268</c:v>
                </c:pt>
                <c:pt idx="3841">
                  <c:v>31.796769999999999</c:v>
                </c:pt>
                <c:pt idx="3842">
                  <c:v>36.016719999999999</c:v>
                </c:pt>
                <c:pt idx="3843">
                  <c:v>31.848230999999998</c:v>
                </c:pt>
                <c:pt idx="3844">
                  <c:v>31.917176000000001</c:v>
                </c:pt>
                <c:pt idx="3845">
                  <c:v>35.962479999999999</c:v>
                </c:pt>
                <c:pt idx="3846">
                  <c:v>32.017619000000003</c:v>
                </c:pt>
                <c:pt idx="3847">
                  <c:v>31.753122000000001</c:v>
                </c:pt>
                <c:pt idx="3848">
                  <c:v>36.023850000000003</c:v>
                </c:pt>
                <c:pt idx="3849">
                  <c:v>31.914750000000002</c:v>
                </c:pt>
                <c:pt idx="3850">
                  <c:v>31.941324000000002</c:v>
                </c:pt>
                <c:pt idx="3851">
                  <c:v>35.977460999999998</c:v>
                </c:pt>
                <c:pt idx="3852">
                  <c:v>31.954749</c:v>
                </c:pt>
                <c:pt idx="3853">
                  <c:v>31.743769</c:v>
                </c:pt>
                <c:pt idx="3854">
                  <c:v>36.024498000000001</c:v>
                </c:pt>
                <c:pt idx="3855">
                  <c:v>31.946027000000001</c:v>
                </c:pt>
                <c:pt idx="3856">
                  <c:v>31.763953999999998</c:v>
                </c:pt>
                <c:pt idx="3857">
                  <c:v>35.968516999999999</c:v>
                </c:pt>
                <c:pt idx="3858">
                  <c:v>32.175600000000003</c:v>
                </c:pt>
                <c:pt idx="3859">
                  <c:v>31.754491999999999</c:v>
                </c:pt>
                <c:pt idx="3860">
                  <c:v>35.783518000000001</c:v>
                </c:pt>
                <c:pt idx="3861">
                  <c:v>31.928435</c:v>
                </c:pt>
                <c:pt idx="3862">
                  <c:v>31.934878999999999</c:v>
                </c:pt>
                <c:pt idx="3863">
                  <c:v>35.950184</c:v>
                </c:pt>
                <c:pt idx="3864">
                  <c:v>31.970804999999999</c:v>
                </c:pt>
                <c:pt idx="3865">
                  <c:v>32.060989999999997</c:v>
                </c:pt>
                <c:pt idx="3866">
                  <c:v>35.824610999999997</c:v>
                </c:pt>
                <c:pt idx="3867">
                  <c:v>31.924824000000001</c:v>
                </c:pt>
                <c:pt idx="3868">
                  <c:v>31.828343</c:v>
                </c:pt>
                <c:pt idx="3869">
                  <c:v>36.176293000000001</c:v>
                </c:pt>
                <c:pt idx="3870">
                  <c:v>31.716843999999998</c:v>
                </c:pt>
                <c:pt idx="3871">
                  <c:v>31.920195</c:v>
                </c:pt>
                <c:pt idx="3872">
                  <c:v>35.946221000000001</c:v>
                </c:pt>
                <c:pt idx="3873">
                  <c:v>31.893212999999999</c:v>
                </c:pt>
                <c:pt idx="3874">
                  <c:v>32.049675000000001</c:v>
                </c:pt>
                <c:pt idx="3875">
                  <c:v>36.066682999999998</c:v>
                </c:pt>
                <c:pt idx="3876">
                  <c:v>31.781472999999998</c:v>
                </c:pt>
                <c:pt idx="3877">
                  <c:v>31.486585999999999</c:v>
                </c:pt>
                <c:pt idx="3878">
                  <c:v>36.017553999999997</c:v>
                </c:pt>
                <c:pt idx="3879">
                  <c:v>31.869471999999998</c:v>
                </c:pt>
                <c:pt idx="3880">
                  <c:v>32.065804999999997</c:v>
                </c:pt>
                <c:pt idx="3881">
                  <c:v>35.663722999999997</c:v>
                </c:pt>
                <c:pt idx="3882">
                  <c:v>31.900953999999999</c:v>
                </c:pt>
                <c:pt idx="3883">
                  <c:v>31.983917000000002</c:v>
                </c:pt>
                <c:pt idx="3884">
                  <c:v>35.881481000000001</c:v>
                </c:pt>
                <c:pt idx="3885">
                  <c:v>31.930212999999998</c:v>
                </c:pt>
                <c:pt idx="3886">
                  <c:v>31.980083</c:v>
                </c:pt>
                <c:pt idx="3887">
                  <c:v>35.873888999999998</c:v>
                </c:pt>
                <c:pt idx="3888">
                  <c:v>31.952805000000001</c:v>
                </c:pt>
                <c:pt idx="3889">
                  <c:v>31.892565000000001</c:v>
                </c:pt>
                <c:pt idx="3890">
                  <c:v>35.930627999999999</c:v>
                </c:pt>
                <c:pt idx="3891">
                  <c:v>31.889658000000001</c:v>
                </c:pt>
                <c:pt idx="3892">
                  <c:v>31.974954</c:v>
                </c:pt>
                <c:pt idx="3893">
                  <c:v>35.868276999999999</c:v>
                </c:pt>
                <c:pt idx="3894">
                  <c:v>31.948695000000001</c:v>
                </c:pt>
                <c:pt idx="3895">
                  <c:v>31.935880000000001</c:v>
                </c:pt>
                <c:pt idx="3896">
                  <c:v>35.893610000000002</c:v>
                </c:pt>
                <c:pt idx="3897">
                  <c:v>31.971897999999999</c:v>
                </c:pt>
                <c:pt idx="3898">
                  <c:v>31.932120000000001</c:v>
                </c:pt>
                <c:pt idx="3899">
                  <c:v>35.897981000000001</c:v>
                </c:pt>
                <c:pt idx="3900">
                  <c:v>31.899584000000001</c:v>
                </c:pt>
                <c:pt idx="3901">
                  <c:v>31.909528000000002</c:v>
                </c:pt>
                <c:pt idx="3902">
                  <c:v>31.873249999999999</c:v>
                </c:pt>
                <c:pt idx="3903">
                  <c:v>36.102348999999997</c:v>
                </c:pt>
                <c:pt idx="3904">
                  <c:v>31.874714000000001</c:v>
                </c:pt>
                <c:pt idx="3905">
                  <c:v>31.954916999999998</c:v>
                </c:pt>
                <c:pt idx="3906">
                  <c:v>35.866833</c:v>
                </c:pt>
                <c:pt idx="3907">
                  <c:v>31.894750999999999</c:v>
                </c:pt>
                <c:pt idx="3908">
                  <c:v>31.868991999999999</c:v>
                </c:pt>
                <c:pt idx="3909">
                  <c:v>36.036405000000002</c:v>
                </c:pt>
                <c:pt idx="3910">
                  <c:v>31.953399000000001</c:v>
                </c:pt>
                <c:pt idx="3911">
                  <c:v>31.908935</c:v>
                </c:pt>
                <c:pt idx="3912">
                  <c:v>35.646186</c:v>
                </c:pt>
                <c:pt idx="3913">
                  <c:v>32.165230000000001</c:v>
                </c:pt>
                <c:pt idx="3914">
                  <c:v>31.927935000000002</c:v>
                </c:pt>
                <c:pt idx="3915">
                  <c:v>35.791536999999998</c:v>
                </c:pt>
                <c:pt idx="3916">
                  <c:v>31.849547000000001</c:v>
                </c:pt>
                <c:pt idx="3917">
                  <c:v>31.932490999999999</c:v>
                </c:pt>
                <c:pt idx="3918">
                  <c:v>35.759889000000001</c:v>
                </c:pt>
                <c:pt idx="3919">
                  <c:v>31.885083999999999</c:v>
                </c:pt>
                <c:pt idx="3920">
                  <c:v>32.297136999999999</c:v>
                </c:pt>
                <c:pt idx="3921">
                  <c:v>35.855480999999997</c:v>
                </c:pt>
                <c:pt idx="3922">
                  <c:v>31.822880999999999</c:v>
                </c:pt>
                <c:pt idx="3923">
                  <c:v>31.755103999999999</c:v>
                </c:pt>
                <c:pt idx="3924">
                  <c:v>36.855604</c:v>
                </c:pt>
                <c:pt idx="3925">
                  <c:v>30.894276000000001</c:v>
                </c:pt>
                <c:pt idx="3926">
                  <c:v>31.958750999999999</c:v>
                </c:pt>
                <c:pt idx="3927">
                  <c:v>36.312458999999997</c:v>
                </c:pt>
                <c:pt idx="3928">
                  <c:v>31.379069000000001</c:v>
                </c:pt>
                <c:pt idx="3929">
                  <c:v>32.002935000000001</c:v>
                </c:pt>
                <c:pt idx="3930">
                  <c:v>35.782352000000003</c:v>
                </c:pt>
                <c:pt idx="3931">
                  <c:v>31.950455000000002</c:v>
                </c:pt>
                <c:pt idx="3932">
                  <c:v>31.843585000000001</c:v>
                </c:pt>
                <c:pt idx="3933">
                  <c:v>35.926665999999997</c:v>
                </c:pt>
                <c:pt idx="3934">
                  <c:v>32.149377999999999</c:v>
                </c:pt>
                <c:pt idx="3935">
                  <c:v>31.610437999999998</c:v>
                </c:pt>
                <c:pt idx="3936">
                  <c:v>35.948591999999998</c:v>
                </c:pt>
                <c:pt idx="3937">
                  <c:v>31.927139</c:v>
                </c:pt>
                <c:pt idx="3938">
                  <c:v>31.907454999999999</c:v>
                </c:pt>
                <c:pt idx="3939">
                  <c:v>36.007536000000002</c:v>
                </c:pt>
                <c:pt idx="3940">
                  <c:v>31.784585</c:v>
                </c:pt>
                <c:pt idx="3941">
                  <c:v>31.885491999999999</c:v>
                </c:pt>
                <c:pt idx="3942">
                  <c:v>35.898389000000002</c:v>
                </c:pt>
                <c:pt idx="3943">
                  <c:v>31.897732000000001</c:v>
                </c:pt>
                <c:pt idx="3944">
                  <c:v>31.877029</c:v>
                </c:pt>
                <c:pt idx="3945">
                  <c:v>36.012239999999998</c:v>
                </c:pt>
                <c:pt idx="3946">
                  <c:v>31.846806999999998</c:v>
                </c:pt>
                <c:pt idx="3947">
                  <c:v>31.876861999999999</c:v>
                </c:pt>
                <c:pt idx="3948">
                  <c:v>36.055221000000003</c:v>
                </c:pt>
                <c:pt idx="3949">
                  <c:v>31.850603</c:v>
                </c:pt>
                <c:pt idx="3950">
                  <c:v>31.981009</c:v>
                </c:pt>
                <c:pt idx="3951">
                  <c:v>35.887999999999998</c:v>
                </c:pt>
                <c:pt idx="3952">
                  <c:v>31.827954999999999</c:v>
                </c:pt>
                <c:pt idx="3953">
                  <c:v>31.880825000000002</c:v>
                </c:pt>
                <c:pt idx="3954">
                  <c:v>36.017110000000002</c:v>
                </c:pt>
                <c:pt idx="3955">
                  <c:v>31.992861000000001</c:v>
                </c:pt>
                <c:pt idx="3956">
                  <c:v>31.732085999999999</c:v>
                </c:pt>
                <c:pt idx="3957">
                  <c:v>35.969239999999999</c:v>
                </c:pt>
                <c:pt idx="3958">
                  <c:v>31.928325000000001</c:v>
                </c:pt>
                <c:pt idx="3959">
                  <c:v>32.069138000000002</c:v>
                </c:pt>
                <c:pt idx="3960">
                  <c:v>35.795315000000002</c:v>
                </c:pt>
                <c:pt idx="3961">
                  <c:v>31.928659</c:v>
                </c:pt>
                <c:pt idx="3962">
                  <c:v>32.145527000000001</c:v>
                </c:pt>
                <c:pt idx="3963">
                  <c:v>35.868000000000002</c:v>
                </c:pt>
                <c:pt idx="3964">
                  <c:v>31.828047999999999</c:v>
                </c:pt>
                <c:pt idx="3965">
                  <c:v>31.876584999999999</c:v>
                </c:pt>
                <c:pt idx="3966">
                  <c:v>35.993425000000002</c:v>
                </c:pt>
                <c:pt idx="3967">
                  <c:v>31.721547999999999</c:v>
                </c:pt>
                <c:pt idx="3968">
                  <c:v>32.140267000000001</c:v>
                </c:pt>
                <c:pt idx="3969">
                  <c:v>35.741703999999999</c:v>
                </c:pt>
                <c:pt idx="3970">
                  <c:v>31.853567000000002</c:v>
                </c:pt>
                <c:pt idx="3971">
                  <c:v>31.969768999999999</c:v>
                </c:pt>
                <c:pt idx="3972">
                  <c:v>35.979666000000002</c:v>
                </c:pt>
                <c:pt idx="3973">
                  <c:v>31.992991</c:v>
                </c:pt>
                <c:pt idx="3974">
                  <c:v>31.707270999999999</c:v>
                </c:pt>
                <c:pt idx="3975">
                  <c:v>36.032646999999997</c:v>
                </c:pt>
                <c:pt idx="3976">
                  <c:v>31.881159</c:v>
                </c:pt>
                <c:pt idx="3977">
                  <c:v>31.806139999999999</c:v>
                </c:pt>
                <c:pt idx="3978">
                  <c:v>36.10998</c:v>
                </c:pt>
                <c:pt idx="3979">
                  <c:v>31.93901</c:v>
                </c:pt>
                <c:pt idx="3980">
                  <c:v>32.093193999999997</c:v>
                </c:pt>
                <c:pt idx="3981">
                  <c:v>35.535502999999999</c:v>
                </c:pt>
                <c:pt idx="3982">
                  <c:v>31.884955000000001</c:v>
                </c:pt>
                <c:pt idx="3983">
                  <c:v>32.028619999999997</c:v>
                </c:pt>
                <c:pt idx="3984">
                  <c:v>35.886555999999999</c:v>
                </c:pt>
                <c:pt idx="3985">
                  <c:v>31.872824999999999</c:v>
                </c:pt>
                <c:pt idx="3986">
                  <c:v>31.891991999999998</c:v>
                </c:pt>
                <c:pt idx="3987">
                  <c:v>35.925592000000002</c:v>
                </c:pt>
                <c:pt idx="3988">
                  <c:v>31.654623000000001</c:v>
                </c:pt>
                <c:pt idx="3989">
                  <c:v>32.002084000000004</c:v>
                </c:pt>
                <c:pt idx="3990">
                  <c:v>36.502589</c:v>
                </c:pt>
                <c:pt idx="3991">
                  <c:v>31.317717999999999</c:v>
                </c:pt>
                <c:pt idx="3992">
                  <c:v>31.894825999999998</c:v>
                </c:pt>
                <c:pt idx="3993">
                  <c:v>35.855925999999997</c:v>
                </c:pt>
                <c:pt idx="3994">
                  <c:v>31.890418</c:v>
                </c:pt>
                <c:pt idx="3995">
                  <c:v>31.924047000000002</c:v>
                </c:pt>
                <c:pt idx="3996">
                  <c:v>35.923000999999999</c:v>
                </c:pt>
                <c:pt idx="3997">
                  <c:v>31.93027</c:v>
                </c:pt>
                <c:pt idx="3998">
                  <c:v>31.930788</c:v>
                </c:pt>
                <c:pt idx="3999">
                  <c:v>35.941907</c:v>
                </c:pt>
                <c:pt idx="4000">
                  <c:v>32.170693999999997</c:v>
                </c:pt>
                <c:pt idx="4001">
                  <c:v>31.491586999999999</c:v>
                </c:pt>
                <c:pt idx="4002">
                  <c:v>36.403644</c:v>
                </c:pt>
                <c:pt idx="4003">
                  <c:v>31.481273000000002</c:v>
                </c:pt>
                <c:pt idx="4004">
                  <c:v>31.884103</c:v>
                </c:pt>
                <c:pt idx="4005">
                  <c:v>36.190497999999998</c:v>
                </c:pt>
                <c:pt idx="4006">
                  <c:v>31.472273000000001</c:v>
                </c:pt>
                <c:pt idx="4007">
                  <c:v>31.950140000000001</c:v>
                </c:pt>
                <c:pt idx="4008">
                  <c:v>35.897834000000003</c:v>
                </c:pt>
                <c:pt idx="4009">
                  <c:v>32.009010000000004</c:v>
                </c:pt>
                <c:pt idx="4010">
                  <c:v>31.930009999999999</c:v>
                </c:pt>
                <c:pt idx="4011">
                  <c:v>35.759611999999997</c:v>
                </c:pt>
                <c:pt idx="4012">
                  <c:v>31.988121</c:v>
                </c:pt>
                <c:pt idx="4013">
                  <c:v>31.930233000000001</c:v>
                </c:pt>
                <c:pt idx="4014">
                  <c:v>35.885278</c:v>
                </c:pt>
                <c:pt idx="4015">
                  <c:v>31.99014</c:v>
                </c:pt>
                <c:pt idx="4016">
                  <c:v>31.991195000000001</c:v>
                </c:pt>
                <c:pt idx="4017">
                  <c:v>35.780574999999999</c:v>
                </c:pt>
                <c:pt idx="4018">
                  <c:v>31.872308</c:v>
                </c:pt>
                <c:pt idx="4019">
                  <c:v>32.875393000000003</c:v>
                </c:pt>
                <c:pt idx="4020">
                  <c:v>35.389856000000002</c:v>
                </c:pt>
                <c:pt idx="4021">
                  <c:v>31.768511</c:v>
                </c:pt>
                <c:pt idx="4022">
                  <c:v>31.317921999999999</c:v>
                </c:pt>
                <c:pt idx="4023">
                  <c:v>35.924778000000003</c:v>
                </c:pt>
                <c:pt idx="4024">
                  <c:v>32.236083000000001</c:v>
                </c:pt>
                <c:pt idx="4025">
                  <c:v>32.030805999999998</c:v>
                </c:pt>
                <c:pt idx="4026">
                  <c:v>35.469577999999998</c:v>
                </c:pt>
                <c:pt idx="4027">
                  <c:v>31.796603999999999</c:v>
                </c:pt>
                <c:pt idx="4028">
                  <c:v>31.949936000000001</c:v>
                </c:pt>
                <c:pt idx="4029">
                  <c:v>37.288676000000002</c:v>
                </c:pt>
                <c:pt idx="4030">
                  <c:v>30.729870999999999</c:v>
                </c:pt>
                <c:pt idx="4031">
                  <c:v>31.485939999999999</c:v>
                </c:pt>
                <c:pt idx="4032">
                  <c:v>36.001925999999997</c:v>
                </c:pt>
                <c:pt idx="4033">
                  <c:v>32.565486999999997</c:v>
                </c:pt>
                <c:pt idx="4034">
                  <c:v>31.440107000000001</c:v>
                </c:pt>
                <c:pt idx="4035">
                  <c:v>35.710538999999997</c:v>
                </c:pt>
                <c:pt idx="4036">
                  <c:v>31.942844000000001</c:v>
                </c:pt>
                <c:pt idx="4037">
                  <c:v>31.803438</c:v>
                </c:pt>
                <c:pt idx="4038">
                  <c:v>36.101481</c:v>
                </c:pt>
                <c:pt idx="4039">
                  <c:v>32.095140000000001</c:v>
                </c:pt>
                <c:pt idx="4040">
                  <c:v>31.784234000000001</c:v>
                </c:pt>
                <c:pt idx="4041">
                  <c:v>35.608077000000002</c:v>
                </c:pt>
                <c:pt idx="4042">
                  <c:v>31.976233000000001</c:v>
                </c:pt>
                <c:pt idx="4043">
                  <c:v>32.757615999999999</c:v>
                </c:pt>
                <c:pt idx="4044">
                  <c:v>35.248671999999999</c:v>
                </c:pt>
                <c:pt idx="4045">
                  <c:v>32.351934</c:v>
                </c:pt>
                <c:pt idx="4046">
                  <c:v>31.947233000000001</c:v>
                </c:pt>
                <c:pt idx="4047">
                  <c:v>35.279617000000002</c:v>
                </c:pt>
                <c:pt idx="4048">
                  <c:v>31.755105</c:v>
                </c:pt>
                <c:pt idx="4049">
                  <c:v>31.823399999999999</c:v>
                </c:pt>
                <c:pt idx="4050">
                  <c:v>36.609385000000003</c:v>
                </c:pt>
                <c:pt idx="4051">
                  <c:v>31.406829999999999</c:v>
                </c:pt>
                <c:pt idx="4052">
                  <c:v>32.193249000000002</c:v>
                </c:pt>
                <c:pt idx="4053">
                  <c:v>36.266035000000002</c:v>
                </c:pt>
                <c:pt idx="4054">
                  <c:v>31.354607000000001</c:v>
                </c:pt>
                <c:pt idx="4055">
                  <c:v>31.563458000000001</c:v>
                </c:pt>
                <c:pt idx="4056">
                  <c:v>35.959426999999998</c:v>
                </c:pt>
                <c:pt idx="4057">
                  <c:v>31.873826000000001</c:v>
                </c:pt>
                <c:pt idx="4058">
                  <c:v>32.142380000000003</c:v>
                </c:pt>
                <c:pt idx="4059">
                  <c:v>35.704853999999997</c:v>
                </c:pt>
                <c:pt idx="4060">
                  <c:v>32.345396999999998</c:v>
                </c:pt>
                <c:pt idx="4061">
                  <c:v>31.450793000000001</c:v>
                </c:pt>
                <c:pt idx="4062">
                  <c:v>36.290053</c:v>
                </c:pt>
                <c:pt idx="4063">
                  <c:v>31.473607000000001</c:v>
                </c:pt>
                <c:pt idx="4064">
                  <c:v>32.009732</c:v>
                </c:pt>
                <c:pt idx="4065">
                  <c:v>35.780965000000002</c:v>
                </c:pt>
                <c:pt idx="4066">
                  <c:v>31.923641</c:v>
                </c:pt>
                <c:pt idx="4067">
                  <c:v>32.213343000000002</c:v>
                </c:pt>
                <c:pt idx="4068">
                  <c:v>35.575893000000001</c:v>
                </c:pt>
                <c:pt idx="4069">
                  <c:v>31.945418</c:v>
                </c:pt>
                <c:pt idx="4070">
                  <c:v>31.922456</c:v>
                </c:pt>
                <c:pt idx="4071">
                  <c:v>35.963017999999998</c:v>
                </c:pt>
                <c:pt idx="4072">
                  <c:v>32.084788000000003</c:v>
                </c:pt>
                <c:pt idx="4073">
                  <c:v>31.665420000000001</c:v>
                </c:pt>
                <c:pt idx="4074">
                  <c:v>36.013019</c:v>
                </c:pt>
                <c:pt idx="4075">
                  <c:v>31.771308000000001</c:v>
                </c:pt>
                <c:pt idx="4076">
                  <c:v>32.218991000000003</c:v>
                </c:pt>
                <c:pt idx="4077">
                  <c:v>35.650706</c:v>
                </c:pt>
                <c:pt idx="4078">
                  <c:v>32.054158000000001</c:v>
                </c:pt>
                <c:pt idx="4079">
                  <c:v>31.912011</c:v>
                </c:pt>
                <c:pt idx="4080">
                  <c:v>35.877780000000001</c:v>
                </c:pt>
                <c:pt idx="4081">
                  <c:v>31.753530999999999</c:v>
                </c:pt>
                <c:pt idx="4082">
                  <c:v>32.120806000000002</c:v>
                </c:pt>
                <c:pt idx="4083">
                  <c:v>35.905741999999996</c:v>
                </c:pt>
                <c:pt idx="4084">
                  <c:v>31.851400000000002</c:v>
                </c:pt>
                <c:pt idx="4085">
                  <c:v>31.829993999999999</c:v>
                </c:pt>
                <c:pt idx="4086">
                  <c:v>36.007204000000002</c:v>
                </c:pt>
                <c:pt idx="4087">
                  <c:v>31.924326000000001</c:v>
                </c:pt>
                <c:pt idx="4088">
                  <c:v>32.639043000000001</c:v>
                </c:pt>
                <c:pt idx="4089">
                  <c:v>35.032618999999997</c:v>
                </c:pt>
                <c:pt idx="4090">
                  <c:v>31.845141000000002</c:v>
                </c:pt>
                <c:pt idx="4091">
                  <c:v>31.761400999999999</c:v>
                </c:pt>
                <c:pt idx="4092">
                  <c:v>35.939315000000001</c:v>
                </c:pt>
                <c:pt idx="4093">
                  <c:v>31.913622</c:v>
                </c:pt>
                <c:pt idx="4094">
                  <c:v>32.081288000000001</c:v>
                </c:pt>
                <c:pt idx="4095">
                  <c:v>35.747132000000001</c:v>
                </c:pt>
                <c:pt idx="4096">
                  <c:v>31.911289</c:v>
                </c:pt>
                <c:pt idx="4097">
                  <c:v>31.955287999999999</c:v>
                </c:pt>
                <c:pt idx="4098">
                  <c:v>35.877482999999998</c:v>
                </c:pt>
                <c:pt idx="4099">
                  <c:v>31.962696000000001</c:v>
                </c:pt>
                <c:pt idx="4100">
                  <c:v>31.873307</c:v>
                </c:pt>
                <c:pt idx="4101">
                  <c:v>35.993277999999997</c:v>
                </c:pt>
                <c:pt idx="4102">
                  <c:v>31.902974</c:v>
                </c:pt>
                <c:pt idx="4103">
                  <c:v>31.910011999999998</c:v>
                </c:pt>
                <c:pt idx="4104">
                  <c:v>35.852539</c:v>
                </c:pt>
                <c:pt idx="4105">
                  <c:v>31.970789</c:v>
                </c:pt>
                <c:pt idx="4106">
                  <c:v>31.940844999999999</c:v>
                </c:pt>
                <c:pt idx="4107">
                  <c:v>35.954464000000002</c:v>
                </c:pt>
                <c:pt idx="4108">
                  <c:v>31.863216000000001</c:v>
                </c:pt>
                <c:pt idx="4109">
                  <c:v>31.931474000000001</c:v>
                </c:pt>
                <c:pt idx="4110">
                  <c:v>35.932983</c:v>
                </c:pt>
                <c:pt idx="4111">
                  <c:v>32.014510999999999</c:v>
                </c:pt>
                <c:pt idx="4112">
                  <c:v>31.866364000000001</c:v>
                </c:pt>
                <c:pt idx="4113">
                  <c:v>35.985371000000001</c:v>
                </c:pt>
                <c:pt idx="4114">
                  <c:v>31.950714999999999</c:v>
                </c:pt>
                <c:pt idx="4115">
                  <c:v>32.011603000000001</c:v>
                </c:pt>
                <c:pt idx="4116">
                  <c:v>35.719465</c:v>
                </c:pt>
                <c:pt idx="4117">
                  <c:v>31.865123000000001</c:v>
                </c:pt>
                <c:pt idx="4118">
                  <c:v>32.043436999999997</c:v>
                </c:pt>
                <c:pt idx="4119">
                  <c:v>35.829762000000002</c:v>
                </c:pt>
                <c:pt idx="4120">
                  <c:v>32.011029999999998</c:v>
                </c:pt>
                <c:pt idx="4121">
                  <c:v>31.761402</c:v>
                </c:pt>
                <c:pt idx="4122">
                  <c:v>36.017499999999998</c:v>
                </c:pt>
                <c:pt idx="4123">
                  <c:v>31.811401</c:v>
                </c:pt>
                <c:pt idx="4124">
                  <c:v>32.169898000000003</c:v>
                </c:pt>
                <c:pt idx="4125">
                  <c:v>35.727131999999997</c:v>
                </c:pt>
                <c:pt idx="4126">
                  <c:v>31.864604</c:v>
                </c:pt>
                <c:pt idx="4127">
                  <c:v>31.836549999999999</c:v>
                </c:pt>
                <c:pt idx="4128">
                  <c:v>36.078667000000003</c:v>
                </c:pt>
                <c:pt idx="4129">
                  <c:v>31.830438999999998</c:v>
                </c:pt>
                <c:pt idx="4130">
                  <c:v>31.961919000000002</c:v>
                </c:pt>
                <c:pt idx="4131">
                  <c:v>35.688355000000001</c:v>
                </c:pt>
                <c:pt idx="4132">
                  <c:v>32.105787999999997</c:v>
                </c:pt>
                <c:pt idx="4133">
                  <c:v>32.125602000000001</c:v>
                </c:pt>
                <c:pt idx="4134">
                  <c:v>35.480615</c:v>
                </c:pt>
                <c:pt idx="4135">
                  <c:v>31.927882</c:v>
                </c:pt>
                <c:pt idx="4136">
                  <c:v>31.918178000000001</c:v>
                </c:pt>
                <c:pt idx="4137">
                  <c:v>36.099741000000002</c:v>
                </c:pt>
                <c:pt idx="4138">
                  <c:v>31.995882000000002</c:v>
                </c:pt>
                <c:pt idx="4139">
                  <c:v>31.631198999999999</c:v>
                </c:pt>
                <c:pt idx="4140">
                  <c:v>35.943539000000001</c:v>
                </c:pt>
                <c:pt idx="4141">
                  <c:v>31.867733999999999</c:v>
                </c:pt>
                <c:pt idx="4142">
                  <c:v>32.044362999999997</c:v>
                </c:pt>
                <c:pt idx="4143">
                  <c:v>36.062815000000001</c:v>
                </c:pt>
                <c:pt idx="4144">
                  <c:v>31.609106000000001</c:v>
                </c:pt>
                <c:pt idx="4145">
                  <c:v>31.917549000000001</c:v>
                </c:pt>
                <c:pt idx="4146">
                  <c:v>35.897835000000001</c:v>
                </c:pt>
                <c:pt idx="4147">
                  <c:v>32.122565999999999</c:v>
                </c:pt>
                <c:pt idx="4148">
                  <c:v>32.813930999999997</c:v>
                </c:pt>
                <c:pt idx="4149">
                  <c:v>34.92812</c:v>
                </c:pt>
                <c:pt idx="4150">
                  <c:v>31.752773000000001</c:v>
                </c:pt>
                <c:pt idx="4151">
                  <c:v>32.011085000000001</c:v>
                </c:pt>
                <c:pt idx="4152">
                  <c:v>35.730891999999997</c:v>
                </c:pt>
                <c:pt idx="4153">
                  <c:v>32.028604000000001</c:v>
                </c:pt>
                <c:pt idx="4154">
                  <c:v>31.762104999999998</c:v>
                </c:pt>
                <c:pt idx="4155">
                  <c:v>36.352294999999998</c:v>
                </c:pt>
                <c:pt idx="4156">
                  <c:v>31.245515999999999</c:v>
                </c:pt>
                <c:pt idx="4157">
                  <c:v>32.084474</c:v>
                </c:pt>
                <c:pt idx="4158">
                  <c:v>35.706206999999999</c:v>
                </c:pt>
                <c:pt idx="4159">
                  <c:v>31.878993999999999</c:v>
                </c:pt>
                <c:pt idx="4160">
                  <c:v>54.065778999999999</c:v>
                </c:pt>
                <c:pt idx="4161">
                  <c:v>12.977962</c:v>
                </c:pt>
                <c:pt idx="4162">
                  <c:v>31.869956999999999</c:v>
                </c:pt>
                <c:pt idx="4163">
                  <c:v>31.674384</c:v>
                </c:pt>
                <c:pt idx="4164">
                  <c:v>36.135703999999997</c:v>
                </c:pt>
                <c:pt idx="4165">
                  <c:v>31.602309999999999</c:v>
                </c:pt>
                <c:pt idx="4166">
                  <c:v>31.869530999999998</c:v>
                </c:pt>
                <c:pt idx="4167">
                  <c:v>35.883076000000003</c:v>
                </c:pt>
                <c:pt idx="4168">
                  <c:v>31.938345000000002</c:v>
                </c:pt>
                <c:pt idx="4169">
                  <c:v>31.867808</c:v>
                </c:pt>
                <c:pt idx="4170">
                  <c:v>35.902113</c:v>
                </c:pt>
                <c:pt idx="4171">
                  <c:v>31.960753</c:v>
                </c:pt>
                <c:pt idx="4172">
                  <c:v>31.916789999999999</c:v>
                </c:pt>
                <c:pt idx="4173">
                  <c:v>35.914909000000002</c:v>
                </c:pt>
                <c:pt idx="4174">
                  <c:v>31.894586</c:v>
                </c:pt>
                <c:pt idx="4175">
                  <c:v>31.899512000000001</c:v>
                </c:pt>
                <c:pt idx="4176">
                  <c:v>36.014963999999999</c:v>
                </c:pt>
                <c:pt idx="4177">
                  <c:v>32.029808000000003</c:v>
                </c:pt>
                <c:pt idx="4178">
                  <c:v>31.856197000000002</c:v>
                </c:pt>
                <c:pt idx="4179">
                  <c:v>35.722003000000001</c:v>
                </c:pt>
                <c:pt idx="4180">
                  <c:v>32.166991000000003</c:v>
                </c:pt>
                <c:pt idx="4181">
                  <c:v>31.974011000000001</c:v>
                </c:pt>
                <c:pt idx="4182">
                  <c:v>35.737855000000003</c:v>
                </c:pt>
                <c:pt idx="4183">
                  <c:v>31.840142</c:v>
                </c:pt>
                <c:pt idx="4184">
                  <c:v>31.946252000000001</c:v>
                </c:pt>
                <c:pt idx="4185">
                  <c:v>35.958112999999997</c:v>
                </c:pt>
                <c:pt idx="4186">
                  <c:v>31.661049999999999</c:v>
                </c:pt>
                <c:pt idx="4187">
                  <c:v>31.993863000000001</c:v>
                </c:pt>
                <c:pt idx="4188">
                  <c:v>35.914909999999999</c:v>
                </c:pt>
                <c:pt idx="4189">
                  <c:v>31.893160000000002</c:v>
                </c:pt>
                <c:pt idx="4190">
                  <c:v>31.939160000000001</c:v>
                </c:pt>
                <c:pt idx="4191">
                  <c:v>35.750225999999998</c:v>
                </c:pt>
                <c:pt idx="4192">
                  <c:v>31.834291</c:v>
                </c:pt>
                <c:pt idx="4193">
                  <c:v>32.158566</c:v>
                </c:pt>
                <c:pt idx="4194">
                  <c:v>35.890762000000002</c:v>
                </c:pt>
                <c:pt idx="4195">
                  <c:v>31.933696999999999</c:v>
                </c:pt>
                <c:pt idx="4196">
                  <c:v>31.631347000000002</c:v>
                </c:pt>
                <c:pt idx="4197">
                  <c:v>35.894168999999998</c:v>
                </c:pt>
                <c:pt idx="4198">
                  <c:v>32.095733000000003</c:v>
                </c:pt>
                <c:pt idx="4199">
                  <c:v>31.878643</c:v>
                </c:pt>
                <c:pt idx="4200">
                  <c:v>36.015130999999997</c:v>
                </c:pt>
                <c:pt idx="4201">
                  <c:v>31.854420000000001</c:v>
                </c:pt>
                <c:pt idx="4202">
                  <c:v>31.983253000000001</c:v>
                </c:pt>
                <c:pt idx="4203">
                  <c:v>35.657466999999997</c:v>
                </c:pt>
                <c:pt idx="4204">
                  <c:v>31.871808999999999</c:v>
                </c:pt>
                <c:pt idx="4205">
                  <c:v>32.189529</c:v>
                </c:pt>
                <c:pt idx="4206">
                  <c:v>35.705928999999998</c:v>
                </c:pt>
                <c:pt idx="4207">
                  <c:v>31.921512</c:v>
                </c:pt>
                <c:pt idx="4208">
                  <c:v>31.888846000000001</c:v>
                </c:pt>
                <c:pt idx="4209">
                  <c:v>35.978261000000003</c:v>
                </c:pt>
                <c:pt idx="4210">
                  <c:v>31.910993000000001</c:v>
                </c:pt>
                <c:pt idx="4211">
                  <c:v>31.798438999999998</c:v>
                </c:pt>
                <c:pt idx="4212">
                  <c:v>36.210444000000003</c:v>
                </c:pt>
                <c:pt idx="4213">
                  <c:v>31.657495999999998</c:v>
                </c:pt>
                <c:pt idx="4214">
                  <c:v>31.979901000000002</c:v>
                </c:pt>
                <c:pt idx="4215">
                  <c:v>36.007631000000003</c:v>
                </c:pt>
                <c:pt idx="4216">
                  <c:v>31.810956999999998</c:v>
                </c:pt>
                <c:pt idx="4217">
                  <c:v>31.588958999999999</c:v>
                </c:pt>
                <c:pt idx="4218">
                  <c:v>36.099629999999998</c:v>
                </c:pt>
                <c:pt idx="4219">
                  <c:v>31.854068000000002</c:v>
                </c:pt>
                <c:pt idx="4220">
                  <c:v>31.921938999999998</c:v>
                </c:pt>
                <c:pt idx="4221">
                  <c:v>35.951428</c:v>
                </c:pt>
                <c:pt idx="4222">
                  <c:v>31.669236999999999</c:v>
                </c:pt>
                <c:pt idx="4223">
                  <c:v>32.085751999999999</c:v>
                </c:pt>
                <c:pt idx="4224">
                  <c:v>35.936982999999998</c:v>
                </c:pt>
                <c:pt idx="4225">
                  <c:v>31.855678999999999</c:v>
                </c:pt>
                <c:pt idx="4226">
                  <c:v>31.913031</c:v>
                </c:pt>
                <c:pt idx="4227">
                  <c:v>35.902262</c:v>
                </c:pt>
                <c:pt idx="4228">
                  <c:v>32.062845000000003</c:v>
                </c:pt>
                <c:pt idx="4229">
                  <c:v>32.011400999999999</c:v>
                </c:pt>
                <c:pt idx="4230">
                  <c:v>35.803669999999997</c:v>
                </c:pt>
                <c:pt idx="4231">
                  <c:v>32.309398999999999</c:v>
                </c:pt>
                <c:pt idx="4232">
                  <c:v>31.489367000000001</c:v>
                </c:pt>
                <c:pt idx="4233">
                  <c:v>35.887706000000001</c:v>
                </c:pt>
                <c:pt idx="4234">
                  <c:v>31.857123999999999</c:v>
                </c:pt>
                <c:pt idx="4235">
                  <c:v>32.114140999999996</c:v>
                </c:pt>
                <c:pt idx="4236">
                  <c:v>36.089148999999999</c:v>
                </c:pt>
                <c:pt idx="4237">
                  <c:v>31.684180999999999</c:v>
                </c:pt>
                <c:pt idx="4238">
                  <c:v>31.777421</c:v>
                </c:pt>
                <c:pt idx="4239">
                  <c:v>35.903354</c:v>
                </c:pt>
                <c:pt idx="4240">
                  <c:v>31.611367000000001</c:v>
                </c:pt>
                <c:pt idx="4241">
                  <c:v>32.100566999999998</c:v>
                </c:pt>
                <c:pt idx="4242">
                  <c:v>35.856409999999997</c:v>
                </c:pt>
                <c:pt idx="4243">
                  <c:v>32.152011000000002</c:v>
                </c:pt>
                <c:pt idx="4244">
                  <c:v>31.444516</c:v>
                </c:pt>
                <c:pt idx="4245">
                  <c:v>35.479560999999997</c:v>
                </c:pt>
                <c:pt idx="4246">
                  <c:v>32.005400999999999</c:v>
                </c:pt>
                <c:pt idx="4247">
                  <c:v>31.877513</c:v>
                </c:pt>
                <c:pt idx="4248">
                  <c:v>35.895336</c:v>
                </c:pt>
                <c:pt idx="4249">
                  <c:v>31.97316</c:v>
                </c:pt>
                <c:pt idx="4250">
                  <c:v>31.763179999999998</c:v>
                </c:pt>
                <c:pt idx="4251">
                  <c:v>35.919742999999997</c:v>
                </c:pt>
                <c:pt idx="4252">
                  <c:v>32.102344000000002</c:v>
                </c:pt>
                <c:pt idx="4253">
                  <c:v>31.816884000000002</c:v>
                </c:pt>
                <c:pt idx="4254">
                  <c:v>35.782336999999998</c:v>
                </c:pt>
                <c:pt idx="4255">
                  <c:v>31.923863999999998</c:v>
                </c:pt>
                <c:pt idx="4256">
                  <c:v>31.967123999999998</c:v>
                </c:pt>
                <c:pt idx="4257">
                  <c:v>35.909613999999998</c:v>
                </c:pt>
                <c:pt idx="4258">
                  <c:v>31.871883</c:v>
                </c:pt>
                <c:pt idx="4259">
                  <c:v>32.260769000000003</c:v>
                </c:pt>
                <c:pt idx="4260">
                  <c:v>35.657725999999997</c:v>
                </c:pt>
                <c:pt idx="4261">
                  <c:v>31.985809</c:v>
                </c:pt>
                <c:pt idx="4262">
                  <c:v>31.812477000000001</c:v>
                </c:pt>
                <c:pt idx="4263">
                  <c:v>35.993834999999997</c:v>
                </c:pt>
                <c:pt idx="4264">
                  <c:v>31.873512999999999</c:v>
                </c:pt>
                <c:pt idx="4265">
                  <c:v>31.884495000000001</c:v>
                </c:pt>
                <c:pt idx="4266">
                  <c:v>35.941057999999998</c:v>
                </c:pt>
                <c:pt idx="4267">
                  <c:v>32.002808999999999</c:v>
                </c:pt>
                <c:pt idx="4268">
                  <c:v>31.945938000000002</c:v>
                </c:pt>
                <c:pt idx="4269">
                  <c:v>35.794947999999998</c:v>
                </c:pt>
                <c:pt idx="4270">
                  <c:v>32.022401000000002</c:v>
                </c:pt>
                <c:pt idx="4271">
                  <c:v>31.857346</c:v>
                </c:pt>
                <c:pt idx="4272">
                  <c:v>35.899724999999997</c:v>
                </c:pt>
                <c:pt idx="4273">
                  <c:v>31.921253</c:v>
                </c:pt>
                <c:pt idx="4274">
                  <c:v>31.875032000000001</c:v>
                </c:pt>
                <c:pt idx="4275">
                  <c:v>36.215445000000003</c:v>
                </c:pt>
                <c:pt idx="4276">
                  <c:v>31.787050000000001</c:v>
                </c:pt>
                <c:pt idx="4277">
                  <c:v>31.903012</c:v>
                </c:pt>
                <c:pt idx="4278">
                  <c:v>35.836613999999997</c:v>
                </c:pt>
                <c:pt idx="4279">
                  <c:v>31.749755</c:v>
                </c:pt>
                <c:pt idx="4280">
                  <c:v>31.928920000000002</c:v>
                </c:pt>
                <c:pt idx="4281">
                  <c:v>36.763311999999999</c:v>
                </c:pt>
                <c:pt idx="4282">
                  <c:v>31.457628</c:v>
                </c:pt>
                <c:pt idx="4283">
                  <c:v>31.879290999999998</c:v>
                </c:pt>
                <c:pt idx="4284">
                  <c:v>35.426951000000003</c:v>
                </c:pt>
                <c:pt idx="4285">
                  <c:v>32.007198000000002</c:v>
                </c:pt>
                <c:pt idx="4286">
                  <c:v>32.041308000000001</c:v>
                </c:pt>
                <c:pt idx="4287">
                  <c:v>36.129150000000003</c:v>
                </c:pt>
                <c:pt idx="4288">
                  <c:v>32.257621</c:v>
                </c:pt>
                <c:pt idx="4289">
                  <c:v>31.007649000000001</c:v>
                </c:pt>
                <c:pt idx="4290">
                  <c:v>35.899763</c:v>
                </c:pt>
                <c:pt idx="4291">
                  <c:v>32.777543999999999</c:v>
                </c:pt>
                <c:pt idx="4292">
                  <c:v>31.119074000000001</c:v>
                </c:pt>
                <c:pt idx="4293">
                  <c:v>35.906114000000002</c:v>
                </c:pt>
                <c:pt idx="4294">
                  <c:v>31.719052000000001</c:v>
                </c:pt>
                <c:pt idx="4295">
                  <c:v>31.906327999999998</c:v>
                </c:pt>
                <c:pt idx="4296">
                  <c:v>36.409498999999997</c:v>
                </c:pt>
                <c:pt idx="4297">
                  <c:v>31.44472</c:v>
                </c:pt>
                <c:pt idx="4298">
                  <c:v>31.865864999999999</c:v>
                </c:pt>
                <c:pt idx="4299">
                  <c:v>35.930577</c:v>
                </c:pt>
                <c:pt idx="4300">
                  <c:v>31.940642</c:v>
                </c:pt>
                <c:pt idx="4301">
                  <c:v>31.932808999999999</c:v>
                </c:pt>
                <c:pt idx="4302">
                  <c:v>35.888095</c:v>
                </c:pt>
                <c:pt idx="4303">
                  <c:v>31.953900999999998</c:v>
                </c:pt>
                <c:pt idx="4304">
                  <c:v>31.979346</c:v>
                </c:pt>
                <c:pt idx="4305">
                  <c:v>35.826855000000002</c:v>
                </c:pt>
                <c:pt idx="4306">
                  <c:v>31.950068000000002</c:v>
                </c:pt>
                <c:pt idx="4307">
                  <c:v>31.940939</c:v>
                </c:pt>
                <c:pt idx="4308">
                  <c:v>35.910448000000002</c:v>
                </c:pt>
                <c:pt idx="4309">
                  <c:v>32.009011999999998</c:v>
                </c:pt>
                <c:pt idx="4310">
                  <c:v>31.804773000000001</c:v>
                </c:pt>
                <c:pt idx="4311">
                  <c:v>35.918835999999999</c:v>
                </c:pt>
                <c:pt idx="4312">
                  <c:v>31.987531000000001</c:v>
                </c:pt>
                <c:pt idx="4313">
                  <c:v>31.795366000000001</c:v>
                </c:pt>
                <c:pt idx="4314">
                  <c:v>35.951540000000001</c:v>
                </c:pt>
                <c:pt idx="4315">
                  <c:v>31.926494999999999</c:v>
                </c:pt>
                <c:pt idx="4316">
                  <c:v>32.206418999999997</c:v>
                </c:pt>
                <c:pt idx="4317">
                  <c:v>35.614876000000002</c:v>
                </c:pt>
                <c:pt idx="4318">
                  <c:v>31.976400999999999</c:v>
                </c:pt>
                <c:pt idx="4319">
                  <c:v>32.29177</c:v>
                </c:pt>
                <c:pt idx="4320">
                  <c:v>35.500081000000002</c:v>
                </c:pt>
                <c:pt idx="4321">
                  <c:v>31.906327999999998</c:v>
                </c:pt>
                <c:pt idx="4322">
                  <c:v>31.831143999999998</c:v>
                </c:pt>
                <c:pt idx="4323">
                  <c:v>36.009244000000002</c:v>
                </c:pt>
                <c:pt idx="4324">
                  <c:v>31.950568000000001</c:v>
                </c:pt>
                <c:pt idx="4325">
                  <c:v>31.997178999999999</c:v>
                </c:pt>
                <c:pt idx="4326">
                  <c:v>35.668708000000002</c:v>
                </c:pt>
                <c:pt idx="4327">
                  <c:v>32.085585999999999</c:v>
                </c:pt>
                <c:pt idx="4328">
                  <c:v>31.866679999999999</c:v>
                </c:pt>
                <c:pt idx="4329">
                  <c:v>35.935966999999998</c:v>
                </c:pt>
                <c:pt idx="4330">
                  <c:v>32.137956000000003</c:v>
                </c:pt>
                <c:pt idx="4331">
                  <c:v>31.503868000000001</c:v>
                </c:pt>
                <c:pt idx="4332">
                  <c:v>36.081003000000003</c:v>
                </c:pt>
                <c:pt idx="4333">
                  <c:v>31.733922</c:v>
                </c:pt>
                <c:pt idx="4334">
                  <c:v>31.929143</c:v>
                </c:pt>
                <c:pt idx="4335">
                  <c:v>36.000594999999997</c:v>
                </c:pt>
                <c:pt idx="4336">
                  <c:v>31.835661999999999</c:v>
                </c:pt>
                <c:pt idx="4337">
                  <c:v>32.063696999999998</c:v>
                </c:pt>
                <c:pt idx="4338">
                  <c:v>35.809153000000002</c:v>
                </c:pt>
                <c:pt idx="4339">
                  <c:v>31.878588000000001</c:v>
                </c:pt>
                <c:pt idx="4340">
                  <c:v>32.161270999999999</c:v>
                </c:pt>
                <c:pt idx="4341">
                  <c:v>35.481431999999998</c:v>
                </c:pt>
                <c:pt idx="4342">
                  <c:v>31.961290999999999</c:v>
                </c:pt>
                <c:pt idx="4343">
                  <c:v>32.039327999999998</c:v>
                </c:pt>
                <c:pt idx="4344">
                  <c:v>36.013520999999997</c:v>
                </c:pt>
                <c:pt idx="4345">
                  <c:v>32.094290000000001</c:v>
                </c:pt>
                <c:pt idx="4346">
                  <c:v>31.7117</c:v>
                </c:pt>
                <c:pt idx="4347">
                  <c:v>35.574691000000001</c:v>
                </c:pt>
                <c:pt idx="4348">
                  <c:v>32.250121999999998</c:v>
                </c:pt>
                <c:pt idx="4349">
                  <c:v>31.420701999999999</c:v>
                </c:pt>
                <c:pt idx="4350">
                  <c:v>35.928410999999997</c:v>
                </c:pt>
                <c:pt idx="4351">
                  <c:v>31.989346000000001</c:v>
                </c:pt>
                <c:pt idx="4352">
                  <c:v>31.824107000000001</c:v>
                </c:pt>
                <c:pt idx="4353">
                  <c:v>35.933594999999997</c:v>
                </c:pt>
                <c:pt idx="4354">
                  <c:v>32.322659000000002</c:v>
                </c:pt>
                <c:pt idx="4355">
                  <c:v>31.734033</c:v>
                </c:pt>
                <c:pt idx="4356">
                  <c:v>36.987848</c:v>
                </c:pt>
                <c:pt idx="4357">
                  <c:v>31.075074999999998</c:v>
                </c:pt>
                <c:pt idx="4358">
                  <c:v>31.473868</c:v>
                </c:pt>
                <c:pt idx="4359">
                  <c:v>35.817874000000003</c:v>
                </c:pt>
                <c:pt idx="4360">
                  <c:v>31.752977000000001</c:v>
                </c:pt>
                <c:pt idx="4361">
                  <c:v>32.072346000000003</c:v>
                </c:pt>
                <c:pt idx="4362">
                  <c:v>35.786282</c:v>
                </c:pt>
                <c:pt idx="4363">
                  <c:v>31.863921000000001</c:v>
                </c:pt>
                <c:pt idx="4364">
                  <c:v>32.117086</c:v>
                </c:pt>
                <c:pt idx="4365">
                  <c:v>35.910688999999998</c:v>
                </c:pt>
                <c:pt idx="4366">
                  <c:v>31.725922000000001</c:v>
                </c:pt>
                <c:pt idx="4367">
                  <c:v>31.833106000000001</c:v>
                </c:pt>
                <c:pt idx="4368">
                  <c:v>35.880336999999997</c:v>
                </c:pt>
                <c:pt idx="4369">
                  <c:v>32.221659000000002</c:v>
                </c:pt>
                <c:pt idx="4370">
                  <c:v>31.480239000000001</c:v>
                </c:pt>
                <c:pt idx="4371">
                  <c:v>36.065854000000002</c:v>
                </c:pt>
                <c:pt idx="4372">
                  <c:v>31.880754</c:v>
                </c:pt>
                <c:pt idx="4373">
                  <c:v>31.870718</c:v>
                </c:pt>
                <c:pt idx="4374">
                  <c:v>36.038724999999999</c:v>
                </c:pt>
                <c:pt idx="4375">
                  <c:v>31.643127</c:v>
                </c:pt>
                <c:pt idx="4376">
                  <c:v>31.972643000000001</c:v>
                </c:pt>
                <c:pt idx="4377">
                  <c:v>35.925170000000001</c:v>
                </c:pt>
                <c:pt idx="4378">
                  <c:v>31.973513000000001</c:v>
                </c:pt>
                <c:pt idx="4379">
                  <c:v>31.720793</c:v>
                </c:pt>
                <c:pt idx="4380">
                  <c:v>35.780540999999999</c:v>
                </c:pt>
                <c:pt idx="4381">
                  <c:v>31.976531999999999</c:v>
                </c:pt>
                <c:pt idx="4382">
                  <c:v>31.828662999999999</c:v>
                </c:pt>
                <c:pt idx="4383">
                  <c:v>52.358072</c:v>
                </c:pt>
                <c:pt idx="4384">
                  <c:v>49.077966000000004</c:v>
                </c:pt>
                <c:pt idx="4385">
                  <c:v>31.401147000000002</c:v>
                </c:pt>
                <c:pt idx="4386">
                  <c:v>36.020485000000001</c:v>
                </c:pt>
                <c:pt idx="4387">
                  <c:v>31.916439</c:v>
                </c:pt>
                <c:pt idx="4388">
                  <c:v>31.913532</c:v>
                </c:pt>
                <c:pt idx="4389">
                  <c:v>36.024909999999998</c:v>
                </c:pt>
                <c:pt idx="4390">
                  <c:v>31.743811000000001</c:v>
                </c:pt>
                <c:pt idx="4391">
                  <c:v>32.302751999999998</c:v>
                </c:pt>
                <c:pt idx="4392">
                  <c:v>35.647745999999998</c:v>
                </c:pt>
                <c:pt idx="4393">
                  <c:v>31.869810999999999</c:v>
                </c:pt>
                <c:pt idx="4394">
                  <c:v>31.842459000000002</c:v>
                </c:pt>
                <c:pt idx="4395">
                  <c:v>35.971651999999999</c:v>
                </c:pt>
                <c:pt idx="4396">
                  <c:v>31.924865</c:v>
                </c:pt>
                <c:pt idx="4397">
                  <c:v>31.927551000000001</c:v>
                </c:pt>
                <c:pt idx="4398">
                  <c:v>36.236113000000003</c:v>
                </c:pt>
                <c:pt idx="4399">
                  <c:v>32.176493000000001</c:v>
                </c:pt>
                <c:pt idx="4400">
                  <c:v>30.986243000000002</c:v>
                </c:pt>
                <c:pt idx="4401">
                  <c:v>36.071503</c:v>
                </c:pt>
                <c:pt idx="4402">
                  <c:v>31.456257999999998</c:v>
                </c:pt>
                <c:pt idx="4403">
                  <c:v>32.131678999999998</c:v>
                </c:pt>
                <c:pt idx="4404">
                  <c:v>35.780005000000003</c:v>
                </c:pt>
                <c:pt idx="4405">
                  <c:v>32.220567000000003</c:v>
                </c:pt>
                <c:pt idx="4406">
                  <c:v>31.553571999999999</c:v>
                </c:pt>
                <c:pt idx="4407">
                  <c:v>35.721967999999997</c:v>
                </c:pt>
                <c:pt idx="4408">
                  <c:v>32.353622000000001</c:v>
                </c:pt>
                <c:pt idx="4409">
                  <c:v>31.721274000000001</c:v>
                </c:pt>
                <c:pt idx="4410">
                  <c:v>35.767764999999997</c:v>
                </c:pt>
                <c:pt idx="4411">
                  <c:v>31.750311</c:v>
                </c:pt>
                <c:pt idx="4412">
                  <c:v>31.822403000000001</c:v>
                </c:pt>
                <c:pt idx="4413">
                  <c:v>35.851579000000001</c:v>
                </c:pt>
                <c:pt idx="4414">
                  <c:v>32.33914</c:v>
                </c:pt>
                <c:pt idx="4415">
                  <c:v>31.641016</c:v>
                </c:pt>
                <c:pt idx="4416">
                  <c:v>35.678654000000002</c:v>
                </c:pt>
                <c:pt idx="4417">
                  <c:v>32.217455999999999</c:v>
                </c:pt>
                <c:pt idx="4418">
                  <c:v>31.658497000000001</c:v>
                </c:pt>
                <c:pt idx="4419">
                  <c:v>36.013947999999999</c:v>
                </c:pt>
                <c:pt idx="4420">
                  <c:v>31.76707</c:v>
                </c:pt>
                <c:pt idx="4421">
                  <c:v>31.891587999999999</c:v>
                </c:pt>
                <c:pt idx="4422">
                  <c:v>35.9923</c:v>
                </c:pt>
                <c:pt idx="4423">
                  <c:v>31.908107000000001</c:v>
                </c:pt>
                <c:pt idx="4424">
                  <c:v>31.780273999999999</c:v>
                </c:pt>
                <c:pt idx="4425">
                  <c:v>36.112836000000001</c:v>
                </c:pt>
                <c:pt idx="4426">
                  <c:v>31.911866</c:v>
                </c:pt>
                <c:pt idx="4427">
                  <c:v>31.750292999999999</c:v>
                </c:pt>
                <c:pt idx="4428">
                  <c:v>36.815089999999998</c:v>
                </c:pt>
                <c:pt idx="4429">
                  <c:v>31.410443999999998</c:v>
                </c:pt>
                <c:pt idx="4430">
                  <c:v>31.713404000000001</c:v>
                </c:pt>
                <c:pt idx="4431">
                  <c:v>35.933523000000001</c:v>
                </c:pt>
                <c:pt idx="4432">
                  <c:v>31.538461000000002</c:v>
                </c:pt>
                <c:pt idx="4433">
                  <c:v>32.108716000000001</c:v>
                </c:pt>
                <c:pt idx="4434">
                  <c:v>36.053280999999998</c:v>
                </c:pt>
                <c:pt idx="4435">
                  <c:v>32.139901000000002</c:v>
                </c:pt>
                <c:pt idx="4436">
                  <c:v>31.177185999999999</c:v>
                </c:pt>
                <c:pt idx="4437">
                  <c:v>35.865837999999997</c:v>
                </c:pt>
                <c:pt idx="4438">
                  <c:v>32.11018</c:v>
                </c:pt>
                <c:pt idx="4439">
                  <c:v>31.807884999999999</c:v>
                </c:pt>
                <c:pt idx="4440">
                  <c:v>36.313094</c:v>
                </c:pt>
                <c:pt idx="4441">
                  <c:v>32.152346000000001</c:v>
                </c:pt>
                <c:pt idx="4442">
                  <c:v>31.097259999999999</c:v>
                </c:pt>
                <c:pt idx="4443">
                  <c:v>36.475982000000002</c:v>
                </c:pt>
                <c:pt idx="4444">
                  <c:v>31.685331000000001</c:v>
                </c:pt>
                <c:pt idx="4445">
                  <c:v>31.974236000000001</c:v>
                </c:pt>
                <c:pt idx="4446">
                  <c:v>35.508729000000002</c:v>
                </c:pt>
                <c:pt idx="4447">
                  <c:v>32.166013</c:v>
                </c:pt>
                <c:pt idx="4448">
                  <c:v>31.684422999999999</c:v>
                </c:pt>
                <c:pt idx="4449">
                  <c:v>36.049354999999998</c:v>
                </c:pt>
                <c:pt idx="4450">
                  <c:v>31.808738000000002</c:v>
                </c:pt>
                <c:pt idx="4451">
                  <c:v>31.686070999999998</c:v>
                </c:pt>
                <c:pt idx="4452">
                  <c:v>36.032133000000002</c:v>
                </c:pt>
                <c:pt idx="4453">
                  <c:v>31.836884999999999</c:v>
                </c:pt>
                <c:pt idx="4454">
                  <c:v>31.856237</c:v>
                </c:pt>
                <c:pt idx="4455">
                  <c:v>35.906948999999997</c:v>
                </c:pt>
                <c:pt idx="4456">
                  <c:v>32.031734999999998</c:v>
                </c:pt>
                <c:pt idx="4457">
                  <c:v>31.806923000000001</c:v>
                </c:pt>
                <c:pt idx="4458">
                  <c:v>35.985356000000003</c:v>
                </c:pt>
                <c:pt idx="4459">
                  <c:v>31.905532999999998</c:v>
                </c:pt>
                <c:pt idx="4460">
                  <c:v>31.887920999999999</c:v>
                </c:pt>
                <c:pt idx="4461">
                  <c:v>35.863709</c:v>
                </c:pt>
                <c:pt idx="4462">
                  <c:v>32.004958000000002</c:v>
                </c:pt>
                <c:pt idx="4463">
                  <c:v>31.902366000000001</c:v>
                </c:pt>
                <c:pt idx="4464">
                  <c:v>36.092557999999997</c:v>
                </c:pt>
                <c:pt idx="4465">
                  <c:v>31.770033000000002</c:v>
                </c:pt>
                <c:pt idx="4466">
                  <c:v>31.921106999999999</c:v>
                </c:pt>
                <c:pt idx="4467">
                  <c:v>35.948689999999999</c:v>
                </c:pt>
                <c:pt idx="4468">
                  <c:v>31.973385</c:v>
                </c:pt>
                <c:pt idx="4469">
                  <c:v>31.892292000000001</c:v>
                </c:pt>
                <c:pt idx="4470">
                  <c:v>35.926467000000002</c:v>
                </c:pt>
                <c:pt idx="4471">
                  <c:v>32.035254000000002</c:v>
                </c:pt>
                <c:pt idx="4472">
                  <c:v>31.710996999999999</c:v>
                </c:pt>
                <c:pt idx="4473">
                  <c:v>36.035151999999997</c:v>
                </c:pt>
                <c:pt idx="4474">
                  <c:v>31.961957999999999</c:v>
                </c:pt>
                <c:pt idx="4475">
                  <c:v>31.744866999999999</c:v>
                </c:pt>
                <c:pt idx="4476">
                  <c:v>35.965207999999997</c:v>
                </c:pt>
                <c:pt idx="4477">
                  <c:v>31.888089000000001</c:v>
                </c:pt>
                <c:pt idx="4478">
                  <c:v>31.807423</c:v>
                </c:pt>
                <c:pt idx="4479">
                  <c:v>36.416111999999998</c:v>
                </c:pt>
                <c:pt idx="4480">
                  <c:v>31.397648</c:v>
                </c:pt>
                <c:pt idx="4481">
                  <c:v>31.831645000000002</c:v>
                </c:pt>
                <c:pt idx="4482">
                  <c:v>32.306103999999998</c:v>
                </c:pt>
                <c:pt idx="4483">
                  <c:v>35.62997</c:v>
                </c:pt>
                <c:pt idx="4484">
                  <c:v>31.938552000000001</c:v>
                </c:pt>
                <c:pt idx="4485">
                  <c:v>31.881367000000001</c:v>
                </c:pt>
                <c:pt idx="4486">
                  <c:v>35.824097999999999</c:v>
                </c:pt>
                <c:pt idx="4487">
                  <c:v>31.896533000000002</c:v>
                </c:pt>
                <c:pt idx="4488">
                  <c:v>32.058551000000001</c:v>
                </c:pt>
                <c:pt idx="4489">
                  <c:v>36.238058000000002</c:v>
                </c:pt>
                <c:pt idx="4490">
                  <c:v>32.052199000000002</c:v>
                </c:pt>
                <c:pt idx="4491">
                  <c:v>31.126483</c:v>
                </c:pt>
                <c:pt idx="4492">
                  <c:v>35.967505000000003</c:v>
                </c:pt>
                <c:pt idx="4493">
                  <c:v>32.336215000000003</c:v>
                </c:pt>
                <c:pt idx="4494">
                  <c:v>31.558036000000001</c:v>
                </c:pt>
                <c:pt idx="4495">
                  <c:v>35.914838000000003</c:v>
                </c:pt>
                <c:pt idx="4496">
                  <c:v>31.740738</c:v>
                </c:pt>
                <c:pt idx="4497">
                  <c:v>31.98357</c:v>
                </c:pt>
                <c:pt idx="4498">
                  <c:v>36.324168</c:v>
                </c:pt>
                <c:pt idx="4499">
                  <c:v>31.690052999999999</c:v>
                </c:pt>
                <c:pt idx="4500">
                  <c:v>32.329641000000002</c:v>
                </c:pt>
                <c:pt idx="4501">
                  <c:v>35.297991000000003</c:v>
                </c:pt>
                <c:pt idx="4502">
                  <c:v>31.938737</c:v>
                </c:pt>
                <c:pt idx="4503">
                  <c:v>32.034958000000003</c:v>
                </c:pt>
                <c:pt idx="4504">
                  <c:v>35.894283000000001</c:v>
                </c:pt>
                <c:pt idx="4505">
                  <c:v>31.802589000000001</c:v>
                </c:pt>
                <c:pt idx="4506">
                  <c:v>31.897292</c:v>
                </c:pt>
                <c:pt idx="4507">
                  <c:v>36.024096999999998</c:v>
                </c:pt>
                <c:pt idx="4508">
                  <c:v>31.909255000000002</c:v>
                </c:pt>
                <c:pt idx="4509">
                  <c:v>31.849219000000002</c:v>
                </c:pt>
                <c:pt idx="4510">
                  <c:v>35.997762999999999</c:v>
                </c:pt>
                <c:pt idx="4511">
                  <c:v>32.050291000000001</c:v>
                </c:pt>
                <c:pt idx="4512">
                  <c:v>31.831627000000001</c:v>
                </c:pt>
                <c:pt idx="4513">
                  <c:v>35.775191</c:v>
                </c:pt>
                <c:pt idx="4514">
                  <c:v>32.052365000000002</c:v>
                </c:pt>
                <c:pt idx="4515">
                  <c:v>31.921533</c:v>
                </c:pt>
                <c:pt idx="4516">
                  <c:v>35.956949000000002</c:v>
                </c:pt>
                <c:pt idx="4517">
                  <c:v>31.670404999999999</c:v>
                </c:pt>
                <c:pt idx="4518">
                  <c:v>31.928552</c:v>
                </c:pt>
                <c:pt idx="4519">
                  <c:v>36.109743999999999</c:v>
                </c:pt>
                <c:pt idx="4520">
                  <c:v>31.918569999999999</c:v>
                </c:pt>
                <c:pt idx="4521">
                  <c:v>32.065624</c:v>
                </c:pt>
                <c:pt idx="4522">
                  <c:v>35.662636999999997</c:v>
                </c:pt>
                <c:pt idx="4523">
                  <c:v>31.845033999999998</c:v>
                </c:pt>
                <c:pt idx="4524">
                  <c:v>32.075662000000001</c:v>
                </c:pt>
                <c:pt idx="4525">
                  <c:v>35.737394999999999</c:v>
                </c:pt>
                <c:pt idx="4526">
                  <c:v>31.912718000000002</c:v>
                </c:pt>
                <c:pt idx="4527">
                  <c:v>32.182772</c:v>
                </c:pt>
                <c:pt idx="4528">
                  <c:v>35.690598999999999</c:v>
                </c:pt>
                <c:pt idx="4529">
                  <c:v>31.767738000000001</c:v>
                </c:pt>
                <c:pt idx="4530">
                  <c:v>32.167290000000001</c:v>
                </c:pt>
                <c:pt idx="4531">
                  <c:v>35.718358000000002</c:v>
                </c:pt>
                <c:pt idx="4532">
                  <c:v>32.149273000000001</c:v>
                </c:pt>
                <c:pt idx="4533">
                  <c:v>31.680869000000001</c:v>
                </c:pt>
                <c:pt idx="4534">
                  <c:v>35.968319000000001</c:v>
                </c:pt>
                <c:pt idx="4535">
                  <c:v>32.048903000000003</c:v>
                </c:pt>
                <c:pt idx="4536">
                  <c:v>32.063699</c:v>
                </c:pt>
                <c:pt idx="4537">
                  <c:v>35.806356999999998</c:v>
                </c:pt>
                <c:pt idx="4538">
                  <c:v>31.778459999999999</c:v>
                </c:pt>
                <c:pt idx="4539">
                  <c:v>31.918682</c:v>
                </c:pt>
                <c:pt idx="4540">
                  <c:v>35.974153000000001</c:v>
                </c:pt>
                <c:pt idx="4541">
                  <c:v>31.860866999999999</c:v>
                </c:pt>
                <c:pt idx="4542">
                  <c:v>32.063532000000002</c:v>
                </c:pt>
                <c:pt idx="4543">
                  <c:v>35.749302</c:v>
                </c:pt>
                <c:pt idx="4544">
                  <c:v>32.049199000000002</c:v>
                </c:pt>
                <c:pt idx="4545">
                  <c:v>31.927254999999999</c:v>
                </c:pt>
                <c:pt idx="4546">
                  <c:v>35.836320999999998</c:v>
                </c:pt>
                <c:pt idx="4547">
                  <c:v>31.879756</c:v>
                </c:pt>
                <c:pt idx="4548">
                  <c:v>32.063014000000003</c:v>
                </c:pt>
                <c:pt idx="4549">
                  <c:v>35.774301999999999</c:v>
                </c:pt>
                <c:pt idx="4550">
                  <c:v>32.074959</c:v>
                </c:pt>
                <c:pt idx="4551">
                  <c:v>31.716571999999999</c:v>
                </c:pt>
                <c:pt idx="4552">
                  <c:v>35.993912000000002</c:v>
                </c:pt>
                <c:pt idx="4553">
                  <c:v>31.884423000000002</c:v>
                </c:pt>
                <c:pt idx="4554">
                  <c:v>31.90409</c:v>
                </c:pt>
                <c:pt idx="4555">
                  <c:v>35.989652999999997</c:v>
                </c:pt>
                <c:pt idx="4556">
                  <c:v>31.866737000000001</c:v>
                </c:pt>
                <c:pt idx="4557">
                  <c:v>31.897051999999999</c:v>
                </c:pt>
                <c:pt idx="4558">
                  <c:v>35.985726999999997</c:v>
                </c:pt>
                <c:pt idx="4559">
                  <c:v>31.859514999999998</c:v>
                </c:pt>
                <c:pt idx="4560">
                  <c:v>32.193475999999997</c:v>
                </c:pt>
                <c:pt idx="4561">
                  <c:v>35.870969000000002</c:v>
                </c:pt>
                <c:pt idx="4562">
                  <c:v>31.856552000000001</c:v>
                </c:pt>
                <c:pt idx="4563">
                  <c:v>31.832386</c:v>
                </c:pt>
                <c:pt idx="4564">
                  <c:v>35.787542999999999</c:v>
                </c:pt>
                <c:pt idx="4565">
                  <c:v>31.917477999999999</c:v>
                </c:pt>
                <c:pt idx="4566">
                  <c:v>32.182994000000001</c:v>
                </c:pt>
                <c:pt idx="4567">
                  <c:v>35.82208</c:v>
                </c:pt>
                <c:pt idx="4568">
                  <c:v>31.814478999999999</c:v>
                </c:pt>
                <c:pt idx="4569">
                  <c:v>31.898848000000001</c:v>
                </c:pt>
                <c:pt idx="4570">
                  <c:v>35.987003999999999</c:v>
                </c:pt>
                <c:pt idx="4571">
                  <c:v>31.909625999999999</c:v>
                </c:pt>
                <c:pt idx="4572">
                  <c:v>31.754608999999999</c:v>
                </c:pt>
                <c:pt idx="4573">
                  <c:v>35.953485999999998</c:v>
                </c:pt>
                <c:pt idx="4574">
                  <c:v>31.878347999999999</c:v>
                </c:pt>
                <c:pt idx="4575">
                  <c:v>31.748034000000001</c:v>
                </c:pt>
                <c:pt idx="4576">
                  <c:v>35.953930999999997</c:v>
                </c:pt>
                <c:pt idx="4577">
                  <c:v>32.079161999999997</c:v>
                </c:pt>
                <c:pt idx="4578">
                  <c:v>31.766238000000001</c:v>
                </c:pt>
                <c:pt idx="4579">
                  <c:v>35.973967999999999</c:v>
                </c:pt>
                <c:pt idx="4580">
                  <c:v>31.773146000000001</c:v>
                </c:pt>
                <c:pt idx="4581">
                  <c:v>32.181365</c:v>
                </c:pt>
                <c:pt idx="4582">
                  <c:v>35.806840000000001</c:v>
                </c:pt>
                <c:pt idx="4583">
                  <c:v>31.699349999999999</c:v>
                </c:pt>
                <c:pt idx="4584">
                  <c:v>31.912033999999998</c:v>
                </c:pt>
                <c:pt idx="4585">
                  <c:v>36.091819000000001</c:v>
                </c:pt>
                <c:pt idx="4586">
                  <c:v>31.969069999999999</c:v>
                </c:pt>
                <c:pt idx="4587">
                  <c:v>32.074496000000003</c:v>
                </c:pt>
                <c:pt idx="4588">
                  <c:v>35.334583000000002</c:v>
                </c:pt>
                <c:pt idx="4589">
                  <c:v>31.955015</c:v>
                </c:pt>
                <c:pt idx="4590">
                  <c:v>32.474234000000003</c:v>
                </c:pt>
                <c:pt idx="4591">
                  <c:v>35.319916999999997</c:v>
                </c:pt>
                <c:pt idx="4592">
                  <c:v>32.878155999999997</c:v>
                </c:pt>
                <c:pt idx="4593">
                  <c:v>31.280297000000001</c:v>
                </c:pt>
                <c:pt idx="4594">
                  <c:v>35.543379000000002</c:v>
                </c:pt>
                <c:pt idx="4595">
                  <c:v>32.332214999999998</c:v>
                </c:pt>
                <c:pt idx="4596">
                  <c:v>31.861792999999999</c:v>
                </c:pt>
                <c:pt idx="4597">
                  <c:v>35.596173999999998</c:v>
                </c:pt>
                <c:pt idx="4598">
                  <c:v>32.066403000000001</c:v>
                </c:pt>
                <c:pt idx="4599">
                  <c:v>32.244698</c:v>
                </c:pt>
                <c:pt idx="4600">
                  <c:v>35.407324000000003</c:v>
                </c:pt>
                <c:pt idx="4601">
                  <c:v>31.742460000000001</c:v>
                </c:pt>
                <c:pt idx="4602">
                  <c:v>32.063809999999997</c:v>
                </c:pt>
                <c:pt idx="4603">
                  <c:v>35.622303000000002</c:v>
                </c:pt>
                <c:pt idx="4604">
                  <c:v>32.014496000000001</c:v>
                </c:pt>
                <c:pt idx="4605">
                  <c:v>31.908182</c:v>
                </c:pt>
                <c:pt idx="4606">
                  <c:v>36.060689000000004</c:v>
                </c:pt>
                <c:pt idx="4607">
                  <c:v>31.741738999999999</c:v>
                </c:pt>
                <c:pt idx="4608">
                  <c:v>31.971513999999999</c:v>
                </c:pt>
                <c:pt idx="4609">
                  <c:v>35.866264999999999</c:v>
                </c:pt>
                <c:pt idx="4610">
                  <c:v>31.961644</c:v>
                </c:pt>
                <c:pt idx="4611">
                  <c:v>31.977440999999999</c:v>
                </c:pt>
                <c:pt idx="4612">
                  <c:v>35.815784000000001</c:v>
                </c:pt>
                <c:pt idx="4613">
                  <c:v>31.981311000000002</c:v>
                </c:pt>
                <c:pt idx="4614">
                  <c:v>31.969107999999999</c:v>
                </c:pt>
                <c:pt idx="4615">
                  <c:v>35.837542999999997</c:v>
                </c:pt>
                <c:pt idx="4616">
                  <c:v>32.079031999999998</c:v>
                </c:pt>
                <c:pt idx="4617">
                  <c:v>31.771256999999999</c:v>
                </c:pt>
                <c:pt idx="4618">
                  <c:v>35.869432000000003</c:v>
                </c:pt>
                <c:pt idx="4619">
                  <c:v>32.027495999999999</c:v>
                </c:pt>
                <c:pt idx="4620">
                  <c:v>31.749054000000001</c:v>
                </c:pt>
                <c:pt idx="4621">
                  <c:v>36.164299999999997</c:v>
                </c:pt>
                <c:pt idx="4622">
                  <c:v>31.805461000000001</c:v>
                </c:pt>
                <c:pt idx="4623">
                  <c:v>31.961625999999999</c:v>
                </c:pt>
                <c:pt idx="4624">
                  <c:v>35.681247999999997</c:v>
                </c:pt>
                <c:pt idx="4625">
                  <c:v>32.274771999999999</c:v>
                </c:pt>
                <c:pt idx="4626">
                  <c:v>31.590833</c:v>
                </c:pt>
                <c:pt idx="4627">
                  <c:v>35.931838999999997</c:v>
                </c:pt>
                <c:pt idx="4628">
                  <c:v>31.899645</c:v>
                </c:pt>
                <c:pt idx="4629">
                  <c:v>31.98733</c:v>
                </c:pt>
                <c:pt idx="4630">
                  <c:v>35.846580000000003</c:v>
                </c:pt>
                <c:pt idx="4631">
                  <c:v>32.055957999999997</c:v>
                </c:pt>
                <c:pt idx="4632">
                  <c:v>31.727201999999998</c:v>
                </c:pt>
                <c:pt idx="4633">
                  <c:v>35.923265000000001</c:v>
                </c:pt>
                <c:pt idx="4634">
                  <c:v>31.928737999999999</c:v>
                </c:pt>
                <c:pt idx="4635">
                  <c:v>31.797775999999999</c:v>
                </c:pt>
                <c:pt idx="4636">
                  <c:v>36.128059999999998</c:v>
                </c:pt>
                <c:pt idx="4637">
                  <c:v>31.641110000000001</c:v>
                </c:pt>
                <c:pt idx="4638">
                  <c:v>31.804313</c:v>
                </c:pt>
                <c:pt idx="4639">
                  <c:v>36.083523</c:v>
                </c:pt>
                <c:pt idx="4640">
                  <c:v>31.724332</c:v>
                </c:pt>
                <c:pt idx="4641">
                  <c:v>31.946997</c:v>
                </c:pt>
                <c:pt idx="4642">
                  <c:v>36.156706999999997</c:v>
                </c:pt>
                <c:pt idx="4643">
                  <c:v>31.830220000000001</c:v>
                </c:pt>
                <c:pt idx="4644">
                  <c:v>31.756201999999998</c:v>
                </c:pt>
                <c:pt idx="4645">
                  <c:v>36.095115</c:v>
                </c:pt>
                <c:pt idx="4646">
                  <c:v>31.874220000000001</c:v>
                </c:pt>
                <c:pt idx="4647">
                  <c:v>32.089292</c:v>
                </c:pt>
                <c:pt idx="4648">
                  <c:v>35.752377000000003</c:v>
                </c:pt>
                <c:pt idx="4649">
                  <c:v>31.675462</c:v>
                </c:pt>
                <c:pt idx="4650">
                  <c:v>32.182495000000003</c:v>
                </c:pt>
                <c:pt idx="4651">
                  <c:v>35.574415000000002</c:v>
                </c:pt>
                <c:pt idx="4652">
                  <c:v>32.303809000000001</c:v>
                </c:pt>
                <c:pt idx="4653">
                  <c:v>31.905256999999999</c:v>
                </c:pt>
                <c:pt idx="4654">
                  <c:v>35.980393999999997</c:v>
                </c:pt>
                <c:pt idx="4655">
                  <c:v>31.425018999999999</c:v>
                </c:pt>
                <c:pt idx="4656">
                  <c:v>32.066830000000003</c:v>
                </c:pt>
                <c:pt idx="4657">
                  <c:v>35.852635999999997</c:v>
                </c:pt>
                <c:pt idx="4658">
                  <c:v>31.726516</c:v>
                </c:pt>
                <c:pt idx="4659">
                  <c:v>32.143420999999996</c:v>
                </c:pt>
                <c:pt idx="4660">
                  <c:v>35.909542999999999</c:v>
                </c:pt>
                <c:pt idx="4661">
                  <c:v>31.709461999999998</c:v>
                </c:pt>
                <c:pt idx="4662">
                  <c:v>31.929867000000002</c:v>
                </c:pt>
                <c:pt idx="4663">
                  <c:v>35.818747000000002</c:v>
                </c:pt>
                <c:pt idx="4664">
                  <c:v>31.946368</c:v>
                </c:pt>
                <c:pt idx="4665">
                  <c:v>32.067014999999998</c:v>
                </c:pt>
                <c:pt idx="4666">
                  <c:v>35.857858</c:v>
                </c:pt>
                <c:pt idx="4667">
                  <c:v>32.109181</c:v>
                </c:pt>
                <c:pt idx="4668">
                  <c:v>32.022367000000003</c:v>
                </c:pt>
                <c:pt idx="4669">
                  <c:v>35.583249000000002</c:v>
                </c:pt>
                <c:pt idx="4670">
                  <c:v>32.460845999999997</c:v>
                </c:pt>
                <c:pt idx="4671">
                  <c:v>31.369537999999999</c:v>
                </c:pt>
                <c:pt idx="4672">
                  <c:v>35.962358000000002</c:v>
                </c:pt>
                <c:pt idx="4673">
                  <c:v>31.990497000000001</c:v>
                </c:pt>
                <c:pt idx="4674">
                  <c:v>31.772776</c:v>
                </c:pt>
                <c:pt idx="4675">
                  <c:v>35.848636999999997</c:v>
                </c:pt>
                <c:pt idx="4676">
                  <c:v>31.599240000000002</c:v>
                </c:pt>
                <c:pt idx="4677">
                  <c:v>32.054310999999998</c:v>
                </c:pt>
                <c:pt idx="4678">
                  <c:v>36.417392</c:v>
                </c:pt>
                <c:pt idx="4679">
                  <c:v>31.214742999999999</c:v>
                </c:pt>
                <c:pt idx="4680">
                  <c:v>31.967386000000001</c:v>
                </c:pt>
                <c:pt idx="4681">
                  <c:v>35.845765999999998</c:v>
                </c:pt>
                <c:pt idx="4682">
                  <c:v>31.956811999999999</c:v>
                </c:pt>
                <c:pt idx="4683">
                  <c:v>31.856794000000001</c:v>
                </c:pt>
                <c:pt idx="4684">
                  <c:v>36.083855999999997</c:v>
                </c:pt>
                <c:pt idx="4685">
                  <c:v>32.107939999999999</c:v>
                </c:pt>
                <c:pt idx="4686">
                  <c:v>31.274630999999999</c:v>
                </c:pt>
                <c:pt idx="4687">
                  <c:v>36.403984000000001</c:v>
                </c:pt>
                <c:pt idx="4688">
                  <c:v>31.469704</c:v>
                </c:pt>
                <c:pt idx="4689">
                  <c:v>31.811461000000001</c:v>
                </c:pt>
                <c:pt idx="4690">
                  <c:v>35.978301999999999</c:v>
                </c:pt>
                <c:pt idx="4691">
                  <c:v>32.247292000000002</c:v>
                </c:pt>
                <c:pt idx="4692">
                  <c:v>31.641943999999999</c:v>
                </c:pt>
                <c:pt idx="4693">
                  <c:v>35.905858000000002</c:v>
                </c:pt>
                <c:pt idx="4694">
                  <c:v>32.010793</c:v>
                </c:pt>
                <c:pt idx="4695">
                  <c:v>31.743406</c:v>
                </c:pt>
                <c:pt idx="4696">
                  <c:v>35.897691999999999</c:v>
                </c:pt>
                <c:pt idx="4697">
                  <c:v>31.943978999999999</c:v>
                </c:pt>
                <c:pt idx="4698">
                  <c:v>31.935200999999999</c:v>
                </c:pt>
                <c:pt idx="4699">
                  <c:v>36.022727000000003</c:v>
                </c:pt>
                <c:pt idx="4700">
                  <c:v>31.56663</c:v>
                </c:pt>
                <c:pt idx="4701">
                  <c:v>31.881034</c:v>
                </c:pt>
                <c:pt idx="4702">
                  <c:v>35.875062</c:v>
                </c:pt>
                <c:pt idx="4703">
                  <c:v>32.091200000000001</c:v>
                </c:pt>
                <c:pt idx="4704">
                  <c:v>31.955238000000001</c:v>
                </c:pt>
                <c:pt idx="4705">
                  <c:v>35.727877999999997</c:v>
                </c:pt>
                <c:pt idx="4706">
                  <c:v>31.861442</c:v>
                </c:pt>
                <c:pt idx="4707">
                  <c:v>32.068348999999998</c:v>
                </c:pt>
                <c:pt idx="4708">
                  <c:v>35.748359000000001</c:v>
                </c:pt>
                <c:pt idx="4709">
                  <c:v>31.975812000000001</c:v>
                </c:pt>
                <c:pt idx="4710">
                  <c:v>32.131847999999998</c:v>
                </c:pt>
                <c:pt idx="4711">
                  <c:v>35.626249000000001</c:v>
                </c:pt>
                <c:pt idx="4712">
                  <c:v>32.081256000000003</c:v>
                </c:pt>
                <c:pt idx="4713">
                  <c:v>31.937497</c:v>
                </c:pt>
                <c:pt idx="4714">
                  <c:v>35.862062000000002</c:v>
                </c:pt>
                <c:pt idx="4715">
                  <c:v>31.772183999999999</c:v>
                </c:pt>
                <c:pt idx="4716">
                  <c:v>32.179347999999997</c:v>
                </c:pt>
                <c:pt idx="4717">
                  <c:v>35.656267999999997</c:v>
                </c:pt>
                <c:pt idx="4718">
                  <c:v>31.879794</c:v>
                </c:pt>
                <c:pt idx="4719">
                  <c:v>32.371402000000003</c:v>
                </c:pt>
                <c:pt idx="4720">
                  <c:v>35.512008999999999</c:v>
                </c:pt>
                <c:pt idx="4721">
                  <c:v>31.820201999999998</c:v>
                </c:pt>
                <c:pt idx="4722">
                  <c:v>31.893181999999999</c:v>
                </c:pt>
                <c:pt idx="4723">
                  <c:v>36.006450000000001</c:v>
                </c:pt>
                <c:pt idx="4724">
                  <c:v>31.750257999999999</c:v>
                </c:pt>
                <c:pt idx="4725">
                  <c:v>32.076273999999998</c:v>
                </c:pt>
                <c:pt idx="4726">
                  <c:v>35.933746999999997</c:v>
                </c:pt>
                <c:pt idx="4727">
                  <c:v>31.916905</c:v>
                </c:pt>
                <c:pt idx="4728">
                  <c:v>31.67811</c:v>
                </c:pt>
                <c:pt idx="4729">
                  <c:v>35.974412999999998</c:v>
                </c:pt>
                <c:pt idx="4730">
                  <c:v>32.016570999999999</c:v>
                </c:pt>
                <c:pt idx="4731">
                  <c:v>31.785295000000001</c:v>
                </c:pt>
                <c:pt idx="4732">
                  <c:v>36.086337999999998</c:v>
                </c:pt>
                <c:pt idx="4733">
                  <c:v>31.910312999999999</c:v>
                </c:pt>
                <c:pt idx="4734">
                  <c:v>31.702573999999998</c:v>
                </c:pt>
                <c:pt idx="4735">
                  <c:v>35.98021</c:v>
                </c:pt>
                <c:pt idx="4736">
                  <c:v>32.024718999999997</c:v>
                </c:pt>
                <c:pt idx="4737">
                  <c:v>31.880293999999999</c:v>
                </c:pt>
                <c:pt idx="4738">
                  <c:v>36.096485999999999</c:v>
                </c:pt>
                <c:pt idx="4739">
                  <c:v>31.575704000000002</c:v>
                </c:pt>
                <c:pt idx="4740">
                  <c:v>32.014738000000001</c:v>
                </c:pt>
                <c:pt idx="4741">
                  <c:v>35.926506000000003</c:v>
                </c:pt>
                <c:pt idx="4742">
                  <c:v>31.901869000000001</c:v>
                </c:pt>
                <c:pt idx="4743">
                  <c:v>31.915572000000001</c:v>
                </c:pt>
                <c:pt idx="4744">
                  <c:v>35.916246999999998</c:v>
                </c:pt>
                <c:pt idx="4745">
                  <c:v>31.957090000000001</c:v>
                </c:pt>
                <c:pt idx="4746">
                  <c:v>31.876701000000001</c:v>
                </c:pt>
                <c:pt idx="4747">
                  <c:v>35.957191999999999</c:v>
                </c:pt>
                <c:pt idx="4748">
                  <c:v>31.874628000000001</c:v>
                </c:pt>
                <c:pt idx="4749">
                  <c:v>32.150736999999999</c:v>
                </c:pt>
                <c:pt idx="4750">
                  <c:v>35.666989999999998</c:v>
                </c:pt>
                <c:pt idx="4751">
                  <c:v>32.000867</c:v>
                </c:pt>
                <c:pt idx="4752">
                  <c:v>31.828036000000001</c:v>
                </c:pt>
                <c:pt idx="4753">
                  <c:v>35.855488000000001</c:v>
                </c:pt>
                <c:pt idx="4754">
                  <c:v>32.384180000000001</c:v>
                </c:pt>
                <c:pt idx="4755">
                  <c:v>31.458926999999999</c:v>
                </c:pt>
                <c:pt idx="4756">
                  <c:v>35.972617</c:v>
                </c:pt>
                <c:pt idx="4757">
                  <c:v>31.952016</c:v>
                </c:pt>
                <c:pt idx="4758">
                  <c:v>31.68824</c:v>
                </c:pt>
                <c:pt idx="4759">
                  <c:v>35.987302999999997</c:v>
                </c:pt>
                <c:pt idx="4760">
                  <c:v>32.439160999999999</c:v>
                </c:pt>
                <c:pt idx="4761">
                  <c:v>31.923034000000001</c:v>
                </c:pt>
                <c:pt idx="4762">
                  <c:v>35.226807999999998</c:v>
                </c:pt>
                <c:pt idx="4763">
                  <c:v>31.969256999999999</c:v>
                </c:pt>
                <c:pt idx="4764">
                  <c:v>31.931201999999999</c:v>
                </c:pt>
                <c:pt idx="4765">
                  <c:v>35.976117000000002</c:v>
                </c:pt>
                <c:pt idx="4766">
                  <c:v>32.063293000000002</c:v>
                </c:pt>
                <c:pt idx="4767">
                  <c:v>31.725999000000002</c:v>
                </c:pt>
                <c:pt idx="4768">
                  <c:v>36.070042999999998</c:v>
                </c:pt>
                <c:pt idx="4769">
                  <c:v>31.97372</c:v>
                </c:pt>
                <c:pt idx="4770">
                  <c:v>31.974478999999999</c:v>
                </c:pt>
                <c:pt idx="4771">
                  <c:v>35.853341</c:v>
                </c:pt>
                <c:pt idx="4772">
                  <c:v>31.702462000000001</c:v>
                </c:pt>
                <c:pt idx="4773">
                  <c:v>32.403289999999998</c:v>
                </c:pt>
                <c:pt idx="4774">
                  <c:v>35.451287999999998</c:v>
                </c:pt>
                <c:pt idx="4775">
                  <c:v>32.337994999999999</c:v>
                </c:pt>
                <c:pt idx="4776">
                  <c:v>31.797128000000001</c:v>
                </c:pt>
                <c:pt idx="4777">
                  <c:v>35.503397999999997</c:v>
                </c:pt>
                <c:pt idx="4778">
                  <c:v>31.987349999999999</c:v>
                </c:pt>
                <c:pt idx="4779">
                  <c:v>32.468864000000004</c:v>
                </c:pt>
                <c:pt idx="4780">
                  <c:v>35.401584999999997</c:v>
                </c:pt>
                <c:pt idx="4781">
                  <c:v>31.697592</c:v>
                </c:pt>
                <c:pt idx="4782">
                  <c:v>31.889257000000001</c:v>
                </c:pt>
                <c:pt idx="4783">
                  <c:v>36.226633999999997</c:v>
                </c:pt>
                <c:pt idx="4784">
                  <c:v>31.623148</c:v>
                </c:pt>
                <c:pt idx="4785">
                  <c:v>31.876276000000001</c:v>
                </c:pt>
                <c:pt idx="4786">
                  <c:v>31.994979000000001</c:v>
                </c:pt>
                <c:pt idx="4787">
                  <c:v>35.840840999999998</c:v>
                </c:pt>
                <c:pt idx="4788">
                  <c:v>32.022255999999999</c:v>
                </c:pt>
                <c:pt idx="4789">
                  <c:v>31.927294</c:v>
                </c:pt>
                <c:pt idx="4790">
                  <c:v>35.835044000000003</c:v>
                </c:pt>
                <c:pt idx="4791">
                  <c:v>31.937201000000002</c:v>
                </c:pt>
                <c:pt idx="4792">
                  <c:v>31.85435</c:v>
                </c:pt>
                <c:pt idx="4793">
                  <c:v>35.950710000000001</c:v>
                </c:pt>
                <c:pt idx="4794">
                  <c:v>31.845275999999998</c:v>
                </c:pt>
                <c:pt idx="4795">
                  <c:v>31.925998</c:v>
                </c:pt>
                <c:pt idx="4796">
                  <c:v>35.990543000000002</c:v>
                </c:pt>
                <c:pt idx="4797">
                  <c:v>31.837591</c:v>
                </c:pt>
                <c:pt idx="4798">
                  <c:v>32.048625999999999</c:v>
                </c:pt>
                <c:pt idx="4799">
                  <c:v>35.807063999999997</c:v>
                </c:pt>
                <c:pt idx="4800">
                  <c:v>31.928739</c:v>
                </c:pt>
                <c:pt idx="4801">
                  <c:v>31.905127</c:v>
                </c:pt>
                <c:pt idx="4802">
                  <c:v>35.906433</c:v>
                </c:pt>
                <c:pt idx="4803">
                  <c:v>32.413882999999998</c:v>
                </c:pt>
                <c:pt idx="4804">
                  <c:v>31.491630000000001</c:v>
                </c:pt>
                <c:pt idx="4805">
                  <c:v>35.923006999999998</c:v>
                </c:pt>
                <c:pt idx="4806">
                  <c:v>31.832312999999999</c:v>
                </c:pt>
                <c:pt idx="4807">
                  <c:v>32.037422999999997</c:v>
                </c:pt>
                <c:pt idx="4808">
                  <c:v>35.808118999999998</c:v>
                </c:pt>
                <c:pt idx="4809">
                  <c:v>32.429327999999998</c:v>
                </c:pt>
                <c:pt idx="4810">
                  <c:v>31.552500999999999</c:v>
                </c:pt>
                <c:pt idx="4811">
                  <c:v>36.442855000000002</c:v>
                </c:pt>
                <c:pt idx="4812">
                  <c:v>31.128004000000001</c:v>
                </c:pt>
                <c:pt idx="4813">
                  <c:v>31.852961000000001</c:v>
                </c:pt>
                <c:pt idx="4814">
                  <c:v>35.869506999999999</c:v>
                </c:pt>
                <c:pt idx="4815">
                  <c:v>31.952608999999999</c:v>
                </c:pt>
                <c:pt idx="4816">
                  <c:v>31.841646000000001</c:v>
                </c:pt>
                <c:pt idx="4817">
                  <c:v>35.99971</c:v>
                </c:pt>
                <c:pt idx="4818">
                  <c:v>31.856221000000001</c:v>
                </c:pt>
                <c:pt idx="4819">
                  <c:v>31.908794</c:v>
                </c:pt>
                <c:pt idx="4820">
                  <c:v>35.977969000000002</c:v>
                </c:pt>
                <c:pt idx="4821">
                  <c:v>32.011960000000002</c:v>
                </c:pt>
                <c:pt idx="4822">
                  <c:v>31.78435</c:v>
                </c:pt>
                <c:pt idx="4823">
                  <c:v>36.055487999999997</c:v>
                </c:pt>
                <c:pt idx="4824">
                  <c:v>31.997183</c:v>
                </c:pt>
                <c:pt idx="4825">
                  <c:v>31.579649</c:v>
                </c:pt>
                <c:pt idx="4826">
                  <c:v>36.090043000000001</c:v>
                </c:pt>
                <c:pt idx="4827">
                  <c:v>31.884221</c:v>
                </c:pt>
                <c:pt idx="4828">
                  <c:v>31.762035999999998</c:v>
                </c:pt>
                <c:pt idx="4829">
                  <c:v>35.882007999999999</c:v>
                </c:pt>
                <c:pt idx="4830">
                  <c:v>32.085571000000002</c:v>
                </c:pt>
                <c:pt idx="4831">
                  <c:v>31.863257999999998</c:v>
                </c:pt>
                <c:pt idx="4832">
                  <c:v>35.951191999999999</c:v>
                </c:pt>
                <c:pt idx="4833">
                  <c:v>31.780277000000002</c:v>
                </c:pt>
                <c:pt idx="4834">
                  <c:v>32.171106999999999</c:v>
                </c:pt>
                <c:pt idx="4835">
                  <c:v>35.631213000000002</c:v>
                </c:pt>
                <c:pt idx="4836">
                  <c:v>32.048349000000002</c:v>
                </c:pt>
                <c:pt idx="4837">
                  <c:v>31.771944000000001</c:v>
                </c:pt>
                <c:pt idx="4838">
                  <c:v>36.013247</c:v>
                </c:pt>
                <c:pt idx="4839">
                  <c:v>31.87135</c:v>
                </c:pt>
                <c:pt idx="4840">
                  <c:v>31.995128000000001</c:v>
                </c:pt>
                <c:pt idx="4841">
                  <c:v>35.916561999999999</c:v>
                </c:pt>
                <c:pt idx="4842">
                  <c:v>31.961960999999999</c:v>
                </c:pt>
                <c:pt idx="4843">
                  <c:v>31.847943000000001</c:v>
                </c:pt>
                <c:pt idx="4844">
                  <c:v>35.886691999999996</c:v>
                </c:pt>
                <c:pt idx="4845">
                  <c:v>32.101996999999997</c:v>
                </c:pt>
                <c:pt idx="4846">
                  <c:v>31.856701999999999</c:v>
                </c:pt>
                <c:pt idx="4847">
                  <c:v>35.749879</c:v>
                </c:pt>
                <c:pt idx="4848">
                  <c:v>31.716833000000001</c:v>
                </c:pt>
                <c:pt idx="4849">
                  <c:v>31.915813</c:v>
                </c:pt>
                <c:pt idx="4850">
                  <c:v>35.902804000000003</c:v>
                </c:pt>
                <c:pt idx="4851">
                  <c:v>31.973552999999999</c:v>
                </c:pt>
                <c:pt idx="4852">
                  <c:v>31.944443</c:v>
                </c:pt>
                <c:pt idx="4853">
                  <c:v>35.870730000000002</c:v>
                </c:pt>
                <c:pt idx="4854">
                  <c:v>32.213385000000002</c:v>
                </c:pt>
                <c:pt idx="4855">
                  <c:v>31.520371999999998</c:v>
                </c:pt>
                <c:pt idx="4856">
                  <c:v>35.944211000000003</c:v>
                </c:pt>
                <c:pt idx="4857">
                  <c:v>31.888721</c:v>
                </c:pt>
                <c:pt idx="4858">
                  <c:v>31.940349999999999</c:v>
                </c:pt>
                <c:pt idx="4859">
                  <c:v>36.448466000000003</c:v>
                </c:pt>
                <c:pt idx="4860">
                  <c:v>31.442983000000002</c:v>
                </c:pt>
                <c:pt idx="4861">
                  <c:v>31.807998999999999</c:v>
                </c:pt>
                <c:pt idx="4862">
                  <c:v>35.911397000000001</c:v>
                </c:pt>
                <c:pt idx="4863">
                  <c:v>31.997979000000001</c:v>
                </c:pt>
                <c:pt idx="4864">
                  <c:v>32.004497999999998</c:v>
                </c:pt>
                <c:pt idx="4865">
                  <c:v>35.766582</c:v>
                </c:pt>
                <c:pt idx="4866">
                  <c:v>31.896256999999999</c:v>
                </c:pt>
                <c:pt idx="4867">
                  <c:v>31.932313000000001</c:v>
                </c:pt>
                <c:pt idx="4868">
                  <c:v>36.364874999999998</c:v>
                </c:pt>
                <c:pt idx="4869">
                  <c:v>31.866406000000001</c:v>
                </c:pt>
                <c:pt idx="4870">
                  <c:v>31.807203000000001</c:v>
                </c:pt>
                <c:pt idx="4871">
                  <c:v>35.806156000000001</c:v>
                </c:pt>
                <c:pt idx="4872">
                  <c:v>31.807628999999999</c:v>
                </c:pt>
                <c:pt idx="4873">
                  <c:v>32.066533999999997</c:v>
                </c:pt>
                <c:pt idx="4874">
                  <c:v>35.790694000000002</c:v>
                </c:pt>
                <c:pt idx="4875">
                  <c:v>31.935608999999999</c:v>
                </c:pt>
                <c:pt idx="4876">
                  <c:v>31.842962</c:v>
                </c:pt>
                <c:pt idx="4877">
                  <c:v>36.234302</c:v>
                </c:pt>
                <c:pt idx="4878">
                  <c:v>31.307762</c:v>
                </c:pt>
                <c:pt idx="4879">
                  <c:v>32.156460000000003</c:v>
                </c:pt>
                <c:pt idx="4880">
                  <c:v>35.835729999999998</c:v>
                </c:pt>
                <c:pt idx="4881">
                  <c:v>32.057979000000003</c:v>
                </c:pt>
                <c:pt idx="4882">
                  <c:v>31.558834000000001</c:v>
                </c:pt>
                <c:pt idx="4883">
                  <c:v>36.397317999999999</c:v>
                </c:pt>
                <c:pt idx="4884">
                  <c:v>31.461093999999999</c:v>
                </c:pt>
                <c:pt idx="4885">
                  <c:v>31.989739</c:v>
                </c:pt>
                <c:pt idx="4886">
                  <c:v>36.579948000000002</c:v>
                </c:pt>
                <c:pt idx="4887">
                  <c:v>31.091708000000001</c:v>
                </c:pt>
                <c:pt idx="4888">
                  <c:v>31.873351</c:v>
                </c:pt>
                <c:pt idx="4889">
                  <c:v>35.911822999999998</c:v>
                </c:pt>
                <c:pt idx="4890">
                  <c:v>31.884591</c:v>
                </c:pt>
                <c:pt idx="4891">
                  <c:v>31.910091000000001</c:v>
                </c:pt>
                <c:pt idx="4892">
                  <c:v>35.832822999999998</c:v>
                </c:pt>
                <c:pt idx="4893">
                  <c:v>31.928851000000002</c:v>
                </c:pt>
                <c:pt idx="4894">
                  <c:v>32.006683000000002</c:v>
                </c:pt>
                <c:pt idx="4895">
                  <c:v>36.027839999999998</c:v>
                </c:pt>
                <c:pt idx="4896">
                  <c:v>31.787351000000001</c:v>
                </c:pt>
                <c:pt idx="4897">
                  <c:v>31.831665000000001</c:v>
                </c:pt>
                <c:pt idx="4898">
                  <c:v>36.315356000000001</c:v>
                </c:pt>
                <c:pt idx="4899">
                  <c:v>31.454706000000002</c:v>
                </c:pt>
                <c:pt idx="4900">
                  <c:v>31.871202</c:v>
                </c:pt>
                <c:pt idx="4901">
                  <c:v>35.881118000000001</c:v>
                </c:pt>
                <c:pt idx="4902">
                  <c:v>31.999645999999998</c:v>
                </c:pt>
                <c:pt idx="4903">
                  <c:v>31.813517999999998</c:v>
                </c:pt>
                <c:pt idx="4904">
                  <c:v>35.874600999999998</c:v>
                </c:pt>
                <c:pt idx="4905">
                  <c:v>31.934536000000001</c:v>
                </c:pt>
                <c:pt idx="4906">
                  <c:v>31.891998000000001</c:v>
                </c:pt>
                <c:pt idx="4907">
                  <c:v>35.978507</c:v>
                </c:pt>
                <c:pt idx="4908">
                  <c:v>31.842351000000001</c:v>
                </c:pt>
                <c:pt idx="4909">
                  <c:v>31.800611</c:v>
                </c:pt>
                <c:pt idx="4910">
                  <c:v>36.001525999999998</c:v>
                </c:pt>
                <c:pt idx="4911">
                  <c:v>31.948312999999999</c:v>
                </c:pt>
                <c:pt idx="4912">
                  <c:v>31.888128999999999</c:v>
                </c:pt>
                <c:pt idx="4913">
                  <c:v>35.832859999999997</c:v>
                </c:pt>
                <c:pt idx="4914">
                  <c:v>31.906942999999998</c:v>
                </c:pt>
                <c:pt idx="4915">
                  <c:v>31.914683</c:v>
                </c:pt>
                <c:pt idx="4916">
                  <c:v>36.048174000000003</c:v>
                </c:pt>
                <c:pt idx="4917">
                  <c:v>31.982479999999999</c:v>
                </c:pt>
                <c:pt idx="4918">
                  <c:v>31.790573999999999</c:v>
                </c:pt>
                <c:pt idx="4919">
                  <c:v>35.945673999999997</c:v>
                </c:pt>
                <c:pt idx="4920">
                  <c:v>31.866147000000002</c:v>
                </c:pt>
                <c:pt idx="4921">
                  <c:v>31.955905999999999</c:v>
                </c:pt>
                <c:pt idx="4922">
                  <c:v>35.913117999999997</c:v>
                </c:pt>
                <c:pt idx="4923">
                  <c:v>32.13259</c:v>
                </c:pt>
                <c:pt idx="4924">
                  <c:v>31.827591999999999</c:v>
                </c:pt>
                <c:pt idx="4925">
                  <c:v>35.736193999999998</c:v>
                </c:pt>
                <c:pt idx="4926">
                  <c:v>31.847518000000001</c:v>
                </c:pt>
                <c:pt idx="4927">
                  <c:v>31.996645999999998</c:v>
                </c:pt>
                <c:pt idx="4928">
                  <c:v>35.899101000000002</c:v>
                </c:pt>
                <c:pt idx="4929">
                  <c:v>31.890906000000001</c:v>
                </c:pt>
                <c:pt idx="4930">
                  <c:v>31.921091000000001</c:v>
                </c:pt>
                <c:pt idx="4931">
                  <c:v>35.911118000000002</c:v>
                </c:pt>
                <c:pt idx="4932">
                  <c:v>31.933073</c:v>
                </c:pt>
                <c:pt idx="4933">
                  <c:v>31.968554000000001</c:v>
                </c:pt>
                <c:pt idx="4934">
                  <c:v>35.897137000000001</c:v>
                </c:pt>
                <c:pt idx="4935">
                  <c:v>31.900573000000001</c:v>
                </c:pt>
                <c:pt idx="4936">
                  <c:v>32.057386999999999</c:v>
                </c:pt>
                <c:pt idx="4937">
                  <c:v>35.788063999999999</c:v>
                </c:pt>
                <c:pt idx="4938">
                  <c:v>31.939831999999999</c:v>
                </c:pt>
                <c:pt idx="4939">
                  <c:v>32.164755999999997</c:v>
                </c:pt>
                <c:pt idx="4940">
                  <c:v>35.678564999999999</c:v>
                </c:pt>
                <c:pt idx="4941">
                  <c:v>31.88748</c:v>
                </c:pt>
                <c:pt idx="4942">
                  <c:v>31.928332000000001</c:v>
                </c:pt>
                <c:pt idx="4943">
                  <c:v>35.893859999999997</c:v>
                </c:pt>
                <c:pt idx="4944">
                  <c:v>31.962461999999999</c:v>
                </c:pt>
                <c:pt idx="4945">
                  <c:v>32.054645999999998</c:v>
                </c:pt>
                <c:pt idx="4946">
                  <c:v>42.262982000000001</c:v>
                </c:pt>
                <c:pt idx="4947">
                  <c:v>25.356618999999998</c:v>
                </c:pt>
                <c:pt idx="4948">
                  <c:v>32.142256000000003</c:v>
                </c:pt>
                <c:pt idx="4949">
                  <c:v>35.86486</c:v>
                </c:pt>
                <c:pt idx="4950">
                  <c:v>31.963165</c:v>
                </c:pt>
                <c:pt idx="4951">
                  <c:v>31.681778000000001</c:v>
                </c:pt>
                <c:pt idx="4952">
                  <c:v>36.080674000000002</c:v>
                </c:pt>
                <c:pt idx="4953">
                  <c:v>31.777536999999999</c:v>
                </c:pt>
                <c:pt idx="4954">
                  <c:v>31.937868999999999</c:v>
                </c:pt>
                <c:pt idx="4955">
                  <c:v>35.922527000000002</c:v>
                </c:pt>
                <c:pt idx="4956">
                  <c:v>31.942184000000001</c:v>
                </c:pt>
                <c:pt idx="4957">
                  <c:v>32.032831000000002</c:v>
                </c:pt>
                <c:pt idx="4958">
                  <c:v>35.940266999999999</c:v>
                </c:pt>
                <c:pt idx="4959">
                  <c:v>32.310161999999998</c:v>
                </c:pt>
                <c:pt idx="4960">
                  <c:v>31.314928999999999</c:v>
                </c:pt>
                <c:pt idx="4961">
                  <c:v>36.460374000000002</c:v>
                </c:pt>
                <c:pt idx="4962">
                  <c:v>31.461279000000001</c:v>
                </c:pt>
                <c:pt idx="4963">
                  <c:v>31.812166000000001</c:v>
                </c:pt>
                <c:pt idx="4964">
                  <c:v>35.899099999999997</c:v>
                </c:pt>
                <c:pt idx="4965">
                  <c:v>31.932554</c:v>
                </c:pt>
                <c:pt idx="4966">
                  <c:v>31.921831999999998</c:v>
                </c:pt>
                <c:pt idx="4967">
                  <c:v>36.023896000000001</c:v>
                </c:pt>
                <c:pt idx="4968">
                  <c:v>31.79787</c:v>
                </c:pt>
                <c:pt idx="4969">
                  <c:v>31.923572</c:v>
                </c:pt>
                <c:pt idx="4970">
                  <c:v>36.003543999999998</c:v>
                </c:pt>
                <c:pt idx="4971">
                  <c:v>31.911332999999999</c:v>
                </c:pt>
                <c:pt idx="4972">
                  <c:v>31.956275999999999</c:v>
                </c:pt>
                <c:pt idx="4973">
                  <c:v>35.783880000000003</c:v>
                </c:pt>
                <c:pt idx="4974">
                  <c:v>31.940442999999998</c:v>
                </c:pt>
                <c:pt idx="4975">
                  <c:v>32.008443</c:v>
                </c:pt>
                <c:pt idx="4976">
                  <c:v>35.824323999999997</c:v>
                </c:pt>
                <c:pt idx="4977">
                  <c:v>32.044719999999998</c:v>
                </c:pt>
                <c:pt idx="4978">
                  <c:v>31.984258000000001</c:v>
                </c:pt>
                <c:pt idx="4979">
                  <c:v>35.736804999999997</c:v>
                </c:pt>
                <c:pt idx="4980">
                  <c:v>31.854721999999999</c:v>
                </c:pt>
                <c:pt idx="4981">
                  <c:v>32.166997000000002</c:v>
                </c:pt>
                <c:pt idx="4982">
                  <c:v>35.917897000000004</c:v>
                </c:pt>
                <c:pt idx="4983">
                  <c:v>31.848685</c:v>
                </c:pt>
                <c:pt idx="4984">
                  <c:v>31.811833</c:v>
                </c:pt>
                <c:pt idx="4985">
                  <c:v>35.897340999999997</c:v>
                </c:pt>
                <c:pt idx="4986">
                  <c:v>31.888036</c:v>
                </c:pt>
                <c:pt idx="4987">
                  <c:v>31.735462999999999</c:v>
                </c:pt>
                <c:pt idx="4988">
                  <c:v>35.966915</c:v>
                </c:pt>
                <c:pt idx="4989">
                  <c:v>32.031683000000001</c:v>
                </c:pt>
                <c:pt idx="4990">
                  <c:v>31.888888000000001</c:v>
                </c:pt>
                <c:pt idx="4991">
                  <c:v>36.00723</c:v>
                </c:pt>
                <c:pt idx="4992">
                  <c:v>31.702833999999999</c:v>
                </c:pt>
                <c:pt idx="4993">
                  <c:v>32.078775999999998</c:v>
                </c:pt>
                <c:pt idx="4994">
                  <c:v>35.888340999999997</c:v>
                </c:pt>
                <c:pt idx="4995">
                  <c:v>31.834018</c:v>
                </c:pt>
                <c:pt idx="4996">
                  <c:v>32.058239</c:v>
                </c:pt>
                <c:pt idx="4997">
                  <c:v>35.794620000000002</c:v>
                </c:pt>
                <c:pt idx="4998">
                  <c:v>31.744703000000001</c:v>
                </c:pt>
                <c:pt idx="4999">
                  <c:v>31.832629000000001</c:v>
                </c:pt>
                <c:pt idx="5000">
                  <c:v>36.0306</c:v>
                </c:pt>
                <c:pt idx="5001">
                  <c:v>32.061072000000003</c:v>
                </c:pt>
                <c:pt idx="5002">
                  <c:v>31.543908999999999</c:v>
                </c:pt>
                <c:pt idx="5003">
                  <c:v>35.840139000000001</c:v>
                </c:pt>
                <c:pt idx="5004">
                  <c:v>32.104979</c:v>
                </c:pt>
                <c:pt idx="5005">
                  <c:v>31.945073000000001</c:v>
                </c:pt>
                <c:pt idx="5006">
                  <c:v>35.749806</c:v>
                </c:pt>
                <c:pt idx="5007">
                  <c:v>32.290866999999999</c:v>
                </c:pt>
                <c:pt idx="5008">
                  <c:v>31.811260000000001</c:v>
                </c:pt>
                <c:pt idx="5009">
                  <c:v>35.819305</c:v>
                </c:pt>
                <c:pt idx="5010">
                  <c:v>31.946072999999998</c:v>
                </c:pt>
                <c:pt idx="5011">
                  <c:v>31.616686000000001</c:v>
                </c:pt>
                <c:pt idx="5012">
                  <c:v>36.573855999999999</c:v>
                </c:pt>
                <c:pt idx="5013">
                  <c:v>31.232226000000001</c:v>
                </c:pt>
                <c:pt idx="5014">
                  <c:v>31.951314</c:v>
                </c:pt>
                <c:pt idx="5015">
                  <c:v>35.761361000000001</c:v>
                </c:pt>
                <c:pt idx="5016">
                  <c:v>31.703555999999999</c:v>
                </c:pt>
                <c:pt idx="5017">
                  <c:v>31.977906000000001</c:v>
                </c:pt>
                <c:pt idx="5018">
                  <c:v>35.887878999999998</c:v>
                </c:pt>
                <c:pt idx="5019">
                  <c:v>31.976443</c:v>
                </c:pt>
                <c:pt idx="5020">
                  <c:v>31.872481000000001</c:v>
                </c:pt>
                <c:pt idx="5021">
                  <c:v>35.950100999999997</c:v>
                </c:pt>
                <c:pt idx="5022">
                  <c:v>31.843833</c:v>
                </c:pt>
                <c:pt idx="5023">
                  <c:v>31.810222</c:v>
                </c:pt>
                <c:pt idx="5024">
                  <c:v>36.069229999999997</c:v>
                </c:pt>
                <c:pt idx="5025">
                  <c:v>31.907332</c:v>
                </c:pt>
                <c:pt idx="5026">
                  <c:v>32.054552999999999</c:v>
                </c:pt>
                <c:pt idx="5027">
                  <c:v>35.684010000000001</c:v>
                </c:pt>
                <c:pt idx="5028">
                  <c:v>32.162683000000001</c:v>
                </c:pt>
                <c:pt idx="5029">
                  <c:v>31.456112999999998</c:v>
                </c:pt>
                <c:pt idx="5030">
                  <c:v>36.225468999999997</c:v>
                </c:pt>
                <c:pt idx="5031">
                  <c:v>31.548186999999999</c:v>
                </c:pt>
                <c:pt idx="5032">
                  <c:v>31.956999</c:v>
                </c:pt>
                <c:pt idx="5033">
                  <c:v>35.844583</c:v>
                </c:pt>
                <c:pt idx="5034">
                  <c:v>31.893128999999998</c:v>
                </c:pt>
                <c:pt idx="5035">
                  <c:v>31.948924999999999</c:v>
                </c:pt>
                <c:pt idx="5036">
                  <c:v>35.925730000000001</c:v>
                </c:pt>
                <c:pt idx="5037">
                  <c:v>31.999535999999999</c:v>
                </c:pt>
                <c:pt idx="5038">
                  <c:v>31.826665999999999</c:v>
                </c:pt>
                <c:pt idx="5039">
                  <c:v>35.916508</c:v>
                </c:pt>
                <c:pt idx="5040">
                  <c:v>31.996554</c:v>
                </c:pt>
                <c:pt idx="5041">
                  <c:v>31.898721999999999</c:v>
                </c:pt>
                <c:pt idx="5042">
                  <c:v>35.864027999999998</c:v>
                </c:pt>
                <c:pt idx="5043">
                  <c:v>31.901703000000001</c:v>
                </c:pt>
                <c:pt idx="5044">
                  <c:v>32.125478999999999</c:v>
                </c:pt>
                <c:pt idx="5045">
                  <c:v>35.805453999999997</c:v>
                </c:pt>
                <c:pt idx="5046">
                  <c:v>31.881443999999998</c:v>
                </c:pt>
                <c:pt idx="5047">
                  <c:v>32.016683999999998</c:v>
                </c:pt>
                <c:pt idx="5048">
                  <c:v>35.882860999999998</c:v>
                </c:pt>
                <c:pt idx="5049">
                  <c:v>31.939129000000001</c:v>
                </c:pt>
                <c:pt idx="5050">
                  <c:v>31.993295</c:v>
                </c:pt>
                <c:pt idx="5051">
                  <c:v>35.836860999999999</c:v>
                </c:pt>
                <c:pt idx="5052">
                  <c:v>31.741741000000001</c:v>
                </c:pt>
                <c:pt idx="5053">
                  <c:v>32.050387999999998</c:v>
                </c:pt>
                <c:pt idx="5054">
                  <c:v>35.822175000000001</c:v>
                </c:pt>
                <c:pt idx="5055">
                  <c:v>31.895574</c:v>
                </c:pt>
                <c:pt idx="5056">
                  <c:v>32.030258000000003</c:v>
                </c:pt>
                <c:pt idx="5057">
                  <c:v>35.844268</c:v>
                </c:pt>
                <c:pt idx="5058">
                  <c:v>31.947185000000001</c:v>
                </c:pt>
                <c:pt idx="5059">
                  <c:v>31.913277000000001</c:v>
                </c:pt>
                <c:pt idx="5060">
                  <c:v>35.857416000000001</c:v>
                </c:pt>
                <c:pt idx="5061">
                  <c:v>32.296626000000003</c:v>
                </c:pt>
                <c:pt idx="5062">
                  <c:v>31.613076</c:v>
                </c:pt>
                <c:pt idx="5063">
                  <c:v>35.960915999999997</c:v>
                </c:pt>
                <c:pt idx="5064">
                  <c:v>32.603569</c:v>
                </c:pt>
                <c:pt idx="5065">
                  <c:v>31.082246000000001</c:v>
                </c:pt>
                <c:pt idx="5066">
                  <c:v>35.954915</c:v>
                </c:pt>
                <c:pt idx="5067">
                  <c:v>32.065756999999998</c:v>
                </c:pt>
                <c:pt idx="5068">
                  <c:v>31.834444000000001</c:v>
                </c:pt>
                <c:pt idx="5069">
                  <c:v>35.780453999999999</c:v>
                </c:pt>
                <c:pt idx="5070">
                  <c:v>31.952500000000001</c:v>
                </c:pt>
                <c:pt idx="5071">
                  <c:v>31.999424999999999</c:v>
                </c:pt>
                <c:pt idx="5072">
                  <c:v>36.048043999999997</c:v>
                </c:pt>
                <c:pt idx="5073">
                  <c:v>32.020276000000003</c:v>
                </c:pt>
                <c:pt idx="5074">
                  <c:v>31.850981000000001</c:v>
                </c:pt>
                <c:pt idx="5075">
                  <c:v>35.364308999999999</c:v>
                </c:pt>
                <c:pt idx="5076">
                  <c:v>31.972832</c:v>
                </c:pt>
                <c:pt idx="5077">
                  <c:v>32.10848</c:v>
                </c:pt>
                <c:pt idx="5078">
                  <c:v>35.892249</c:v>
                </c:pt>
                <c:pt idx="5079">
                  <c:v>31.975259000000001</c:v>
                </c:pt>
                <c:pt idx="5080">
                  <c:v>31.795574999999999</c:v>
                </c:pt>
                <c:pt idx="5081">
                  <c:v>35.857861</c:v>
                </c:pt>
                <c:pt idx="5082">
                  <c:v>31.773759999999999</c:v>
                </c:pt>
                <c:pt idx="5083">
                  <c:v>32.510292</c:v>
                </c:pt>
                <c:pt idx="5084">
                  <c:v>35.479622999999997</c:v>
                </c:pt>
                <c:pt idx="5085">
                  <c:v>31.517762000000001</c:v>
                </c:pt>
                <c:pt idx="5086">
                  <c:v>32.042591000000002</c:v>
                </c:pt>
                <c:pt idx="5087">
                  <c:v>35.799491000000003</c:v>
                </c:pt>
                <c:pt idx="5088">
                  <c:v>31.941331999999999</c:v>
                </c:pt>
                <c:pt idx="5089">
                  <c:v>31.829426000000002</c:v>
                </c:pt>
                <c:pt idx="5090">
                  <c:v>31.936259</c:v>
                </c:pt>
                <c:pt idx="5091">
                  <c:v>35.966304999999998</c:v>
                </c:pt>
                <c:pt idx="5092">
                  <c:v>32.069386999999999</c:v>
                </c:pt>
                <c:pt idx="5093">
                  <c:v>31.770612</c:v>
                </c:pt>
                <c:pt idx="5094">
                  <c:v>35.832287000000001</c:v>
                </c:pt>
                <c:pt idx="5095">
                  <c:v>31.915794999999999</c:v>
                </c:pt>
                <c:pt idx="5096">
                  <c:v>31.786944999999999</c:v>
                </c:pt>
                <c:pt idx="5097">
                  <c:v>35.919396999999996</c:v>
                </c:pt>
                <c:pt idx="5098">
                  <c:v>31.950036000000001</c:v>
                </c:pt>
                <c:pt idx="5099">
                  <c:v>31.774353000000001</c:v>
                </c:pt>
                <c:pt idx="5100">
                  <c:v>36.124082000000001</c:v>
                </c:pt>
                <c:pt idx="5101">
                  <c:v>31.843685000000001</c:v>
                </c:pt>
                <c:pt idx="5102">
                  <c:v>31.767721999999999</c:v>
                </c:pt>
                <c:pt idx="5103">
                  <c:v>36.063934000000003</c:v>
                </c:pt>
                <c:pt idx="5104">
                  <c:v>31.755870999999999</c:v>
                </c:pt>
                <c:pt idx="5105">
                  <c:v>31.903352000000002</c:v>
                </c:pt>
                <c:pt idx="5106">
                  <c:v>36.151581999999998</c:v>
                </c:pt>
                <c:pt idx="5107">
                  <c:v>31.698872000000001</c:v>
                </c:pt>
                <c:pt idx="5108">
                  <c:v>32.212052999999997</c:v>
                </c:pt>
                <c:pt idx="5109">
                  <c:v>35.534844</c:v>
                </c:pt>
                <c:pt idx="5110">
                  <c:v>31.918147000000001</c:v>
                </c:pt>
                <c:pt idx="5111">
                  <c:v>32.044462000000003</c:v>
                </c:pt>
                <c:pt idx="5112">
                  <c:v>35.689917999999999</c:v>
                </c:pt>
                <c:pt idx="5113">
                  <c:v>32.025424999999998</c:v>
                </c:pt>
                <c:pt idx="5114">
                  <c:v>32.556347000000002</c:v>
                </c:pt>
                <c:pt idx="5115">
                  <c:v>35.277180000000001</c:v>
                </c:pt>
                <c:pt idx="5116">
                  <c:v>31.655612999999999</c:v>
                </c:pt>
                <c:pt idx="5117">
                  <c:v>31.927295999999998</c:v>
                </c:pt>
                <c:pt idx="5118">
                  <c:v>36.164710999999997</c:v>
                </c:pt>
                <c:pt idx="5119">
                  <c:v>31.857925999999999</c:v>
                </c:pt>
                <c:pt idx="5120">
                  <c:v>31.702131000000001</c:v>
                </c:pt>
                <c:pt idx="5121">
                  <c:v>36.457892999999999</c:v>
                </c:pt>
                <c:pt idx="5122">
                  <c:v>31.559225000000001</c:v>
                </c:pt>
                <c:pt idx="5123">
                  <c:v>32.030555</c:v>
                </c:pt>
                <c:pt idx="5124">
                  <c:v>35.640732999999997</c:v>
                </c:pt>
                <c:pt idx="5125">
                  <c:v>32.779660999999997</c:v>
                </c:pt>
                <c:pt idx="5126">
                  <c:v>31.008061000000001</c:v>
                </c:pt>
                <c:pt idx="5127">
                  <c:v>35.966786999999997</c:v>
                </c:pt>
                <c:pt idx="5128">
                  <c:v>31.781649000000002</c:v>
                </c:pt>
                <c:pt idx="5129">
                  <c:v>31.923259000000002</c:v>
                </c:pt>
                <c:pt idx="5130">
                  <c:v>35.958508999999999</c:v>
                </c:pt>
                <c:pt idx="5131">
                  <c:v>31.922778000000001</c:v>
                </c:pt>
                <c:pt idx="5132">
                  <c:v>31.919277000000001</c:v>
                </c:pt>
                <c:pt idx="5133">
                  <c:v>35.945694000000003</c:v>
                </c:pt>
                <c:pt idx="5134">
                  <c:v>31.908629000000001</c:v>
                </c:pt>
                <c:pt idx="5135">
                  <c:v>31.923351</c:v>
                </c:pt>
                <c:pt idx="5136">
                  <c:v>36.071730000000002</c:v>
                </c:pt>
                <c:pt idx="5137">
                  <c:v>31.760740999999999</c:v>
                </c:pt>
                <c:pt idx="5138">
                  <c:v>31.913833</c:v>
                </c:pt>
                <c:pt idx="5139">
                  <c:v>35.967193999999999</c:v>
                </c:pt>
                <c:pt idx="5140">
                  <c:v>31.930222000000001</c:v>
                </c:pt>
                <c:pt idx="5141">
                  <c:v>31.934481000000002</c:v>
                </c:pt>
                <c:pt idx="5142">
                  <c:v>35.949007999999999</c:v>
                </c:pt>
                <c:pt idx="5143">
                  <c:v>31.924406999999999</c:v>
                </c:pt>
                <c:pt idx="5144">
                  <c:v>31.828741000000001</c:v>
                </c:pt>
                <c:pt idx="5145">
                  <c:v>35.992063999999999</c:v>
                </c:pt>
                <c:pt idx="5146">
                  <c:v>31.867740999999999</c:v>
                </c:pt>
                <c:pt idx="5147">
                  <c:v>32.050553999999998</c:v>
                </c:pt>
                <c:pt idx="5148">
                  <c:v>35.712269999999997</c:v>
                </c:pt>
                <c:pt idx="5149">
                  <c:v>31.957554999999999</c:v>
                </c:pt>
                <c:pt idx="5150">
                  <c:v>32.045814</c:v>
                </c:pt>
                <c:pt idx="5151">
                  <c:v>35.780380000000001</c:v>
                </c:pt>
                <c:pt idx="5152">
                  <c:v>32.001387999999999</c:v>
                </c:pt>
                <c:pt idx="5153">
                  <c:v>31.900888999999999</c:v>
                </c:pt>
                <c:pt idx="5154">
                  <c:v>35.820120000000003</c:v>
                </c:pt>
                <c:pt idx="5155">
                  <c:v>31.928925</c:v>
                </c:pt>
                <c:pt idx="5156">
                  <c:v>32.126424</c:v>
                </c:pt>
                <c:pt idx="5157">
                  <c:v>35.771880000000003</c:v>
                </c:pt>
                <c:pt idx="5158">
                  <c:v>31.897407000000001</c:v>
                </c:pt>
                <c:pt idx="5159">
                  <c:v>32.032425000000003</c:v>
                </c:pt>
                <c:pt idx="5160">
                  <c:v>35.781509999999997</c:v>
                </c:pt>
                <c:pt idx="5161">
                  <c:v>31.829241</c:v>
                </c:pt>
                <c:pt idx="5162">
                  <c:v>31.857593000000001</c:v>
                </c:pt>
                <c:pt idx="5163">
                  <c:v>36.023693000000002</c:v>
                </c:pt>
                <c:pt idx="5164">
                  <c:v>31.871407999999999</c:v>
                </c:pt>
                <c:pt idx="5165">
                  <c:v>31.957332999999998</c:v>
                </c:pt>
                <c:pt idx="5166">
                  <c:v>35.730473000000003</c:v>
                </c:pt>
                <c:pt idx="5167">
                  <c:v>32.032629</c:v>
                </c:pt>
                <c:pt idx="5168">
                  <c:v>31.694631000000001</c:v>
                </c:pt>
                <c:pt idx="5169">
                  <c:v>36.098618999999999</c:v>
                </c:pt>
                <c:pt idx="5170">
                  <c:v>31.756796999999999</c:v>
                </c:pt>
                <c:pt idx="5171">
                  <c:v>32.058850999999997</c:v>
                </c:pt>
                <c:pt idx="5172">
                  <c:v>35.816713999999997</c:v>
                </c:pt>
                <c:pt idx="5173">
                  <c:v>31.831353</c:v>
                </c:pt>
                <c:pt idx="5174">
                  <c:v>32.206183000000003</c:v>
                </c:pt>
                <c:pt idx="5175">
                  <c:v>35.562604</c:v>
                </c:pt>
                <c:pt idx="5176">
                  <c:v>31.936166</c:v>
                </c:pt>
                <c:pt idx="5177">
                  <c:v>31.965111</c:v>
                </c:pt>
                <c:pt idx="5178">
                  <c:v>36.132007999999999</c:v>
                </c:pt>
                <c:pt idx="5179">
                  <c:v>31.496946999999999</c:v>
                </c:pt>
                <c:pt idx="5180">
                  <c:v>31.970685</c:v>
                </c:pt>
                <c:pt idx="5181">
                  <c:v>36.143008000000002</c:v>
                </c:pt>
                <c:pt idx="5182">
                  <c:v>31.634391000000001</c:v>
                </c:pt>
                <c:pt idx="5183">
                  <c:v>31.922129000000002</c:v>
                </c:pt>
                <c:pt idx="5184">
                  <c:v>35.928232000000001</c:v>
                </c:pt>
                <c:pt idx="5185">
                  <c:v>31.931148</c:v>
                </c:pt>
                <c:pt idx="5186">
                  <c:v>32.194090000000003</c:v>
                </c:pt>
                <c:pt idx="5187">
                  <c:v>35.696437000000003</c:v>
                </c:pt>
                <c:pt idx="5188">
                  <c:v>32.046573000000002</c:v>
                </c:pt>
                <c:pt idx="5189">
                  <c:v>31.643353000000001</c:v>
                </c:pt>
                <c:pt idx="5190">
                  <c:v>35.948712999999998</c:v>
                </c:pt>
                <c:pt idx="5191">
                  <c:v>31.907667</c:v>
                </c:pt>
                <c:pt idx="5192">
                  <c:v>31.965019000000002</c:v>
                </c:pt>
                <c:pt idx="5193">
                  <c:v>35.914935</c:v>
                </c:pt>
                <c:pt idx="5194">
                  <c:v>31.807112</c:v>
                </c:pt>
                <c:pt idx="5195">
                  <c:v>31.886778</c:v>
                </c:pt>
                <c:pt idx="5196">
                  <c:v>35.921619999999997</c:v>
                </c:pt>
                <c:pt idx="5197">
                  <c:v>31.922796000000002</c:v>
                </c:pt>
                <c:pt idx="5198">
                  <c:v>31.922073999999999</c:v>
                </c:pt>
                <c:pt idx="5199">
                  <c:v>36.429765000000003</c:v>
                </c:pt>
                <c:pt idx="5200">
                  <c:v>31.740354</c:v>
                </c:pt>
                <c:pt idx="5201">
                  <c:v>31.781037999999999</c:v>
                </c:pt>
                <c:pt idx="5202">
                  <c:v>35.605437000000002</c:v>
                </c:pt>
                <c:pt idx="5203">
                  <c:v>32.156758000000004</c:v>
                </c:pt>
                <c:pt idx="5204">
                  <c:v>31.800111999999999</c:v>
                </c:pt>
                <c:pt idx="5205">
                  <c:v>35.767713999999998</c:v>
                </c:pt>
                <c:pt idx="5206">
                  <c:v>31.918648999999998</c:v>
                </c:pt>
                <c:pt idx="5207">
                  <c:v>31.990963000000001</c:v>
                </c:pt>
                <c:pt idx="5208">
                  <c:v>35.714936000000002</c:v>
                </c:pt>
                <c:pt idx="5209">
                  <c:v>31.877001</c:v>
                </c:pt>
                <c:pt idx="5210">
                  <c:v>31.862463000000002</c:v>
                </c:pt>
                <c:pt idx="5211">
                  <c:v>35.965527000000002</c:v>
                </c:pt>
                <c:pt idx="5212">
                  <c:v>31.915462999999999</c:v>
                </c:pt>
                <c:pt idx="5213">
                  <c:v>32.036850999999999</c:v>
                </c:pt>
                <c:pt idx="5214">
                  <c:v>35.798769999999998</c:v>
                </c:pt>
                <c:pt idx="5215">
                  <c:v>31.895019000000001</c:v>
                </c:pt>
                <c:pt idx="5216">
                  <c:v>31.978908000000001</c:v>
                </c:pt>
                <c:pt idx="5217">
                  <c:v>35.995063999999999</c:v>
                </c:pt>
                <c:pt idx="5218">
                  <c:v>31.825555999999999</c:v>
                </c:pt>
                <c:pt idx="5219">
                  <c:v>31.914574999999999</c:v>
                </c:pt>
                <c:pt idx="5220">
                  <c:v>35.876139000000002</c:v>
                </c:pt>
                <c:pt idx="5221">
                  <c:v>32.039703000000003</c:v>
                </c:pt>
                <c:pt idx="5222">
                  <c:v>31.787983000000001</c:v>
                </c:pt>
                <c:pt idx="5223">
                  <c:v>35.762270000000001</c:v>
                </c:pt>
                <c:pt idx="5224">
                  <c:v>32.111776999999996</c:v>
                </c:pt>
                <c:pt idx="5225">
                  <c:v>32.042814</c:v>
                </c:pt>
                <c:pt idx="5226">
                  <c:v>35.599882000000001</c:v>
                </c:pt>
                <c:pt idx="5227">
                  <c:v>31.902018999999999</c:v>
                </c:pt>
                <c:pt idx="5228">
                  <c:v>31.933907999999999</c:v>
                </c:pt>
                <c:pt idx="5229">
                  <c:v>35.910342999999997</c:v>
                </c:pt>
                <c:pt idx="5230">
                  <c:v>32.078035999999997</c:v>
                </c:pt>
                <c:pt idx="5231">
                  <c:v>31.524706999999999</c:v>
                </c:pt>
                <c:pt idx="5232">
                  <c:v>36.012287000000001</c:v>
                </c:pt>
                <c:pt idx="5233">
                  <c:v>31.967518999999999</c:v>
                </c:pt>
                <c:pt idx="5234">
                  <c:v>31.948758999999999</c:v>
                </c:pt>
                <c:pt idx="5235">
                  <c:v>35.870638999999997</c:v>
                </c:pt>
                <c:pt idx="5236">
                  <c:v>31.832129999999999</c:v>
                </c:pt>
                <c:pt idx="5237">
                  <c:v>31.938704000000001</c:v>
                </c:pt>
                <c:pt idx="5238">
                  <c:v>35.808731999999999</c:v>
                </c:pt>
                <c:pt idx="5239">
                  <c:v>31.769057</c:v>
                </c:pt>
                <c:pt idx="5240">
                  <c:v>31.924741000000001</c:v>
                </c:pt>
                <c:pt idx="5241">
                  <c:v>35.963065</c:v>
                </c:pt>
                <c:pt idx="5242">
                  <c:v>31.945982000000001</c:v>
                </c:pt>
                <c:pt idx="5243">
                  <c:v>31.885573999999998</c:v>
                </c:pt>
                <c:pt idx="5244">
                  <c:v>35.986823999999999</c:v>
                </c:pt>
                <c:pt idx="5245">
                  <c:v>31.856518999999999</c:v>
                </c:pt>
                <c:pt idx="5246">
                  <c:v>31.912945000000001</c:v>
                </c:pt>
                <c:pt idx="5247">
                  <c:v>35.930416999999998</c:v>
                </c:pt>
                <c:pt idx="5248">
                  <c:v>31.930537000000001</c:v>
                </c:pt>
                <c:pt idx="5249">
                  <c:v>31.903390000000002</c:v>
                </c:pt>
                <c:pt idx="5250">
                  <c:v>35.965435999999997</c:v>
                </c:pt>
                <c:pt idx="5251">
                  <c:v>31.954906999999999</c:v>
                </c:pt>
                <c:pt idx="5252">
                  <c:v>31.920148000000001</c:v>
                </c:pt>
                <c:pt idx="5253">
                  <c:v>35.939602000000001</c:v>
                </c:pt>
                <c:pt idx="5254">
                  <c:v>31.988406999999999</c:v>
                </c:pt>
                <c:pt idx="5255">
                  <c:v>31.921925999999999</c:v>
                </c:pt>
                <c:pt idx="5256">
                  <c:v>35.945231999999997</c:v>
                </c:pt>
                <c:pt idx="5257">
                  <c:v>31.967110999999999</c:v>
                </c:pt>
                <c:pt idx="5258">
                  <c:v>31.790334999999999</c:v>
                </c:pt>
                <c:pt idx="5259">
                  <c:v>35.969565000000003</c:v>
                </c:pt>
                <c:pt idx="5260">
                  <c:v>32.123201999999999</c:v>
                </c:pt>
                <c:pt idx="5261">
                  <c:v>31.561669999999999</c:v>
                </c:pt>
                <c:pt idx="5262">
                  <c:v>36.074064</c:v>
                </c:pt>
                <c:pt idx="5263">
                  <c:v>32.012777</c:v>
                </c:pt>
                <c:pt idx="5264">
                  <c:v>31.753723999999998</c:v>
                </c:pt>
                <c:pt idx="5265">
                  <c:v>35.737417999999998</c:v>
                </c:pt>
                <c:pt idx="5266">
                  <c:v>31.891203999999998</c:v>
                </c:pt>
                <c:pt idx="5267">
                  <c:v>31.914963</c:v>
                </c:pt>
                <c:pt idx="5268">
                  <c:v>35.922454000000002</c:v>
                </c:pt>
                <c:pt idx="5269">
                  <c:v>32.105072999999997</c:v>
                </c:pt>
                <c:pt idx="5270">
                  <c:v>31.648595</c:v>
                </c:pt>
                <c:pt idx="5271">
                  <c:v>35.926195</c:v>
                </c:pt>
                <c:pt idx="5272">
                  <c:v>31.964037000000001</c:v>
                </c:pt>
                <c:pt idx="5273">
                  <c:v>31.873000999999999</c:v>
                </c:pt>
                <c:pt idx="5274">
                  <c:v>35.963898999999998</c:v>
                </c:pt>
                <c:pt idx="5275">
                  <c:v>32.007908</c:v>
                </c:pt>
                <c:pt idx="5276">
                  <c:v>32.047870000000003</c:v>
                </c:pt>
                <c:pt idx="5277">
                  <c:v>35.748936999999998</c:v>
                </c:pt>
                <c:pt idx="5278">
                  <c:v>32.052833</c:v>
                </c:pt>
                <c:pt idx="5279">
                  <c:v>31.595040000000001</c:v>
                </c:pt>
                <c:pt idx="5280">
                  <c:v>35.905842999999997</c:v>
                </c:pt>
                <c:pt idx="5281">
                  <c:v>32.012796000000002</c:v>
                </c:pt>
                <c:pt idx="5282">
                  <c:v>31.934629999999999</c:v>
                </c:pt>
                <c:pt idx="5283">
                  <c:v>35.903323999999998</c:v>
                </c:pt>
                <c:pt idx="5284">
                  <c:v>31.846945999999999</c:v>
                </c:pt>
                <c:pt idx="5285">
                  <c:v>32.099035999999998</c:v>
                </c:pt>
                <c:pt idx="5286">
                  <c:v>35.839955000000003</c:v>
                </c:pt>
                <c:pt idx="5287">
                  <c:v>31.911944999999999</c:v>
                </c:pt>
                <c:pt idx="5288">
                  <c:v>31.814482999999999</c:v>
                </c:pt>
                <c:pt idx="5289">
                  <c:v>35.940528</c:v>
                </c:pt>
                <c:pt idx="5290">
                  <c:v>31.987573999999999</c:v>
                </c:pt>
                <c:pt idx="5291">
                  <c:v>31.786076000000001</c:v>
                </c:pt>
                <c:pt idx="5292">
                  <c:v>36.034027000000002</c:v>
                </c:pt>
                <c:pt idx="5293">
                  <c:v>32.236980000000003</c:v>
                </c:pt>
                <c:pt idx="5294">
                  <c:v>31.659002000000001</c:v>
                </c:pt>
                <c:pt idx="5295">
                  <c:v>35.723399999999998</c:v>
                </c:pt>
                <c:pt idx="5296">
                  <c:v>31.917000999999999</c:v>
                </c:pt>
                <c:pt idx="5297">
                  <c:v>32.004556000000001</c:v>
                </c:pt>
                <c:pt idx="5298">
                  <c:v>36.045341999999998</c:v>
                </c:pt>
                <c:pt idx="5299">
                  <c:v>31.661484000000002</c:v>
                </c:pt>
                <c:pt idx="5300">
                  <c:v>31.905722999999998</c:v>
                </c:pt>
                <c:pt idx="5301">
                  <c:v>35.917898999999998</c:v>
                </c:pt>
                <c:pt idx="5302">
                  <c:v>31.919740999999998</c:v>
                </c:pt>
                <c:pt idx="5303">
                  <c:v>32.302461000000001</c:v>
                </c:pt>
                <c:pt idx="5304">
                  <c:v>35.501604999999998</c:v>
                </c:pt>
                <c:pt idx="5305">
                  <c:v>31.904834000000001</c:v>
                </c:pt>
                <c:pt idx="5306">
                  <c:v>32.061813999999998</c:v>
                </c:pt>
                <c:pt idx="5307">
                  <c:v>35.815232999999999</c:v>
                </c:pt>
                <c:pt idx="5308">
                  <c:v>31.986443999999999</c:v>
                </c:pt>
                <c:pt idx="5309">
                  <c:v>32.017648999999999</c:v>
                </c:pt>
                <c:pt idx="5310">
                  <c:v>35.787455000000001</c:v>
                </c:pt>
                <c:pt idx="5311">
                  <c:v>31.950907999999998</c:v>
                </c:pt>
                <c:pt idx="5312">
                  <c:v>31.894722999999999</c:v>
                </c:pt>
                <c:pt idx="5313">
                  <c:v>36.047286999999997</c:v>
                </c:pt>
                <c:pt idx="5314">
                  <c:v>31.604225</c:v>
                </c:pt>
                <c:pt idx="5315">
                  <c:v>31.955241000000001</c:v>
                </c:pt>
                <c:pt idx="5316">
                  <c:v>35.969101999999999</c:v>
                </c:pt>
                <c:pt idx="5317">
                  <c:v>31.786204999999999</c:v>
                </c:pt>
                <c:pt idx="5318">
                  <c:v>32.154313999999999</c:v>
                </c:pt>
                <c:pt idx="5319">
                  <c:v>35.844714000000003</c:v>
                </c:pt>
                <c:pt idx="5320">
                  <c:v>31.836631000000001</c:v>
                </c:pt>
                <c:pt idx="5321">
                  <c:v>31.877185999999998</c:v>
                </c:pt>
                <c:pt idx="5322">
                  <c:v>35.823048</c:v>
                </c:pt>
                <c:pt idx="5323">
                  <c:v>31.898204</c:v>
                </c:pt>
                <c:pt idx="5324">
                  <c:v>32.100999000000002</c:v>
                </c:pt>
                <c:pt idx="5325">
                  <c:v>35.683548999999999</c:v>
                </c:pt>
                <c:pt idx="5326">
                  <c:v>31.852612000000001</c:v>
                </c:pt>
                <c:pt idx="5327">
                  <c:v>31.828112000000001</c:v>
                </c:pt>
                <c:pt idx="5328">
                  <c:v>36.074787000000001</c:v>
                </c:pt>
                <c:pt idx="5329">
                  <c:v>31.901444999999999</c:v>
                </c:pt>
                <c:pt idx="5330">
                  <c:v>31.827427</c:v>
                </c:pt>
                <c:pt idx="5331">
                  <c:v>35.884954999999998</c:v>
                </c:pt>
                <c:pt idx="5332">
                  <c:v>31.883890000000001</c:v>
                </c:pt>
                <c:pt idx="5333">
                  <c:v>31.789463999999999</c:v>
                </c:pt>
                <c:pt idx="5334">
                  <c:v>35.989379999999997</c:v>
                </c:pt>
                <c:pt idx="5335">
                  <c:v>31.847723999999999</c:v>
                </c:pt>
                <c:pt idx="5336">
                  <c:v>31.928408000000001</c:v>
                </c:pt>
                <c:pt idx="5337">
                  <c:v>36.147174999999997</c:v>
                </c:pt>
                <c:pt idx="5338">
                  <c:v>31.932075000000001</c:v>
                </c:pt>
                <c:pt idx="5339">
                  <c:v>31.875446</c:v>
                </c:pt>
                <c:pt idx="5340">
                  <c:v>35.547735000000003</c:v>
                </c:pt>
                <c:pt idx="5341">
                  <c:v>31.955221999999999</c:v>
                </c:pt>
                <c:pt idx="5342">
                  <c:v>31.951592999999999</c:v>
                </c:pt>
                <c:pt idx="5343">
                  <c:v>36.027546000000001</c:v>
                </c:pt>
                <c:pt idx="5344">
                  <c:v>31.918519</c:v>
                </c:pt>
                <c:pt idx="5345">
                  <c:v>32.054555999999998</c:v>
                </c:pt>
                <c:pt idx="5346">
                  <c:v>35.499938999999998</c:v>
                </c:pt>
                <c:pt idx="5347">
                  <c:v>32.196888000000001</c:v>
                </c:pt>
                <c:pt idx="5348">
                  <c:v>31.743465</c:v>
                </c:pt>
                <c:pt idx="5349">
                  <c:v>36.197619000000003</c:v>
                </c:pt>
                <c:pt idx="5350">
                  <c:v>31.807464</c:v>
                </c:pt>
                <c:pt idx="5351">
                  <c:v>31.467171</c:v>
                </c:pt>
                <c:pt idx="5352">
                  <c:v>36.055101999999998</c:v>
                </c:pt>
                <c:pt idx="5353">
                  <c:v>31.705909999999999</c:v>
                </c:pt>
                <c:pt idx="5354">
                  <c:v>31.885279000000001</c:v>
                </c:pt>
                <c:pt idx="5355">
                  <c:v>36.121823999999997</c:v>
                </c:pt>
                <c:pt idx="5356">
                  <c:v>31.608466</c:v>
                </c:pt>
                <c:pt idx="5357">
                  <c:v>31.924648999999999</c:v>
                </c:pt>
                <c:pt idx="5358">
                  <c:v>35.916159</c:v>
                </c:pt>
                <c:pt idx="5359">
                  <c:v>31.985130000000002</c:v>
                </c:pt>
                <c:pt idx="5360">
                  <c:v>31.864166999999998</c:v>
                </c:pt>
                <c:pt idx="5361">
                  <c:v>35.994194999999998</c:v>
                </c:pt>
                <c:pt idx="5362">
                  <c:v>31.960647999999999</c:v>
                </c:pt>
                <c:pt idx="5363">
                  <c:v>31.990742000000001</c:v>
                </c:pt>
                <c:pt idx="5364">
                  <c:v>35.702548999999998</c:v>
                </c:pt>
                <c:pt idx="5365">
                  <c:v>31.691077</c:v>
                </c:pt>
                <c:pt idx="5366">
                  <c:v>31.859667999999999</c:v>
                </c:pt>
                <c:pt idx="5367">
                  <c:v>36.047972000000001</c:v>
                </c:pt>
                <c:pt idx="5368">
                  <c:v>31.803705000000001</c:v>
                </c:pt>
                <c:pt idx="5369">
                  <c:v>31.850539000000001</c:v>
                </c:pt>
                <c:pt idx="5370">
                  <c:v>35.873289</c:v>
                </c:pt>
                <c:pt idx="5371">
                  <c:v>32.004038000000001</c:v>
                </c:pt>
                <c:pt idx="5372">
                  <c:v>31.850352999999998</c:v>
                </c:pt>
                <c:pt idx="5373">
                  <c:v>36.040028</c:v>
                </c:pt>
                <c:pt idx="5374">
                  <c:v>31.759428</c:v>
                </c:pt>
                <c:pt idx="5375">
                  <c:v>31.913889999999999</c:v>
                </c:pt>
                <c:pt idx="5376">
                  <c:v>35.915621000000002</c:v>
                </c:pt>
                <c:pt idx="5377">
                  <c:v>31.965519</c:v>
                </c:pt>
                <c:pt idx="5378">
                  <c:v>31.941723</c:v>
                </c:pt>
                <c:pt idx="5379">
                  <c:v>35.874862</c:v>
                </c:pt>
                <c:pt idx="5380">
                  <c:v>31.944520000000001</c:v>
                </c:pt>
                <c:pt idx="5381">
                  <c:v>31.891352999999999</c:v>
                </c:pt>
                <c:pt idx="5382">
                  <c:v>35.943454000000003</c:v>
                </c:pt>
                <c:pt idx="5383">
                  <c:v>32.235314000000002</c:v>
                </c:pt>
                <c:pt idx="5384">
                  <c:v>31.697206000000001</c:v>
                </c:pt>
                <c:pt idx="5385">
                  <c:v>35.677771</c:v>
                </c:pt>
                <c:pt idx="5386">
                  <c:v>31.891705000000002</c:v>
                </c:pt>
                <c:pt idx="5387">
                  <c:v>32.117702999999999</c:v>
                </c:pt>
                <c:pt idx="5388">
                  <c:v>35.702826000000002</c:v>
                </c:pt>
                <c:pt idx="5389">
                  <c:v>32.135925</c:v>
                </c:pt>
                <c:pt idx="5390">
                  <c:v>31.743762</c:v>
                </c:pt>
                <c:pt idx="5391">
                  <c:v>35.779640999999998</c:v>
                </c:pt>
                <c:pt idx="5392">
                  <c:v>32.190721000000003</c:v>
                </c:pt>
                <c:pt idx="5393">
                  <c:v>31.725373000000001</c:v>
                </c:pt>
                <c:pt idx="5394">
                  <c:v>31.876612999999999</c:v>
                </c:pt>
                <c:pt idx="5395">
                  <c:v>36.029510000000002</c:v>
                </c:pt>
                <c:pt idx="5396">
                  <c:v>31.759076</c:v>
                </c:pt>
                <c:pt idx="5397">
                  <c:v>31.978536999999999</c:v>
                </c:pt>
                <c:pt idx="5398">
                  <c:v>36.093693999999999</c:v>
                </c:pt>
                <c:pt idx="5399">
                  <c:v>31.650984000000001</c:v>
                </c:pt>
                <c:pt idx="5400">
                  <c:v>31.959612</c:v>
                </c:pt>
                <c:pt idx="5401">
                  <c:v>35.952399</c:v>
                </c:pt>
                <c:pt idx="5402">
                  <c:v>44.994114000000003</c:v>
                </c:pt>
                <c:pt idx="5403">
                  <c:v>56.020018999999998</c:v>
                </c:pt>
                <c:pt idx="5404">
                  <c:v>31.867798000000001</c:v>
                </c:pt>
                <c:pt idx="5405">
                  <c:v>31.964352999999999</c:v>
                </c:pt>
                <c:pt idx="5406">
                  <c:v>35.942898999999997</c:v>
                </c:pt>
                <c:pt idx="5407">
                  <c:v>31.961278</c:v>
                </c:pt>
                <c:pt idx="5408">
                  <c:v>31.962945000000001</c:v>
                </c:pt>
                <c:pt idx="5409">
                  <c:v>35.755381999999997</c:v>
                </c:pt>
                <c:pt idx="5410">
                  <c:v>32.044758999999999</c:v>
                </c:pt>
                <c:pt idx="5411">
                  <c:v>31.687187999999999</c:v>
                </c:pt>
                <c:pt idx="5412">
                  <c:v>36.082954000000001</c:v>
                </c:pt>
                <c:pt idx="5413">
                  <c:v>32.014648000000001</c:v>
                </c:pt>
                <c:pt idx="5414">
                  <c:v>31.740705999999999</c:v>
                </c:pt>
                <c:pt idx="5415">
                  <c:v>35.802436999999998</c:v>
                </c:pt>
                <c:pt idx="5416">
                  <c:v>31.909168000000001</c:v>
                </c:pt>
                <c:pt idx="5417">
                  <c:v>32.007444999999997</c:v>
                </c:pt>
                <c:pt idx="5418">
                  <c:v>35.764325999999997</c:v>
                </c:pt>
                <c:pt idx="5419">
                  <c:v>32.112333</c:v>
                </c:pt>
                <c:pt idx="5420">
                  <c:v>31.784130999999999</c:v>
                </c:pt>
                <c:pt idx="5421">
                  <c:v>35.910696000000002</c:v>
                </c:pt>
                <c:pt idx="5422">
                  <c:v>32.198314000000003</c:v>
                </c:pt>
                <c:pt idx="5423">
                  <c:v>31.525801000000001</c:v>
                </c:pt>
                <c:pt idx="5424">
                  <c:v>35.823270999999998</c:v>
                </c:pt>
                <c:pt idx="5425">
                  <c:v>31.879372</c:v>
                </c:pt>
                <c:pt idx="5426">
                  <c:v>32.156332999999997</c:v>
                </c:pt>
                <c:pt idx="5427">
                  <c:v>35.749881999999999</c:v>
                </c:pt>
                <c:pt idx="5428">
                  <c:v>32.018462999999997</c:v>
                </c:pt>
                <c:pt idx="5429">
                  <c:v>31.865649000000001</c:v>
                </c:pt>
                <c:pt idx="5430">
                  <c:v>35.785362999999997</c:v>
                </c:pt>
                <c:pt idx="5431">
                  <c:v>31.869298000000001</c:v>
                </c:pt>
                <c:pt idx="5432">
                  <c:v>31.984981999999999</c:v>
                </c:pt>
                <c:pt idx="5433">
                  <c:v>35.802011</c:v>
                </c:pt>
                <c:pt idx="5434">
                  <c:v>31.985185999999999</c:v>
                </c:pt>
                <c:pt idx="5435">
                  <c:v>31.914224000000001</c:v>
                </c:pt>
                <c:pt idx="5436">
                  <c:v>35.866252000000003</c:v>
                </c:pt>
                <c:pt idx="5437">
                  <c:v>32.015667000000001</c:v>
                </c:pt>
                <c:pt idx="5438">
                  <c:v>31.945335</c:v>
                </c:pt>
                <c:pt idx="5439">
                  <c:v>31.909557</c:v>
                </c:pt>
                <c:pt idx="5440">
                  <c:v>36.156213000000001</c:v>
                </c:pt>
                <c:pt idx="5441">
                  <c:v>31.579151</c:v>
                </c:pt>
                <c:pt idx="5442">
                  <c:v>31.877057000000001</c:v>
                </c:pt>
                <c:pt idx="5443">
                  <c:v>35.919122000000002</c:v>
                </c:pt>
                <c:pt idx="5444">
                  <c:v>31.870335000000001</c:v>
                </c:pt>
                <c:pt idx="5445">
                  <c:v>32.011870999999999</c:v>
                </c:pt>
                <c:pt idx="5446">
                  <c:v>35.856104000000002</c:v>
                </c:pt>
                <c:pt idx="5447">
                  <c:v>31.899076000000001</c:v>
                </c:pt>
                <c:pt idx="5448">
                  <c:v>32.006982000000001</c:v>
                </c:pt>
                <c:pt idx="5449">
                  <c:v>35.856900000000003</c:v>
                </c:pt>
                <c:pt idx="5450">
                  <c:v>31.991648999999999</c:v>
                </c:pt>
                <c:pt idx="5451">
                  <c:v>31.993203999999999</c:v>
                </c:pt>
                <c:pt idx="5452">
                  <c:v>35.826788999999998</c:v>
                </c:pt>
                <c:pt idx="5453">
                  <c:v>31.853463999999999</c:v>
                </c:pt>
                <c:pt idx="5454">
                  <c:v>31.931335000000001</c:v>
                </c:pt>
                <c:pt idx="5455">
                  <c:v>35.954084999999999</c:v>
                </c:pt>
                <c:pt idx="5456">
                  <c:v>31.912037999999999</c:v>
                </c:pt>
                <c:pt idx="5457">
                  <c:v>31.947668</c:v>
                </c:pt>
                <c:pt idx="5458">
                  <c:v>35.876548</c:v>
                </c:pt>
                <c:pt idx="5459">
                  <c:v>31.925315999999999</c:v>
                </c:pt>
                <c:pt idx="5460">
                  <c:v>31.967261000000001</c:v>
                </c:pt>
                <c:pt idx="5461">
                  <c:v>35.951714000000003</c:v>
                </c:pt>
                <c:pt idx="5462">
                  <c:v>31.846761000000001</c:v>
                </c:pt>
                <c:pt idx="5463">
                  <c:v>31.932760999999999</c:v>
                </c:pt>
                <c:pt idx="5464">
                  <c:v>35.957714000000003</c:v>
                </c:pt>
                <c:pt idx="5465">
                  <c:v>31.929742000000001</c:v>
                </c:pt>
                <c:pt idx="5466">
                  <c:v>31.950075999999999</c:v>
                </c:pt>
                <c:pt idx="5467">
                  <c:v>35.997584000000003</c:v>
                </c:pt>
                <c:pt idx="5468">
                  <c:v>31.775594999999999</c:v>
                </c:pt>
                <c:pt idx="5469">
                  <c:v>31.931131000000001</c:v>
                </c:pt>
                <c:pt idx="5470">
                  <c:v>35.800936999999998</c:v>
                </c:pt>
                <c:pt idx="5471">
                  <c:v>32.229998999999999</c:v>
                </c:pt>
                <c:pt idx="5472">
                  <c:v>31.757632000000001</c:v>
                </c:pt>
                <c:pt idx="5473">
                  <c:v>35.804696999999997</c:v>
                </c:pt>
                <c:pt idx="5474">
                  <c:v>31.895464</c:v>
                </c:pt>
                <c:pt idx="5475">
                  <c:v>31.823039000000001</c:v>
                </c:pt>
                <c:pt idx="5476">
                  <c:v>35.982066000000003</c:v>
                </c:pt>
                <c:pt idx="5477">
                  <c:v>32.281869999999998</c:v>
                </c:pt>
                <c:pt idx="5478">
                  <c:v>31.600078</c:v>
                </c:pt>
                <c:pt idx="5479">
                  <c:v>35.726123999999999</c:v>
                </c:pt>
                <c:pt idx="5480">
                  <c:v>31.815465</c:v>
                </c:pt>
                <c:pt idx="5481">
                  <c:v>31.900797000000001</c:v>
                </c:pt>
                <c:pt idx="5482">
                  <c:v>36.158250000000002</c:v>
                </c:pt>
                <c:pt idx="5483">
                  <c:v>31.747928999999999</c:v>
                </c:pt>
                <c:pt idx="5484">
                  <c:v>32.142944999999997</c:v>
                </c:pt>
                <c:pt idx="5485">
                  <c:v>35.393718</c:v>
                </c:pt>
                <c:pt idx="5486">
                  <c:v>31.926463999999999</c:v>
                </c:pt>
                <c:pt idx="5487">
                  <c:v>32.246777000000002</c:v>
                </c:pt>
                <c:pt idx="5488">
                  <c:v>35.573680000000003</c:v>
                </c:pt>
                <c:pt idx="5489">
                  <c:v>31.928594</c:v>
                </c:pt>
                <c:pt idx="5490">
                  <c:v>31.799261999999999</c:v>
                </c:pt>
                <c:pt idx="5491">
                  <c:v>35.957602999999999</c:v>
                </c:pt>
                <c:pt idx="5492">
                  <c:v>32.123463000000001</c:v>
                </c:pt>
                <c:pt idx="5493">
                  <c:v>31.673189000000001</c:v>
                </c:pt>
                <c:pt idx="5494">
                  <c:v>36.003103000000003</c:v>
                </c:pt>
                <c:pt idx="5495">
                  <c:v>31.822039</c:v>
                </c:pt>
                <c:pt idx="5496">
                  <c:v>31.924631000000002</c:v>
                </c:pt>
                <c:pt idx="5497">
                  <c:v>35.911974000000001</c:v>
                </c:pt>
                <c:pt idx="5498">
                  <c:v>31.905833999999999</c:v>
                </c:pt>
                <c:pt idx="5499">
                  <c:v>31.940408999999999</c:v>
                </c:pt>
                <c:pt idx="5500">
                  <c:v>35.987974000000001</c:v>
                </c:pt>
                <c:pt idx="5501">
                  <c:v>31.873742</c:v>
                </c:pt>
                <c:pt idx="5502">
                  <c:v>31.899501000000001</c:v>
                </c:pt>
                <c:pt idx="5503">
                  <c:v>35.901029000000001</c:v>
                </c:pt>
                <c:pt idx="5504">
                  <c:v>31.930592999999998</c:v>
                </c:pt>
                <c:pt idx="5505">
                  <c:v>31.978075</c:v>
                </c:pt>
                <c:pt idx="5506">
                  <c:v>35.891474000000002</c:v>
                </c:pt>
                <c:pt idx="5507">
                  <c:v>32.078499999999998</c:v>
                </c:pt>
                <c:pt idx="5508">
                  <c:v>31.619855000000001</c:v>
                </c:pt>
                <c:pt idx="5509">
                  <c:v>35.955084999999997</c:v>
                </c:pt>
                <c:pt idx="5510">
                  <c:v>31.971426999999998</c:v>
                </c:pt>
                <c:pt idx="5511">
                  <c:v>32.041131</c:v>
                </c:pt>
                <c:pt idx="5512">
                  <c:v>35.800956999999997</c:v>
                </c:pt>
                <c:pt idx="5513">
                  <c:v>31.904796999999999</c:v>
                </c:pt>
                <c:pt idx="5514">
                  <c:v>31.901057000000002</c:v>
                </c:pt>
                <c:pt idx="5515">
                  <c:v>35.975085</c:v>
                </c:pt>
                <c:pt idx="5516">
                  <c:v>31.961427</c:v>
                </c:pt>
                <c:pt idx="5517">
                  <c:v>31.638818000000001</c:v>
                </c:pt>
                <c:pt idx="5518">
                  <c:v>35.938732999999999</c:v>
                </c:pt>
                <c:pt idx="5519">
                  <c:v>32.040649000000002</c:v>
                </c:pt>
                <c:pt idx="5520">
                  <c:v>31.95439</c:v>
                </c:pt>
                <c:pt idx="5521">
                  <c:v>36.028010000000002</c:v>
                </c:pt>
                <c:pt idx="5522">
                  <c:v>31.756539</c:v>
                </c:pt>
                <c:pt idx="5523">
                  <c:v>31.810725000000001</c:v>
                </c:pt>
                <c:pt idx="5524">
                  <c:v>35.978492000000003</c:v>
                </c:pt>
                <c:pt idx="5525">
                  <c:v>31.805595</c:v>
                </c:pt>
                <c:pt idx="5526">
                  <c:v>32.011074999999998</c:v>
                </c:pt>
                <c:pt idx="5527">
                  <c:v>35.829475000000002</c:v>
                </c:pt>
                <c:pt idx="5528">
                  <c:v>31.989556</c:v>
                </c:pt>
                <c:pt idx="5529">
                  <c:v>31.73704</c:v>
                </c:pt>
                <c:pt idx="5530">
                  <c:v>36.043213999999999</c:v>
                </c:pt>
                <c:pt idx="5531">
                  <c:v>32.285924000000001</c:v>
                </c:pt>
                <c:pt idx="5532">
                  <c:v>31.586448000000001</c:v>
                </c:pt>
                <c:pt idx="5533">
                  <c:v>35.594568000000002</c:v>
                </c:pt>
                <c:pt idx="5534">
                  <c:v>31.882168</c:v>
                </c:pt>
                <c:pt idx="5535">
                  <c:v>32.173518000000001</c:v>
                </c:pt>
                <c:pt idx="5536">
                  <c:v>35.972473000000001</c:v>
                </c:pt>
                <c:pt idx="5537">
                  <c:v>31.868334999999998</c:v>
                </c:pt>
                <c:pt idx="5538">
                  <c:v>31.978926999999999</c:v>
                </c:pt>
                <c:pt idx="5539">
                  <c:v>35.652031000000001</c:v>
                </c:pt>
                <c:pt idx="5540">
                  <c:v>31.580226</c:v>
                </c:pt>
                <c:pt idx="5541">
                  <c:v>32.267462000000002</c:v>
                </c:pt>
                <c:pt idx="5542">
                  <c:v>35.765272000000003</c:v>
                </c:pt>
                <c:pt idx="5543">
                  <c:v>31.952390000000001</c:v>
                </c:pt>
                <c:pt idx="5544">
                  <c:v>32.263758000000003</c:v>
                </c:pt>
                <c:pt idx="5545">
                  <c:v>35.112904999999998</c:v>
                </c:pt>
                <c:pt idx="5546">
                  <c:v>31.926093999999999</c:v>
                </c:pt>
                <c:pt idx="5547">
                  <c:v>31.993409</c:v>
                </c:pt>
                <c:pt idx="5548">
                  <c:v>36.079158</c:v>
                </c:pt>
                <c:pt idx="5549">
                  <c:v>32.047573999999997</c:v>
                </c:pt>
                <c:pt idx="5550">
                  <c:v>31.452003999999999</c:v>
                </c:pt>
                <c:pt idx="5551">
                  <c:v>35.914974000000001</c:v>
                </c:pt>
                <c:pt idx="5552">
                  <c:v>31.960186</c:v>
                </c:pt>
                <c:pt idx="5553">
                  <c:v>32.198759000000003</c:v>
                </c:pt>
                <c:pt idx="5554">
                  <c:v>35.863511000000003</c:v>
                </c:pt>
                <c:pt idx="5555">
                  <c:v>31.42032</c:v>
                </c:pt>
                <c:pt idx="5556">
                  <c:v>31.885206</c:v>
                </c:pt>
                <c:pt idx="5557">
                  <c:v>35.997566999999997</c:v>
                </c:pt>
                <c:pt idx="5558">
                  <c:v>32.185833000000002</c:v>
                </c:pt>
                <c:pt idx="5559">
                  <c:v>31.909649999999999</c:v>
                </c:pt>
                <c:pt idx="5560">
                  <c:v>35.585106000000003</c:v>
                </c:pt>
                <c:pt idx="5561">
                  <c:v>31.847687000000001</c:v>
                </c:pt>
                <c:pt idx="5562">
                  <c:v>32.229778000000003</c:v>
                </c:pt>
                <c:pt idx="5563">
                  <c:v>35.831640999999998</c:v>
                </c:pt>
                <c:pt idx="5564">
                  <c:v>83.179906000000003</c:v>
                </c:pt>
                <c:pt idx="5565">
                  <c:v>48.855013999999997</c:v>
                </c:pt>
                <c:pt idx="5566">
                  <c:v>31.928075</c:v>
                </c:pt>
                <c:pt idx="5567">
                  <c:v>36.072844000000003</c:v>
                </c:pt>
                <c:pt idx="5568">
                  <c:v>31.863447000000001</c:v>
                </c:pt>
                <c:pt idx="5569">
                  <c:v>31.930038</c:v>
                </c:pt>
                <c:pt idx="5570">
                  <c:v>35.900770999999999</c:v>
                </c:pt>
                <c:pt idx="5571">
                  <c:v>31.783151</c:v>
                </c:pt>
                <c:pt idx="5572">
                  <c:v>31.890279</c:v>
                </c:pt>
                <c:pt idx="5573">
                  <c:v>35.865400000000001</c:v>
                </c:pt>
                <c:pt idx="5574">
                  <c:v>32.325887999999999</c:v>
                </c:pt>
                <c:pt idx="5575">
                  <c:v>31.373894</c:v>
                </c:pt>
                <c:pt idx="5576">
                  <c:v>35.838603999999997</c:v>
                </c:pt>
                <c:pt idx="5577">
                  <c:v>31.567596000000002</c:v>
                </c:pt>
                <c:pt idx="5578">
                  <c:v>31.847003000000001</c:v>
                </c:pt>
                <c:pt idx="5579">
                  <c:v>36.065731999999997</c:v>
                </c:pt>
                <c:pt idx="5580">
                  <c:v>31.924316999999999</c:v>
                </c:pt>
                <c:pt idx="5581">
                  <c:v>31.642133999999999</c:v>
                </c:pt>
                <c:pt idx="5582">
                  <c:v>35.883938000000001</c:v>
                </c:pt>
                <c:pt idx="5583">
                  <c:v>31.82865</c:v>
                </c:pt>
                <c:pt idx="5584">
                  <c:v>32.040260000000004</c:v>
                </c:pt>
                <c:pt idx="5585">
                  <c:v>35.863714999999999</c:v>
                </c:pt>
                <c:pt idx="5586">
                  <c:v>31.87641</c:v>
                </c:pt>
                <c:pt idx="5587">
                  <c:v>31.949687000000001</c:v>
                </c:pt>
                <c:pt idx="5588">
                  <c:v>35.910362999999997</c:v>
                </c:pt>
                <c:pt idx="5589">
                  <c:v>31.861001999999999</c:v>
                </c:pt>
                <c:pt idx="5590">
                  <c:v>31.857706</c:v>
                </c:pt>
                <c:pt idx="5591">
                  <c:v>36.005011000000003</c:v>
                </c:pt>
                <c:pt idx="5592">
                  <c:v>31.850632000000001</c:v>
                </c:pt>
                <c:pt idx="5593">
                  <c:v>31.843631999999999</c:v>
                </c:pt>
                <c:pt idx="5594">
                  <c:v>35.931491999999999</c:v>
                </c:pt>
                <c:pt idx="5595">
                  <c:v>31.93178</c:v>
                </c:pt>
                <c:pt idx="5596">
                  <c:v>31.925409999999999</c:v>
                </c:pt>
                <c:pt idx="5597">
                  <c:v>36.193657999999999</c:v>
                </c:pt>
                <c:pt idx="5598">
                  <c:v>31.676483999999999</c:v>
                </c:pt>
                <c:pt idx="5599">
                  <c:v>32.108277999999999</c:v>
                </c:pt>
                <c:pt idx="5600">
                  <c:v>35.535884000000003</c:v>
                </c:pt>
                <c:pt idx="5601">
                  <c:v>31.931778999999999</c:v>
                </c:pt>
                <c:pt idx="5602">
                  <c:v>32.127167</c:v>
                </c:pt>
                <c:pt idx="5603">
                  <c:v>36.093843</c:v>
                </c:pt>
                <c:pt idx="5604">
                  <c:v>31.721226000000001</c:v>
                </c:pt>
                <c:pt idx="5605">
                  <c:v>31.679151999999998</c:v>
                </c:pt>
                <c:pt idx="5606">
                  <c:v>35.915419</c:v>
                </c:pt>
                <c:pt idx="5607">
                  <c:v>31.911631</c:v>
                </c:pt>
                <c:pt idx="5608">
                  <c:v>31.859928</c:v>
                </c:pt>
                <c:pt idx="5609">
                  <c:v>35.663438999999997</c:v>
                </c:pt>
                <c:pt idx="5610">
                  <c:v>32.079853</c:v>
                </c:pt>
                <c:pt idx="5611">
                  <c:v>31.528597000000001</c:v>
                </c:pt>
                <c:pt idx="5612">
                  <c:v>36.312156999999999</c:v>
                </c:pt>
                <c:pt idx="5613">
                  <c:v>31.502171000000001</c:v>
                </c:pt>
                <c:pt idx="5614">
                  <c:v>31.803984</c:v>
                </c:pt>
                <c:pt idx="5615">
                  <c:v>35.966918</c:v>
                </c:pt>
                <c:pt idx="5616">
                  <c:v>31.850095</c:v>
                </c:pt>
                <c:pt idx="5617">
                  <c:v>31.779485000000001</c:v>
                </c:pt>
                <c:pt idx="5618">
                  <c:v>35.867437000000002</c:v>
                </c:pt>
                <c:pt idx="5619">
                  <c:v>31.884854000000001</c:v>
                </c:pt>
                <c:pt idx="5620">
                  <c:v>31.975463999999999</c:v>
                </c:pt>
                <c:pt idx="5621">
                  <c:v>35.870696000000002</c:v>
                </c:pt>
                <c:pt idx="5622">
                  <c:v>31.961428000000002</c:v>
                </c:pt>
                <c:pt idx="5623">
                  <c:v>31.796188000000001</c:v>
                </c:pt>
                <c:pt idx="5624">
                  <c:v>36.010120999999998</c:v>
                </c:pt>
                <c:pt idx="5625">
                  <c:v>31.938872</c:v>
                </c:pt>
                <c:pt idx="5626">
                  <c:v>31.773150999999999</c:v>
                </c:pt>
                <c:pt idx="5627">
                  <c:v>36.074455</c:v>
                </c:pt>
                <c:pt idx="5628">
                  <c:v>31.789169999999999</c:v>
                </c:pt>
                <c:pt idx="5629">
                  <c:v>31.852909</c:v>
                </c:pt>
                <c:pt idx="5630">
                  <c:v>36.067548000000002</c:v>
                </c:pt>
                <c:pt idx="5631">
                  <c:v>31.87528</c:v>
                </c:pt>
                <c:pt idx="5632">
                  <c:v>31.849836</c:v>
                </c:pt>
                <c:pt idx="5633">
                  <c:v>35.863363999999997</c:v>
                </c:pt>
                <c:pt idx="5634">
                  <c:v>31.919132000000001</c:v>
                </c:pt>
                <c:pt idx="5635">
                  <c:v>31.940871999999999</c:v>
                </c:pt>
                <c:pt idx="5636">
                  <c:v>35.915401000000003</c:v>
                </c:pt>
                <c:pt idx="5637">
                  <c:v>31.959316000000001</c:v>
                </c:pt>
                <c:pt idx="5638">
                  <c:v>31.914982999999999</c:v>
                </c:pt>
                <c:pt idx="5639">
                  <c:v>35.945252000000004</c:v>
                </c:pt>
                <c:pt idx="5640">
                  <c:v>31.870835</c:v>
                </c:pt>
                <c:pt idx="5641">
                  <c:v>32.078519999999997</c:v>
                </c:pt>
                <c:pt idx="5642">
                  <c:v>35.856197000000002</c:v>
                </c:pt>
                <c:pt idx="5643">
                  <c:v>31.996241999999999</c:v>
                </c:pt>
                <c:pt idx="5644">
                  <c:v>31.676521999999999</c:v>
                </c:pt>
                <c:pt idx="5645">
                  <c:v>35.94003</c:v>
                </c:pt>
                <c:pt idx="5646">
                  <c:v>31.995630999999999</c:v>
                </c:pt>
                <c:pt idx="5647">
                  <c:v>31.910632</c:v>
                </c:pt>
                <c:pt idx="5648">
                  <c:v>35.700142</c:v>
                </c:pt>
                <c:pt idx="5649">
                  <c:v>31.969465</c:v>
                </c:pt>
                <c:pt idx="5650">
                  <c:v>31.801964999999999</c:v>
                </c:pt>
                <c:pt idx="5651">
                  <c:v>36.074472999999998</c:v>
                </c:pt>
                <c:pt idx="5652">
                  <c:v>32.013002</c:v>
                </c:pt>
                <c:pt idx="5653">
                  <c:v>31.757595999999999</c:v>
                </c:pt>
                <c:pt idx="5654">
                  <c:v>35.801549000000001</c:v>
                </c:pt>
                <c:pt idx="5655">
                  <c:v>31.85641</c:v>
                </c:pt>
                <c:pt idx="5656">
                  <c:v>31.973354</c:v>
                </c:pt>
                <c:pt idx="5657">
                  <c:v>31.930002000000002</c:v>
                </c:pt>
                <c:pt idx="5658">
                  <c:v>35.962195999999999</c:v>
                </c:pt>
                <c:pt idx="5659">
                  <c:v>31.980058</c:v>
                </c:pt>
                <c:pt idx="5660">
                  <c:v>31.549097</c:v>
                </c:pt>
                <c:pt idx="5661">
                  <c:v>35.907381999999998</c:v>
                </c:pt>
                <c:pt idx="5662">
                  <c:v>31.965575999999999</c:v>
                </c:pt>
                <c:pt idx="5663">
                  <c:v>32.007353999999999</c:v>
                </c:pt>
                <c:pt idx="5664">
                  <c:v>36.131824999999999</c:v>
                </c:pt>
                <c:pt idx="5665">
                  <c:v>31.498930999999999</c:v>
                </c:pt>
                <c:pt idx="5666">
                  <c:v>31.883020999999999</c:v>
                </c:pt>
                <c:pt idx="5667">
                  <c:v>35.943973999999997</c:v>
                </c:pt>
                <c:pt idx="5668">
                  <c:v>32.167425999999999</c:v>
                </c:pt>
                <c:pt idx="5669">
                  <c:v>31.583874000000002</c:v>
                </c:pt>
                <c:pt idx="5670">
                  <c:v>36.030715000000001</c:v>
                </c:pt>
                <c:pt idx="5671">
                  <c:v>31.784873000000001</c:v>
                </c:pt>
                <c:pt idx="5672">
                  <c:v>31.988761</c:v>
                </c:pt>
                <c:pt idx="5673">
                  <c:v>35.860788999999997</c:v>
                </c:pt>
                <c:pt idx="5674">
                  <c:v>32.010854000000002</c:v>
                </c:pt>
                <c:pt idx="5675">
                  <c:v>31.975687000000001</c:v>
                </c:pt>
                <c:pt idx="5676">
                  <c:v>35.804752999999998</c:v>
                </c:pt>
                <c:pt idx="5677">
                  <c:v>31.892909</c:v>
                </c:pt>
                <c:pt idx="5678">
                  <c:v>31.977298000000001</c:v>
                </c:pt>
                <c:pt idx="5679">
                  <c:v>35.928122999999999</c:v>
                </c:pt>
                <c:pt idx="5680">
                  <c:v>31.92952</c:v>
                </c:pt>
                <c:pt idx="5681">
                  <c:v>31.748947000000001</c:v>
                </c:pt>
                <c:pt idx="5682">
                  <c:v>35.941808000000002</c:v>
                </c:pt>
                <c:pt idx="5683">
                  <c:v>32.047890000000002</c:v>
                </c:pt>
                <c:pt idx="5684">
                  <c:v>31.971557000000001</c:v>
                </c:pt>
                <c:pt idx="5685">
                  <c:v>35.796272000000002</c:v>
                </c:pt>
                <c:pt idx="5686">
                  <c:v>32.065815000000001</c:v>
                </c:pt>
                <c:pt idx="5687">
                  <c:v>31.703467</c:v>
                </c:pt>
                <c:pt idx="5688">
                  <c:v>36.181120999999997</c:v>
                </c:pt>
                <c:pt idx="5689">
                  <c:v>31.823466</c:v>
                </c:pt>
                <c:pt idx="5690">
                  <c:v>31.896557999999999</c:v>
                </c:pt>
                <c:pt idx="5691">
                  <c:v>35.581328999999997</c:v>
                </c:pt>
                <c:pt idx="5692">
                  <c:v>31.880445999999999</c:v>
                </c:pt>
                <c:pt idx="5693">
                  <c:v>32.345407000000002</c:v>
                </c:pt>
                <c:pt idx="5694">
                  <c:v>35.395127000000002</c:v>
                </c:pt>
                <c:pt idx="5695">
                  <c:v>31.917465</c:v>
                </c:pt>
                <c:pt idx="5696">
                  <c:v>31.960742</c:v>
                </c:pt>
                <c:pt idx="5697">
                  <c:v>35.893585999999999</c:v>
                </c:pt>
                <c:pt idx="5698">
                  <c:v>32.367795999999998</c:v>
                </c:pt>
                <c:pt idx="5699">
                  <c:v>31.683097</c:v>
                </c:pt>
                <c:pt idx="5700">
                  <c:v>35.790494000000002</c:v>
                </c:pt>
                <c:pt idx="5701">
                  <c:v>31.689060000000001</c:v>
                </c:pt>
                <c:pt idx="5702">
                  <c:v>31.895966000000001</c:v>
                </c:pt>
                <c:pt idx="5703">
                  <c:v>36.191121000000003</c:v>
                </c:pt>
                <c:pt idx="5704">
                  <c:v>31.796188000000001</c:v>
                </c:pt>
                <c:pt idx="5705">
                  <c:v>31.895316999999999</c:v>
                </c:pt>
                <c:pt idx="5706">
                  <c:v>35.782882999999998</c:v>
                </c:pt>
                <c:pt idx="5707">
                  <c:v>31.886187</c:v>
                </c:pt>
                <c:pt idx="5708">
                  <c:v>31.824076999999999</c:v>
                </c:pt>
                <c:pt idx="5709">
                  <c:v>35.935640999999997</c:v>
                </c:pt>
                <c:pt idx="5710">
                  <c:v>31.891780000000001</c:v>
                </c:pt>
                <c:pt idx="5711">
                  <c:v>32.113593000000002</c:v>
                </c:pt>
                <c:pt idx="5712">
                  <c:v>35.646735999999997</c:v>
                </c:pt>
                <c:pt idx="5713">
                  <c:v>31.958594000000002</c:v>
                </c:pt>
                <c:pt idx="5714">
                  <c:v>32.180371000000001</c:v>
                </c:pt>
                <c:pt idx="5715">
                  <c:v>35.546199000000001</c:v>
                </c:pt>
                <c:pt idx="5716">
                  <c:v>32.143278000000002</c:v>
                </c:pt>
                <c:pt idx="5717">
                  <c:v>31.545449999999999</c:v>
                </c:pt>
                <c:pt idx="5718">
                  <c:v>36.301658000000003</c:v>
                </c:pt>
                <c:pt idx="5719">
                  <c:v>31.432321000000002</c:v>
                </c:pt>
                <c:pt idx="5720">
                  <c:v>31.955780000000001</c:v>
                </c:pt>
                <c:pt idx="5721">
                  <c:v>35.861660000000001</c:v>
                </c:pt>
                <c:pt idx="5722">
                  <c:v>32.515590000000003</c:v>
                </c:pt>
                <c:pt idx="5723">
                  <c:v>31.538727000000002</c:v>
                </c:pt>
                <c:pt idx="5724">
                  <c:v>35.956733</c:v>
                </c:pt>
                <c:pt idx="5725">
                  <c:v>31.639762999999999</c:v>
                </c:pt>
                <c:pt idx="5726">
                  <c:v>31.936502000000001</c:v>
                </c:pt>
                <c:pt idx="5727">
                  <c:v>35.933289000000002</c:v>
                </c:pt>
                <c:pt idx="5728">
                  <c:v>31.820188000000002</c:v>
                </c:pt>
                <c:pt idx="5729">
                  <c:v>31.846354999999999</c:v>
                </c:pt>
                <c:pt idx="5730">
                  <c:v>36.492840999999999</c:v>
                </c:pt>
                <c:pt idx="5731">
                  <c:v>31.155860000000001</c:v>
                </c:pt>
                <c:pt idx="5732">
                  <c:v>31.979334999999999</c:v>
                </c:pt>
                <c:pt idx="5733">
                  <c:v>35.828530999999998</c:v>
                </c:pt>
                <c:pt idx="5734">
                  <c:v>32.031427999999998</c:v>
                </c:pt>
                <c:pt idx="5735">
                  <c:v>31.778725000000001</c:v>
                </c:pt>
                <c:pt idx="5736">
                  <c:v>35.927585999999998</c:v>
                </c:pt>
                <c:pt idx="5737">
                  <c:v>32.214167000000003</c:v>
                </c:pt>
                <c:pt idx="5738">
                  <c:v>32.032223999999999</c:v>
                </c:pt>
                <c:pt idx="5739">
                  <c:v>35.567031999999998</c:v>
                </c:pt>
                <c:pt idx="5740">
                  <c:v>31.569763999999999</c:v>
                </c:pt>
                <c:pt idx="5741">
                  <c:v>31.954076000000001</c:v>
                </c:pt>
                <c:pt idx="5742">
                  <c:v>35.871474999999997</c:v>
                </c:pt>
                <c:pt idx="5743">
                  <c:v>31.930391</c:v>
                </c:pt>
                <c:pt idx="5744">
                  <c:v>31.936779999999999</c:v>
                </c:pt>
                <c:pt idx="5745">
                  <c:v>35.912585999999997</c:v>
                </c:pt>
                <c:pt idx="5746">
                  <c:v>31.896335000000001</c:v>
                </c:pt>
                <c:pt idx="5747">
                  <c:v>31.968243000000001</c:v>
                </c:pt>
                <c:pt idx="5748">
                  <c:v>35.978437</c:v>
                </c:pt>
                <c:pt idx="5749">
                  <c:v>31.869225</c:v>
                </c:pt>
                <c:pt idx="5750">
                  <c:v>31.948409000000002</c:v>
                </c:pt>
                <c:pt idx="5751">
                  <c:v>35.965530000000001</c:v>
                </c:pt>
                <c:pt idx="5752">
                  <c:v>31.976946000000002</c:v>
                </c:pt>
                <c:pt idx="5753">
                  <c:v>31.927965</c:v>
                </c:pt>
                <c:pt idx="5754">
                  <c:v>35.922733999999998</c:v>
                </c:pt>
                <c:pt idx="5755">
                  <c:v>31.836077</c:v>
                </c:pt>
                <c:pt idx="5756">
                  <c:v>31.90354</c:v>
                </c:pt>
                <c:pt idx="5757">
                  <c:v>35.924455999999999</c:v>
                </c:pt>
                <c:pt idx="5758">
                  <c:v>31.983076000000001</c:v>
                </c:pt>
                <c:pt idx="5759">
                  <c:v>31.893409999999999</c:v>
                </c:pt>
                <c:pt idx="5760">
                  <c:v>35.798864000000002</c:v>
                </c:pt>
                <c:pt idx="5761">
                  <c:v>31.958410000000001</c:v>
                </c:pt>
                <c:pt idx="5762">
                  <c:v>31.982761</c:v>
                </c:pt>
                <c:pt idx="5763">
                  <c:v>36.064770000000003</c:v>
                </c:pt>
                <c:pt idx="5764">
                  <c:v>31.717002999999998</c:v>
                </c:pt>
                <c:pt idx="5765">
                  <c:v>31.811429</c:v>
                </c:pt>
                <c:pt idx="5766">
                  <c:v>35.935899999999997</c:v>
                </c:pt>
                <c:pt idx="5767">
                  <c:v>31.901890999999999</c:v>
                </c:pt>
                <c:pt idx="5768">
                  <c:v>31.938558</c:v>
                </c:pt>
                <c:pt idx="5769">
                  <c:v>35.947899999999997</c:v>
                </c:pt>
                <c:pt idx="5770">
                  <c:v>31.987908999999998</c:v>
                </c:pt>
                <c:pt idx="5771">
                  <c:v>31.860724999999999</c:v>
                </c:pt>
                <c:pt idx="5772">
                  <c:v>36.077882000000002</c:v>
                </c:pt>
                <c:pt idx="5773">
                  <c:v>31.802150999999999</c:v>
                </c:pt>
                <c:pt idx="5774">
                  <c:v>32.019261</c:v>
                </c:pt>
                <c:pt idx="5775">
                  <c:v>35.688383999999999</c:v>
                </c:pt>
                <c:pt idx="5776">
                  <c:v>31.930205999999998</c:v>
                </c:pt>
                <c:pt idx="5777">
                  <c:v>32.045520000000003</c:v>
                </c:pt>
                <c:pt idx="5778">
                  <c:v>36.037658999999998</c:v>
                </c:pt>
                <c:pt idx="5779">
                  <c:v>31.754652</c:v>
                </c:pt>
                <c:pt idx="5780">
                  <c:v>31.677819</c:v>
                </c:pt>
                <c:pt idx="5781">
                  <c:v>35.939086000000003</c:v>
                </c:pt>
                <c:pt idx="5782">
                  <c:v>32.217129999999997</c:v>
                </c:pt>
                <c:pt idx="5783">
                  <c:v>31.523171999999999</c:v>
                </c:pt>
                <c:pt idx="5784">
                  <c:v>35.779086999999997</c:v>
                </c:pt>
                <c:pt idx="5785">
                  <c:v>31.947965</c:v>
                </c:pt>
                <c:pt idx="5786">
                  <c:v>31.936706000000001</c:v>
                </c:pt>
                <c:pt idx="5787">
                  <c:v>36.235787999999999</c:v>
                </c:pt>
                <c:pt idx="5788">
                  <c:v>31.782115000000001</c:v>
                </c:pt>
                <c:pt idx="5789">
                  <c:v>31.621096999999999</c:v>
                </c:pt>
                <c:pt idx="5790">
                  <c:v>36.029048000000003</c:v>
                </c:pt>
                <c:pt idx="5791">
                  <c:v>31.880132</c:v>
                </c:pt>
                <c:pt idx="5792">
                  <c:v>32.134926999999998</c:v>
                </c:pt>
                <c:pt idx="5793">
                  <c:v>35.600051000000001</c:v>
                </c:pt>
                <c:pt idx="5794">
                  <c:v>31.845984000000001</c:v>
                </c:pt>
                <c:pt idx="5795">
                  <c:v>32.042853000000001</c:v>
                </c:pt>
                <c:pt idx="5796">
                  <c:v>35.825252999999996</c:v>
                </c:pt>
                <c:pt idx="5797">
                  <c:v>32.048482999999997</c:v>
                </c:pt>
                <c:pt idx="5798">
                  <c:v>31.753319000000001</c:v>
                </c:pt>
                <c:pt idx="5799">
                  <c:v>35.9559</c:v>
                </c:pt>
                <c:pt idx="5800">
                  <c:v>32.000779999999999</c:v>
                </c:pt>
                <c:pt idx="5801">
                  <c:v>31.964576000000001</c:v>
                </c:pt>
                <c:pt idx="5802">
                  <c:v>35.989438</c:v>
                </c:pt>
                <c:pt idx="5803">
                  <c:v>31.871891999999999</c:v>
                </c:pt>
                <c:pt idx="5804">
                  <c:v>31.850280999999999</c:v>
                </c:pt>
                <c:pt idx="5805">
                  <c:v>35.872807999999999</c:v>
                </c:pt>
                <c:pt idx="5806">
                  <c:v>32.078704999999999</c:v>
                </c:pt>
                <c:pt idx="5807">
                  <c:v>32.026020000000003</c:v>
                </c:pt>
                <c:pt idx="5808">
                  <c:v>35.574866</c:v>
                </c:pt>
                <c:pt idx="5809">
                  <c:v>31.915317000000002</c:v>
                </c:pt>
                <c:pt idx="5810">
                  <c:v>31.779115000000001</c:v>
                </c:pt>
                <c:pt idx="5811">
                  <c:v>36.041677999999997</c:v>
                </c:pt>
                <c:pt idx="5812">
                  <c:v>31.789836999999999</c:v>
                </c:pt>
                <c:pt idx="5813">
                  <c:v>31.948779999999999</c:v>
                </c:pt>
                <c:pt idx="5814">
                  <c:v>35.939050000000002</c:v>
                </c:pt>
                <c:pt idx="5815">
                  <c:v>32.061520000000002</c:v>
                </c:pt>
                <c:pt idx="5816">
                  <c:v>31.838874000000001</c:v>
                </c:pt>
                <c:pt idx="5817">
                  <c:v>35.896085999999997</c:v>
                </c:pt>
                <c:pt idx="5818">
                  <c:v>31.771540000000002</c:v>
                </c:pt>
                <c:pt idx="5819">
                  <c:v>31.931854999999999</c:v>
                </c:pt>
                <c:pt idx="5820">
                  <c:v>35.960085999999997</c:v>
                </c:pt>
                <c:pt idx="5821">
                  <c:v>32.025447</c:v>
                </c:pt>
                <c:pt idx="5822">
                  <c:v>31.992965999999999</c:v>
                </c:pt>
                <c:pt idx="5823">
                  <c:v>35.820013000000003</c:v>
                </c:pt>
                <c:pt idx="5824">
                  <c:v>31.910872999999999</c:v>
                </c:pt>
                <c:pt idx="5825">
                  <c:v>31.895520999999999</c:v>
                </c:pt>
                <c:pt idx="5826">
                  <c:v>35.876826999999999</c:v>
                </c:pt>
                <c:pt idx="5827">
                  <c:v>31.951464999999999</c:v>
                </c:pt>
                <c:pt idx="5828">
                  <c:v>31.812836999999998</c:v>
                </c:pt>
                <c:pt idx="5829">
                  <c:v>35.973641999999998</c:v>
                </c:pt>
                <c:pt idx="5830">
                  <c:v>31.913706000000001</c:v>
                </c:pt>
                <c:pt idx="5831">
                  <c:v>31.847448</c:v>
                </c:pt>
                <c:pt idx="5832">
                  <c:v>35.958289000000001</c:v>
                </c:pt>
                <c:pt idx="5833">
                  <c:v>31.850096000000001</c:v>
                </c:pt>
                <c:pt idx="5834">
                  <c:v>31.958891000000001</c:v>
                </c:pt>
                <c:pt idx="5835">
                  <c:v>36.007623000000002</c:v>
                </c:pt>
                <c:pt idx="5836">
                  <c:v>31.829688000000001</c:v>
                </c:pt>
                <c:pt idx="5837">
                  <c:v>31.926169000000002</c:v>
                </c:pt>
                <c:pt idx="5838">
                  <c:v>35.973548000000001</c:v>
                </c:pt>
                <c:pt idx="5839">
                  <c:v>31.991002000000002</c:v>
                </c:pt>
                <c:pt idx="5840">
                  <c:v>32.106872000000003</c:v>
                </c:pt>
                <c:pt idx="5841">
                  <c:v>35.697532000000002</c:v>
                </c:pt>
                <c:pt idx="5842">
                  <c:v>31.964317000000001</c:v>
                </c:pt>
                <c:pt idx="5843">
                  <c:v>31.768615</c:v>
                </c:pt>
                <c:pt idx="5844">
                  <c:v>35.959882</c:v>
                </c:pt>
                <c:pt idx="5845">
                  <c:v>31.888244</c:v>
                </c:pt>
                <c:pt idx="5846">
                  <c:v>31.786318999999999</c:v>
                </c:pt>
                <c:pt idx="5847">
                  <c:v>35.889439000000003</c:v>
                </c:pt>
                <c:pt idx="5848">
                  <c:v>31.934206</c:v>
                </c:pt>
                <c:pt idx="5849">
                  <c:v>31.993521000000001</c:v>
                </c:pt>
                <c:pt idx="5850">
                  <c:v>36.022382</c:v>
                </c:pt>
                <c:pt idx="5851">
                  <c:v>31.797318000000001</c:v>
                </c:pt>
                <c:pt idx="5852">
                  <c:v>32.046187000000003</c:v>
                </c:pt>
                <c:pt idx="5853">
                  <c:v>35.758346000000003</c:v>
                </c:pt>
                <c:pt idx="5854">
                  <c:v>31.883911000000001</c:v>
                </c:pt>
                <c:pt idx="5855">
                  <c:v>31.968872999999999</c:v>
                </c:pt>
                <c:pt idx="5856">
                  <c:v>35.745421</c:v>
                </c:pt>
                <c:pt idx="5857">
                  <c:v>31.933892</c:v>
                </c:pt>
                <c:pt idx="5858">
                  <c:v>31.860336</c:v>
                </c:pt>
                <c:pt idx="5859">
                  <c:v>35.961086000000002</c:v>
                </c:pt>
                <c:pt idx="5860">
                  <c:v>31.906614000000001</c:v>
                </c:pt>
                <c:pt idx="5861">
                  <c:v>31.735558999999999</c:v>
                </c:pt>
                <c:pt idx="5862">
                  <c:v>35.786957999999998</c:v>
                </c:pt>
                <c:pt idx="5863">
                  <c:v>31.927299000000001</c:v>
                </c:pt>
                <c:pt idx="5864">
                  <c:v>31.903206999999998</c:v>
                </c:pt>
                <c:pt idx="5865">
                  <c:v>35.941974999999999</c:v>
                </c:pt>
                <c:pt idx="5866">
                  <c:v>31.959892</c:v>
                </c:pt>
                <c:pt idx="5867">
                  <c:v>31.903503000000001</c:v>
                </c:pt>
                <c:pt idx="5868">
                  <c:v>36.090159</c:v>
                </c:pt>
                <c:pt idx="5869">
                  <c:v>31.691634000000001</c:v>
                </c:pt>
                <c:pt idx="5870">
                  <c:v>31.889596000000001</c:v>
                </c:pt>
                <c:pt idx="5871">
                  <c:v>36.17277</c:v>
                </c:pt>
                <c:pt idx="5872">
                  <c:v>31.690522999999999</c:v>
                </c:pt>
                <c:pt idx="5873">
                  <c:v>31.910983999999999</c:v>
                </c:pt>
                <c:pt idx="5874">
                  <c:v>35.955345000000001</c:v>
                </c:pt>
                <c:pt idx="5875">
                  <c:v>31.905929</c:v>
                </c:pt>
                <c:pt idx="5876">
                  <c:v>31.891411000000002</c:v>
                </c:pt>
                <c:pt idx="5877">
                  <c:v>36.188139999999997</c:v>
                </c:pt>
                <c:pt idx="5878">
                  <c:v>31.768597</c:v>
                </c:pt>
                <c:pt idx="5879">
                  <c:v>31.727356</c:v>
                </c:pt>
                <c:pt idx="5880">
                  <c:v>35.935733999999997</c:v>
                </c:pt>
                <c:pt idx="5881">
                  <c:v>32.199278</c:v>
                </c:pt>
                <c:pt idx="5882">
                  <c:v>31.893929</c:v>
                </c:pt>
                <c:pt idx="5883">
                  <c:v>35.681050999999997</c:v>
                </c:pt>
                <c:pt idx="5884">
                  <c:v>31.805541000000002</c:v>
                </c:pt>
                <c:pt idx="5885">
                  <c:v>32.232427000000001</c:v>
                </c:pt>
                <c:pt idx="5886">
                  <c:v>35.743755</c:v>
                </c:pt>
                <c:pt idx="5887">
                  <c:v>32.072890999999998</c:v>
                </c:pt>
                <c:pt idx="5888">
                  <c:v>31.656023000000001</c:v>
                </c:pt>
                <c:pt idx="5889">
                  <c:v>36.149493</c:v>
                </c:pt>
                <c:pt idx="5890">
                  <c:v>31.592468</c:v>
                </c:pt>
                <c:pt idx="5891">
                  <c:v>31.704022999999999</c:v>
                </c:pt>
                <c:pt idx="5892">
                  <c:v>35.967364000000003</c:v>
                </c:pt>
                <c:pt idx="5893">
                  <c:v>31.945076</c:v>
                </c:pt>
                <c:pt idx="5894">
                  <c:v>32.021020999999998</c:v>
                </c:pt>
                <c:pt idx="5895">
                  <c:v>35.785882999999998</c:v>
                </c:pt>
                <c:pt idx="5896">
                  <c:v>31.942484</c:v>
                </c:pt>
                <c:pt idx="5897">
                  <c:v>31.899854999999999</c:v>
                </c:pt>
                <c:pt idx="5898">
                  <c:v>35.910550000000001</c:v>
                </c:pt>
                <c:pt idx="5899">
                  <c:v>32.027909999999999</c:v>
                </c:pt>
                <c:pt idx="5900">
                  <c:v>31.918520999999998</c:v>
                </c:pt>
                <c:pt idx="5901">
                  <c:v>36.053826999999998</c:v>
                </c:pt>
                <c:pt idx="5902">
                  <c:v>31.719059999999999</c:v>
                </c:pt>
                <c:pt idx="5903">
                  <c:v>31.863726</c:v>
                </c:pt>
                <c:pt idx="5904">
                  <c:v>36.027659999999997</c:v>
                </c:pt>
                <c:pt idx="5905">
                  <c:v>32.151890000000002</c:v>
                </c:pt>
                <c:pt idx="5906">
                  <c:v>31.585208999999999</c:v>
                </c:pt>
                <c:pt idx="5907">
                  <c:v>35.847642999999998</c:v>
                </c:pt>
                <c:pt idx="5908">
                  <c:v>32.171816</c:v>
                </c:pt>
                <c:pt idx="5909">
                  <c:v>31.943225000000002</c:v>
                </c:pt>
                <c:pt idx="5910">
                  <c:v>35.607885000000003</c:v>
                </c:pt>
                <c:pt idx="5911">
                  <c:v>31.928743000000001</c:v>
                </c:pt>
                <c:pt idx="5912">
                  <c:v>31.968743</c:v>
                </c:pt>
                <c:pt idx="5913">
                  <c:v>35.954549</c:v>
                </c:pt>
                <c:pt idx="5914">
                  <c:v>31.8188</c:v>
                </c:pt>
                <c:pt idx="5915">
                  <c:v>31.914929000000001</c:v>
                </c:pt>
                <c:pt idx="5916">
                  <c:v>35.931457000000002</c:v>
                </c:pt>
                <c:pt idx="5917">
                  <c:v>31.919633000000001</c:v>
                </c:pt>
                <c:pt idx="5918">
                  <c:v>31.840281000000001</c:v>
                </c:pt>
                <c:pt idx="5919">
                  <c:v>35.973993999999998</c:v>
                </c:pt>
                <c:pt idx="5920">
                  <c:v>31.926390999999999</c:v>
                </c:pt>
                <c:pt idx="5921">
                  <c:v>31.943206</c:v>
                </c:pt>
                <c:pt idx="5922">
                  <c:v>35.955826999999999</c:v>
                </c:pt>
                <c:pt idx="5923">
                  <c:v>31.990521000000001</c:v>
                </c:pt>
                <c:pt idx="5924">
                  <c:v>31.656986</c:v>
                </c:pt>
                <c:pt idx="5925">
                  <c:v>35.936179000000003</c:v>
                </c:pt>
                <c:pt idx="5926">
                  <c:v>31.992114000000001</c:v>
                </c:pt>
                <c:pt idx="5927">
                  <c:v>31.810244000000001</c:v>
                </c:pt>
                <c:pt idx="5928">
                  <c:v>35.953271999999998</c:v>
                </c:pt>
                <c:pt idx="5929">
                  <c:v>31.924465999999999</c:v>
                </c:pt>
                <c:pt idx="5930">
                  <c:v>31.943318000000001</c:v>
                </c:pt>
                <c:pt idx="5931">
                  <c:v>35.886308999999997</c:v>
                </c:pt>
                <c:pt idx="5932">
                  <c:v>32.073483000000003</c:v>
                </c:pt>
                <c:pt idx="5933">
                  <c:v>32.049816999999997</c:v>
                </c:pt>
                <c:pt idx="5934">
                  <c:v>35.549607999999999</c:v>
                </c:pt>
                <c:pt idx="5935">
                  <c:v>31.923355000000001</c:v>
                </c:pt>
                <c:pt idx="5936">
                  <c:v>31.981392</c:v>
                </c:pt>
                <c:pt idx="5937">
                  <c:v>35.961716000000003</c:v>
                </c:pt>
                <c:pt idx="5938">
                  <c:v>31.833169999999999</c:v>
                </c:pt>
                <c:pt idx="5939">
                  <c:v>32.053243000000002</c:v>
                </c:pt>
                <c:pt idx="5940">
                  <c:v>35.737124999999999</c:v>
                </c:pt>
                <c:pt idx="5941">
                  <c:v>32.009816999999998</c:v>
                </c:pt>
                <c:pt idx="5942">
                  <c:v>31.944151000000002</c:v>
                </c:pt>
                <c:pt idx="5943">
                  <c:v>35.844087000000002</c:v>
                </c:pt>
                <c:pt idx="5944">
                  <c:v>31.858892000000001</c:v>
                </c:pt>
                <c:pt idx="5945">
                  <c:v>31.890318000000001</c:v>
                </c:pt>
                <c:pt idx="5946">
                  <c:v>35.929679</c:v>
                </c:pt>
                <c:pt idx="5947">
                  <c:v>31.956021</c:v>
                </c:pt>
                <c:pt idx="5948">
                  <c:v>31.856280999999999</c:v>
                </c:pt>
                <c:pt idx="5949">
                  <c:v>35.997011999999998</c:v>
                </c:pt>
                <c:pt idx="5950">
                  <c:v>31.778521999999999</c:v>
                </c:pt>
                <c:pt idx="5951">
                  <c:v>31.918317999999999</c:v>
                </c:pt>
                <c:pt idx="5952">
                  <c:v>36.038401</c:v>
                </c:pt>
                <c:pt idx="5953">
                  <c:v>32.216389999999997</c:v>
                </c:pt>
                <c:pt idx="5954">
                  <c:v>31.941226</c:v>
                </c:pt>
                <c:pt idx="5955">
                  <c:v>35.440719999999999</c:v>
                </c:pt>
                <c:pt idx="5956">
                  <c:v>31.792134000000001</c:v>
                </c:pt>
                <c:pt idx="5957">
                  <c:v>31.930372999999999</c:v>
                </c:pt>
                <c:pt idx="5958">
                  <c:v>35.926364</c:v>
                </c:pt>
                <c:pt idx="5959">
                  <c:v>31.956427999999999</c:v>
                </c:pt>
                <c:pt idx="5960">
                  <c:v>31.900151000000001</c:v>
                </c:pt>
                <c:pt idx="5961">
                  <c:v>32.035280999999998</c:v>
                </c:pt>
                <c:pt idx="5962">
                  <c:v>35.756346999999998</c:v>
                </c:pt>
                <c:pt idx="5963">
                  <c:v>31.950744</c:v>
                </c:pt>
                <c:pt idx="5964">
                  <c:v>31.995001999999999</c:v>
                </c:pt>
                <c:pt idx="5965">
                  <c:v>35.874198999999997</c:v>
                </c:pt>
                <c:pt idx="5966">
                  <c:v>31.850187999999999</c:v>
                </c:pt>
                <c:pt idx="5967">
                  <c:v>32.081001999999998</c:v>
                </c:pt>
                <c:pt idx="5968">
                  <c:v>35.818365999999997</c:v>
                </c:pt>
                <c:pt idx="5969">
                  <c:v>32.045946999999998</c:v>
                </c:pt>
                <c:pt idx="5970">
                  <c:v>32.346093000000003</c:v>
                </c:pt>
                <c:pt idx="5971">
                  <c:v>35.705699000000003</c:v>
                </c:pt>
                <c:pt idx="5972">
                  <c:v>32.779755999999999</c:v>
                </c:pt>
                <c:pt idx="5973">
                  <c:v>30.404216999999999</c:v>
                </c:pt>
                <c:pt idx="5974">
                  <c:v>35.971809</c:v>
                </c:pt>
                <c:pt idx="5975">
                  <c:v>31.810226</c:v>
                </c:pt>
                <c:pt idx="5976">
                  <c:v>31.966076999999999</c:v>
                </c:pt>
                <c:pt idx="5977">
                  <c:v>35.891680000000001</c:v>
                </c:pt>
                <c:pt idx="5978">
                  <c:v>32.120334999999997</c:v>
                </c:pt>
                <c:pt idx="5979">
                  <c:v>31.770319000000001</c:v>
                </c:pt>
                <c:pt idx="5980">
                  <c:v>35.854827999999998</c:v>
                </c:pt>
                <c:pt idx="5981">
                  <c:v>31.919688000000001</c:v>
                </c:pt>
                <c:pt idx="5982">
                  <c:v>32.204427000000003</c:v>
                </c:pt>
                <c:pt idx="5983">
                  <c:v>35.813994999999998</c:v>
                </c:pt>
                <c:pt idx="5984">
                  <c:v>31.471506000000002</c:v>
                </c:pt>
                <c:pt idx="5985">
                  <c:v>31.842374</c:v>
                </c:pt>
                <c:pt idx="5986">
                  <c:v>35.947197000000003</c:v>
                </c:pt>
                <c:pt idx="5987">
                  <c:v>31.864874</c:v>
                </c:pt>
                <c:pt idx="5988">
                  <c:v>32.054372000000001</c:v>
                </c:pt>
                <c:pt idx="5989">
                  <c:v>35.905864999999999</c:v>
                </c:pt>
                <c:pt idx="5990">
                  <c:v>31.95354</c:v>
                </c:pt>
                <c:pt idx="5991">
                  <c:v>31.845448000000001</c:v>
                </c:pt>
                <c:pt idx="5992">
                  <c:v>35.870550000000001</c:v>
                </c:pt>
                <c:pt idx="5993">
                  <c:v>32.010576999999998</c:v>
                </c:pt>
                <c:pt idx="5994">
                  <c:v>31.831503999999999</c:v>
                </c:pt>
                <c:pt idx="5995">
                  <c:v>35.855809000000001</c:v>
                </c:pt>
                <c:pt idx="5996">
                  <c:v>32.027540000000002</c:v>
                </c:pt>
                <c:pt idx="5997">
                  <c:v>31.616506000000001</c:v>
                </c:pt>
                <c:pt idx="5998">
                  <c:v>35.891401999999999</c:v>
                </c:pt>
                <c:pt idx="5999">
                  <c:v>31.931502999999999</c:v>
                </c:pt>
                <c:pt idx="6000">
                  <c:v>31.827763000000001</c:v>
                </c:pt>
                <c:pt idx="6001">
                  <c:v>36.000179000000003</c:v>
                </c:pt>
                <c:pt idx="6002">
                  <c:v>31.918392000000001</c:v>
                </c:pt>
                <c:pt idx="6003">
                  <c:v>32.219667999999999</c:v>
                </c:pt>
                <c:pt idx="6004">
                  <c:v>35.528793</c:v>
                </c:pt>
                <c:pt idx="6005">
                  <c:v>31.921726</c:v>
                </c:pt>
                <c:pt idx="6006">
                  <c:v>32.119965000000001</c:v>
                </c:pt>
                <c:pt idx="6007">
                  <c:v>35.805069000000003</c:v>
                </c:pt>
                <c:pt idx="6008">
                  <c:v>32.274242000000001</c:v>
                </c:pt>
                <c:pt idx="6009">
                  <c:v>31.506561999999999</c:v>
                </c:pt>
                <c:pt idx="6010">
                  <c:v>35.732143999999998</c:v>
                </c:pt>
                <c:pt idx="6011">
                  <c:v>32.048521000000001</c:v>
                </c:pt>
                <c:pt idx="6012">
                  <c:v>31.793800000000001</c:v>
                </c:pt>
                <c:pt idx="6013">
                  <c:v>35.952475</c:v>
                </c:pt>
                <c:pt idx="6014">
                  <c:v>31.913872999999999</c:v>
                </c:pt>
                <c:pt idx="6015">
                  <c:v>31.911577000000001</c:v>
                </c:pt>
                <c:pt idx="6016">
                  <c:v>35.918771999999997</c:v>
                </c:pt>
                <c:pt idx="6017">
                  <c:v>31.853224999999998</c:v>
                </c:pt>
                <c:pt idx="6018">
                  <c:v>32.131132000000001</c:v>
                </c:pt>
                <c:pt idx="6019">
                  <c:v>35.953049999999998</c:v>
                </c:pt>
                <c:pt idx="6020">
                  <c:v>31.688061000000001</c:v>
                </c:pt>
                <c:pt idx="6021">
                  <c:v>31.973873000000001</c:v>
                </c:pt>
                <c:pt idx="6022">
                  <c:v>35.904049999999998</c:v>
                </c:pt>
                <c:pt idx="6023">
                  <c:v>32.033596000000003</c:v>
                </c:pt>
                <c:pt idx="6024">
                  <c:v>31.729448999999999</c:v>
                </c:pt>
                <c:pt idx="6025">
                  <c:v>35.911752999999997</c:v>
                </c:pt>
                <c:pt idx="6026">
                  <c:v>31.969595999999999</c:v>
                </c:pt>
                <c:pt idx="6027">
                  <c:v>31.816986</c:v>
                </c:pt>
                <c:pt idx="6028">
                  <c:v>35.921956999999999</c:v>
                </c:pt>
                <c:pt idx="6029">
                  <c:v>32.011262000000002</c:v>
                </c:pt>
                <c:pt idx="6030">
                  <c:v>31.817542</c:v>
                </c:pt>
                <c:pt idx="6031">
                  <c:v>35.899346999999999</c:v>
                </c:pt>
                <c:pt idx="6032">
                  <c:v>32.344166999999999</c:v>
                </c:pt>
                <c:pt idx="6033">
                  <c:v>31.481449999999999</c:v>
                </c:pt>
                <c:pt idx="6034">
                  <c:v>35.995641999999997</c:v>
                </c:pt>
                <c:pt idx="6035">
                  <c:v>31.856577999999999</c:v>
                </c:pt>
                <c:pt idx="6036">
                  <c:v>31.921855000000001</c:v>
                </c:pt>
                <c:pt idx="6037">
                  <c:v>35.983530999999999</c:v>
                </c:pt>
                <c:pt idx="6038">
                  <c:v>31.869762999999999</c:v>
                </c:pt>
                <c:pt idx="6039">
                  <c:v>31.905263000000001</c:v>
                </c:pt>
                <c:pt idx="6040">
                  <c:v>35.930531000000002</c:v>
                </c:pt>
                <c:pt idx="6041">
                  <c:v>32.034242999999996</c:v>
                </c:pt>
                <c:pt idx="6042">
                  <c:v>31.970243</c:v>
                </c:pt>
                <c:pt idx="6043">
                  <c:v>35.751902999999999</c:v>
                </c:pt>
                <c:pt idx="6044">
                  <c:v>31.864243999999999</c:v>
                </c:pt>
                <c:pt idx="6045">
                  <c:v>32.022131999999999</c:v>
                </c:pt>
                <c:pt idx="6046">
                  <c:v>35.974919999999997</c:v>
                </c:pt>
                <c:pt idx="6047">
                  <c:v>31.801929999999999</c:v>
                </c:pt>
                <c:pt idx="6048">
                  <c:v>31.881651000000002</c:v>
                </c:pt>
                <c:pt idx="6049">
                  <c:v>35.983198000000002</c:v>
                </c:pt>
                <c:pt idx="6050">
                  <c:v>31.910744000000001</c:v>
                </c:pt>
                <c:pt idx="6051">
                  <c:v>32.102409000000002</c:v>
                </c:pt>
                <c:pt idx="6052">
                  <c:v>35.793087999999997</c:v>
                </c:pt>
                <c:pt idx="6053">
                  <c:v>31.894911</c:v>
                </c:pt>
                <c:pt idx="6054">
                  <c:v>31.981836000000001</c:v>
                </c:pt>
                <c:pt idx="6055">
                  <c:v>35.889217000000002</c:v>
                </c:pt>
                <c:pt idx="6056">
                  <c:v>32.089058000000001</c:v>
                </c:pt>
                <c:pt idx="6057">
                  <c:v>31.771671000000001</c:v>
                </c:pt>
                <c:pt idx="6058">
                  <c:v>36.004624</c:v>
                </c:pt>
                <c:pt idx="6059">
                  <c:v>31.755264</c:v>
                </c:pt>
                <c:pt idx="6060">
                  <c:v>31.816448999999999</c:v>
                </c:pt>
                <c:pt idx="6061">
                  <c:v>35.918438999999999</c:v>
                </c:pt>
                <c:pt idx="6062">
                  <c:v>31.987743999999999</c:v>
                </c:pt>
                <c:pt idx="6063">
                  <c:v>31.899874000000001</c:v>
                </c:pt>
                <c:pt idx="6064">
                  <c:v>35.907273000000004</c:v>
                </c:pt>
                <c:pt idx="6065">
                  <c:v>31.948615</c:v>
                </c:pt>
                <c:pt idx="6066">
                  <c:v>31.858115000000002</c:v>
                </c:pt>
                <c:pt idx="6067">
                  <c:v>35.956809</c:v>
                </c:pt>
                <c:pt idx="6068">
                  <c:v>31.959261999999999</c:v>
                </c:pt>
                <c:pt idx="6069">
                  <c:v>32.008372999999999</c:v>
                </c:pt>
                <c:pt idx="6070">
                  <c:v>35.938921000000001</c:v>
                </c:pt>
                <c:pt idx="6071">
                  <c:v>31.892541000000001</c:v>
                </c:pt>
                <c:pt idx="6072">
                  <c:v>31.904004</c:v>
                </c:pt>
                <c:pt idx="6073">
                  <c:v>36.105808000000003</c:v>
                </c:pt>
                <c:pt idx="6074">
                  <c:v>31.614450000000001</c:v>
                </c:pt>
                <c:pt idx="6075">
                  <c:v>31.977336000000001</c:v>
                </c:pt>
                <c:pt idx="6076">
                  <c:v>35.969160000000002</c:v>
                </c:pt>
                <c:pt idx="6077">
                  <c:v>31.898356</c:v>
                </c:pt>
                <c:pt idx="6078">
                  <c:v>31.746929999999999</c:v>
                </c:pt>
                <c:pt idx="6079">
                  <c:v>35.922215999999999</c:v>
                </c:pt>
                <c:pt idx="6080">
                  <c:v>31.931207000000001</c:v>
                </c:pt>
                <c:pt idx="6081">
                  <c:v>31.860984999999999</c:v>
                </c:pt>
                <c:pt idx="6082">
                  <c:v>35.955067999999997</c:v>
                </c:pt>
                <c:pt idx="6083">
                  <c:v>32.068131999999999</c:v>
                </c:pt>
                <c:pt idx="6084">
                  <c:v>31.718802</c:v>
                </c:pt>
                <c:pt idx="6085">
                  <c:v>35.946086999999999</c:v>
                </c:pt>
                <c:pt idx="6086">
                  <c:v>32.079909000000001</c:v>
                </c:pt>
                <c:pt idx="6087">
                  <c:v>31.934743999999998</c:v>
                </c:pt>
                <c:pt idx="6088">
                  <c:v>35.846829</c:v>
                </c:pt>
                <c:pt idx="6089">
                  <c:v>31.765505000000001</c:v>
                </c:pt>
                <c:pt idx="6090">
                  <c:v>32.004576999999998</c:v>
                </c:pt>
                <c:pt idx="6091">
                  <c:v>35.889273000000003</c:v>
                </c:pt>
                <c:pt idx="6092">
                  <c:v>34.341653000000001</c:v>
                </c:pt>
                <c:pt idx="6093">
                  <c:v>31.593561000000001</c:v>
                </c:pt>
                <c:pt idx="6094">
                  <c:v>31.901022000000001</c:v>
                </c:pt>
                <c:pt idx="6095">
                  <c:v>31.891041000000001</c:v>
                </c:pt>
                <c:pt idx="6096">
                  <c:v>35.911402000000002</c:v>
                </c:pt>
                <c:pt idx="6097">
                  <c:v>32.123983000000003</c:v>
                </c:pt>
                <c:pt idx="6098">
                  <c:v>31.777985999999999</c:v>
                </c:pt>
                <c:pt idx="6099">
                  <c:v>35.806440000000002</c:v>
                </c:pt>
                <c:pt idx="6100">
                  <c:v>32.166038999999998</c:v>
                </c:pt>
                <c:pt idx="6101">
                  <c:v>31.946337</c:v>
                </c:pt>
                <c:pt idx="6102">
                  <c:v>35.971550000000001</c:v>
                </c:pt>
                <c:pt idx="6103">
                  <c:v>31.588153999999999</c:v>
                </c:pt>
                <c:pt idx="6104">
                  <c:v>31.946021000000002</c:v>
                </c:pt>
                <c:pt idx="6105">
                  <c:v>35.910457999999998</c:v>
                </c:pt>
                <c:pt idx="6106">
                  <c:v>31.839411999999999</c:v>
                </c:pt>
                <c:pt idx="6107">
                  <c:v>31.888484999999999</c:v>
                </c:pt>
                <c:pt idx="6108">
                  <c:v>35.972031000000001</c:v>
                </c:pt>
                <c:pt idx="6109">
                  <c:v>31.862134000000001</c:v>
                </c:pt>
                <c:pt idx="6110">
                  <c:v>31.874040999999998</c:v>
                </c:pt>
                <c:pt idx="6111">
                  <c:v>35.885753999999999</c:v>
                </c:pt>
                <c:pt idx="6112">
                  <c:v>31.955113999999998</c:v>
                </c:pt>
                <c:pt idx="6113">
                  <c:v>32.131168000000002</c:v>
                </c:pt>
                <c:pt idx="6114">
                  <c:v>35.687328999999998</c:v>
                </c:pt>
                <c:pt idx="6115">
                  <c:v>32.035131999999997</c:v>
                </c:pt>
                <c:pt idx="6116">
                  <c:v>31.938299000000001</c:v>
                </c:pt>
                <c:pt idx="6117">
                  <c:v>35.865051000000001</c:v>
                </c:pt>
                <c:pt idx="6118">
                  <c:v>31.846097</c:v>
                </c:pt>
                <c:pt idx="6119">
                  <c:v>31.890021999999998</c:v>
                </c:pt>
                <c:pt idx="6120">
                  <c:v>35.935439000000002</c:v>
                </c:pt>
                <c:pt idx="6121">
                  <c:v>31.919150999999999</c:v>
                </c:pt>
                <c:pt idx="6122">
                  <c:v>31.978929000000001</c:v>
                </c:pt>
                <c:pt idx="6123">
                  <c:v>35.874347</c:v>
                </c:pt>
                <c:pt idx="6124">
                  <c:v>31.983633000000001</c:v>
                </c:pt>
                <c:pt idx="6125">
                  <c:v>31.948837000000001</c:v>
                </c:pt>
                <c:pt idx="6126">
                  <c:v>36.326028999999998</c:v>
                </c:pt>
                <c:pt idx="6127">
                  <c:v>31.271174999999999</c:v>
                </c:pt>
                <c:pt idx="6128">
                  <c:v>31.987689</c:v>
                </c:pt>
                <c:pt idx="6129">
                  <c:v>35.892476000000002</c:v>
                </c:pt>
                <c:pt idx="6130">
                  <c:v>32.150649999999999</c:v>
                </c:pt>
                <c:pt idx="6131">
                  <c:v>31.832819000000001</c:v>
                </c:pt>
                <c:pt idx="6132">
                  <c:v>35.931865000000002</c:v>
                </c:pt>
                <c:pt idx="6133">
                  <c:v>31.659931</c:v>
                </c:pt>
                <c:pt idx="6134">
                  <c:v>31.947707000000001</c:v>
                </c:pt>
                <c:pt idx="6135">
                  <c:v>36.075159999999997</c:v>
                </c:pt>
                <c:pt idx="6136">
                  <c:v>31.769746000000001</c:v>
                </c:pt>
                <c:pt idx="6137">
                  <c:v>31.940448</c:v>
                </c:pt>
                <c:pt idx="6138">
                  <c:v>35.927419999999998</c:v>
                </c:pt>
                <c:pt idx="6139">
                  <c:v>31.857040999999999</c:v>
                </c:pt>
                <c:pt idx="6140">
                  <c:v>32.066372999999999</c:v>
                </c:pt>
                <c:pt idx="6141">
                  <c:v>35.950826999999997</c:v>
                </c:pt>
                <c:pt idx="6142">
                  <c:v>31.717023999999999</c:v>
                </c:pt>
                <c:pt idx="6143">
                  <c:v>31.917929999999998</c:v>
                </c:pt>
                <c:pt idx="6144">
                  <c:v>36.028624000000001</c:v>
                </c:pt>
                <c:pt idx="6145">
                  <c:v>31.91217</c:v>
                </c:pt>
                <c:pt idx="6146">
                  <c:v>31.916781</c:v>
                </c:pt>
                <c:pt idx="6147">
                  <c:v>35.859605999999999</c:v>
                </c:pt>
                <c:pt idx="6148">
                  <c:v>31.856041000000001</c:v>
                </c:pt>
                <c:pt idx="6149">
                  <c:v>32.060892000000003</c:v>
                </c:pt>
                <c:pt idx="6150">
                  <c:v>35.831625000000003</c:v>
                </c:pt>
                <c:pt idx="6151">
                  <c:v>32.035003000000003</c:v>
                </c:pt>
                <c:pt idx="6152">
                  <c:v>32.145021</c:v>
                </c:pt>
                <c:pt idx="6153">
                  <c:v>35.826476</c:v>
                </c:pt>
                <c:pt idx="6154">
                  <c:v>32.180667999999997</c:v>
                </c:pt>
                <c:pt idx="6155">
                  <c:v>31.232453</c:v>
                </c:pt>
                <c:pt idx="6156">
                  <c:v>36.002068000000001</c:v>
                </c:pt>
                <c:pt idx="6157">
                  <c:v>32.595424999999999</c:v>
                </c:pt>
                <c:pt idx="6158">
                  <c:v>31.16825</c:v>
                </c:pt>
                <c:pt idx="6159">
                  <c:v>35.884365000000003</c:v>
                </c:pt>
                <c:pt idx="6160">
                  <c:v>31.989559</c:v>
                </c:pt>
                <c:pt idx="6161">
                  <c:v>32.131020999999997</c:v>
                </c:pt>
                <c:pt idx="6162">
                  <c:v>35.816403000000001</c:v>
                </c:pt>
                <c:pt idx="6163">
                  <c:v>31.892503999999999</c:v>
                </c:pt>
                <c:pt idx="6164">
                  <c:v>32.181187000000001</c:v>
                </c:pt>
                <c:pt idx="6165">
                  <c:v>35.566719999999997</c:v>
                </c:pt>
                <c:pt idx="6166">
                  <c:v>31.628191000000001</c:v>
                </c:pt>
                <c:pt idx="6167">
                  <c:v>31.915652000000001</c:v>
                </c:pt>
                <c:pt idx="6168">
                  <c:v>37.554873000000001</c:v>
                </c:pt>
                <c:pt idx="6169">
                  <c:v>30.560383000000002</c:v>
                </c:pt>
                <c:pt idx="6170">
                  <c:v>31.602412999999999</c:v>
                </c:pt>
                <c:pt idx="6171">
                  <c:v>35.804550999999996</c:v>
                </c:pt>
                <c:pt idx="6172">
                  <c:v>31.955911</c:v>
                </c:pt>
                <c:pt idx="6173">
                  <c:v>32.143706000000002</c:v>
                </c:pt>
                <c:pt idx="6174">
                  <c:v>37.132930999999999</c:v>
                </c:pt>
                <c:pt idx="6175">
                  <c:v>30.322199999999999</c:v>
                </c:pt>
                <c:pt idx="6176">
                  <c:v>31.897929999999999</c:v>
                </c:pt>
                <c:pt idx="6177">
                  <c:v>35.973531000000001</c:v>
                </c:pt>
                <c:pt idx="6178">
                  <c:v>32.247779000000001</c:v>
                </c:pt>
                <c:pt idx="6179">
                  <c:v>31.674060999999998</c:v>
                </c:pt>
                <c:pt idx="6180">
                  <c:v>35.598979</c:v>
                </c:pt>
                <c:pt idx="6181">
                  <c:v>31.817041</c:v>
                </c:pt>
                <c:pt idx="6182">
                  <c:v>32.022762999999998</c:v>
                </c:pt>
                <c:pt idx="6183">
                  <c:v>35.805441000000002</c:v>
                </c:pt>
                <c:pt idx="6184">
                  <c:v>31.949947999999999</c:v>
                </c:pt>
                <c:pt idx="6185">
                  <c:v>32.424554999999998</c:v>
                </c:pt>
                <c:pt idx="6186">
                  <c:v>35.373795000000001</c:v>
                </c:pt>
                <c:pt idx="6187">
                  <c:v>32.008465999999999</c:v>
                </c:pt>
                <c:pt idx="6188">
                  <c:v>31.798116</c:v>
                </c:pt>
                <c:pt idx="6189">
                  <c:v>36.004235000000001</c:v>
                </c:pt>
                <c:pt idx="6190">
                  <c:v>31.972652</c:v>
                </c:pt>
                <c:pt idx="6191">
                  <c:v>31.632356999999999</c:v>
                </c:pt>
                <c:pt idx="6192">
                  <c:v>35.849680999999997</c:v>
                </c:pt>
                <c:pt idx="6193">
                  <c:v>31.895226999999998</c:v>
                </c:pt>
                <c:pt idx="6194">
                  <c:v>31.915004</c:v>
                </c:pt>
                <c:pt idx="6195">
                  <c:v>35.945124</c:v>
                </c:pt>
                <c:pt idx="6196">
                  <c:v>32.009985</c:v>
                </c:pt>
                <c:pt idx="6197">
                  <c:v>31.890097000000001</c:v>
                </c:pt>
                <c:pt idx="6198">
                  <c:v>35.887124999999997</c:v>
                </c:pt>
                <c:pt idx="6199">
                  <c:v>31.931577999999998</c:v>
                </c:pt>
                <c:pt idx="6200">
                  <c:v>31.927634000000001</c:v>
                </c:pt>
                <c:pt idx="6201">
                  <c:v>36.027031999999998</c:v>
                </c:pt>
                <c:pt idx="6202">
                  <c:v>31.95467</c:v>
                </c:pt>
                <c:pt idx="6203">
                  <c:v>31.885725999999998</c:v>
                </c:pt>
                <c:pt idx="6204">
                  <c:v>35.924162000000003</c:v>
                </c:pt>
                <c:pt idx="6205">
                  <c:v>32.042374000000002</c:v>
                </c:pt>
                <c:pt idx="6206">
                  <c:v>31.922393</c:v>
                </c:pt>
                <c:pt idx="6207">
                  <c:v>35.816735999999999</c:v>
                </c:pt>
                <c:pt idx="6208">
                  <c:v>31.812504000000001</c:v>
                </c:pt>
                <c:pt idx="6209">
                  <c:v>32.143076999999998</c:v>
                </c:pt>
                <c:pt idx="6210">
                  <c:v>35.716422000000001</c:v>
                </c:pt>
                <c:pt idx="6211">
                  <c:v>32.469259000000001</c:v>
                </c:pt>
                <c:pt idx="6212">
                  <c:v>31.310341999999999</c:v>
                </c:pt>
                <c:pt idx="6213">
                  <c:v>35.87068</c:v>
                </c:pt>
                <c:pt idx="6214">
                  <c:v>32.063279999999999</c:v>
                </c:pt>
                <c:pt idx="6215">
                  <c:v>31.578209999999999</c:v>
                </c:pt>
                <c:pt idx="6216">
                  <c:v>35.949734999999997</c:v>
                </c:pt>
                <c:pt idx="6217">
                  <c:v>31.970355000000001</c:v>
                </c:pt>
                <c:pt idx="6218">
                  <c:v>31.734876</c:v>
                </c:pt>
                <c:pt idx="6219">
                  <c:v>35.940753999999998</c:v>
                </c:pt>
                <c:pt idx="6220">
                  <c:v>32.211002000000001</c:v>
                </c:pt>
                <c:pt idx="6221">
                  <c:v>31.723597999999999</c:v>
                </c:pt>
                <c:pt idx="6222">
                  <c:v>36.139826999999997</c:v>
                </c:pt>
                <c:pt idx="6223">
                  <c:v>31.821541</c:v>
                </c:pt>
                <c:pt idx="6224">
                  <c:v>32.019429000000002</c:v>
                </c:pt>
                <c:pt idx="6225">
                  <c:v>35.588830999999999</c:v>
                </c:pt>
                <c:pt idx="6226">
                  <c:v>31.859448</c:v>
                </c:pt>
                <c:pt idx="6227">
                  <c:v>32.170890999999997</c:v>
                </c:pt>
                <c:pt idx="6228">
                  <c:v>35.631051999999997</c:v>
                </c:pt>
                <c:pt idx="6229">
                  <c:v>32.071002999999997</c:v>
                </c:pt>
                <c:pt idx="6230">
                  <c:v>31.740969</c:v>
                </c:pt>
                <c:pt idx="6231">
                  <c:v>35.947994999999999</c:v>
                </c:pt>
                <c:pt idx="6232">
                  <c:v>31.888169999999999</c:v>
                </c:pt>
                <c:pt idx="6233">
                  <c:v>32.298648999999997</c:v>
                </c:pt>
                <c:pt idx="6234">
                  <c:v>35.398479999999999</c:v>
                </c:pt>
                <c:pt idx="6235">
                  <c:v>32.127392</c:v>
                </c:pt>
                <c:pt idx="6236">
                  <c:v>31.711431000000001</c:v>
                </c:pt>
                <c:pt idx="6237">
                  <c:v>36.177622999999997</c:v>
                </c:pt>
                <c:pt idx="6238">
                  <c:v>32.113706000000001</c:v>
                </c:pt>
                <c:pt idx="6239">
                  <c:v>31.647413</c:v>
                </c:pt>
                <c:pt idx="6240">
                  <c:v>35.468350000000001</c:v>
                </c:pt>
                <c:pt idx="6241">
                  <c:v>31.977595999999998</c:v>
                </c:pt>
                <c:pt idx="6242">
                  <c:v>32.150649999999999</c:v>
                </c:pt>
                <c:pt idx="6243">
                  <c:v>36.018883000000002</c:v>
                </c:pt>
                <c:pt idx="6244">
                  <c:v>31.500988</c:v>
                </c:pt>
                <c:pt idx="6245">
                  <c:v>31.824894</c:v>
                </c:pt>
                <c:pt idx="6246">
                  <c:v>35.963957999999998</c:v>
                </c:pt>
                <c:pt idx="6247">
                  <c:v>32.000836999999997</c:v>
                </c:pt>
                <c:pt idx="6248">
                  <c:v>31.855208000000001</c:v>
                </c:pt>
                <c:pt idx="6249">
                  <c:v>36.113492999999998</c:v>
                </c:pt>
                <c:pt idx="6250">
                  <c:v>31.860040999999999</c:v>
                </c:pt>
                <c:pt idx="6251">
                  <c:v>31.792874999999999</c:v>
                </c:pt>
                <c:pt idx="6252">
                  <c:v>35.852217000000003</c:v>
                </c:pt>
                <c:pt idx="6253">
                  <c:v>31.968892</c:v>
                </c:pt>
                <c:pt idx="6254">
                  <c:v>31.948874</c:v>
                </c:pt>
                <c:pt idx="6255">
                  <c:v>35.901364999999998</c:v>
                </c:pt>
                <c:pt idx="6256">
                  <c:v>31.824653000000001</c:v>
                </c:pt>
                <c:pt idx="6257">
                  <c:v>31.964873999999998</c:v>
                </c:pt>
                <c:pt idx="6258">
                  <c:v>35.917569</c:v>
                </c:pt>
                <c:pt idx="6259">
                  <c:v>31.934208000000002</c:v>
                </c:pt>
                <c:pt idx="6260">
                  <c:v>31.957504</c:v>
                </c:pt>
                <c:pt idx="6261">
                  <c:v>35.822921999999998</c:v>
                </c:pt>
                <c:pt idx="6262">
                  <c:v>31.981373999999999</c:v>
                </c:pt>
                <c:pt idx="6263">
                  <c:v>32.102873000000002</c:v>
                </c:pt>
                <c:pt idx="6264">
                  <c:v>35.793866999999999</c:v>
                </c:pt>
                <c:pt idx="6265">
                  <c:v>31.774560000000001</c:v>
                </c:pt>
                <c:pt idx="6266">
                  <c:v>31.910041</c:v>
                </c:pt>
                <c:pt idx="6267">
                  <c:v>35.929105999999997</c:v>
                </c:pt>
                <c:pt idx="6268">
                  <c:v>31.853560000000002</c:v>
                </c:pt>
                <c:pt idx="6269">
                  <c:v>31.894985999999999</c:v>
                </c:pt>
                <c:pt idx="6270">
                  <c:v>35.948217</c:v>
                </c:pt>
                <c:pt idx="6271">
                  <c:v>32.182187999999996</c:v>
                </c:pt>
                <c:pt idx="6272">
                  <c:v>31.804468</c:v>
                </c:pt>
                <c:pt idx="6273">
                  <c:v>35.653460000000003</c:v>
                </c:pt>
                <c:pt idx="6274">
                  <c:v>32.064225</c:v>
                </c:pt>
                <c:pt idx="6275">
                  <c:v>31.890059999999998</c:v>
                </c:pt>
                <c:pt idx="6276">
                  <c:v>35.936827999999998</c:v>
                </c:pt>
                <c:pt idx="6277">
                  <c:v>32.032207</c:v>
                </c:pt>
                <c:pt idx="6278">
                  <c:v>31.657561000000001</c:v>
                </c:pt>
                <c:pt idx="6279">
                  <c:v>36.151012000000001</c:v>
                </c:pt>
                <c:pt idx="6280">
                  <c:v>31.969114999999999</c:v>
                </c:pt>
                <c:pt idx="6281">
                  <c:v>31.727042000000001</c:v>
                </c:pt>
                <c:pt idx="6282">
                  <c:v>35.830440000000003</c:v>
                </c:pt>
                <c:pt idx="6283">
                  <c:v>31.918892</c:v>
                </c:pt>
                <c:pt idx="6284">
                  <c:v>31.937263000000002</c:v>
                </c:pt>
                <c:pt idx="6285">
                  <c:v>36.031402</c:v>
                </c:pt>
                <c:pt idx="6286">
                  <c:v>31.781412</c:v>
                </c:pt>
                <c:pt idx="6287">
                  <c:v>31.933133999999999</c:v>
                </c:pt>
                <c:pt idx="6288">
                  <c:v>35.930199000000002</c:v>
                </c:pt>
                <c:pt idx="6289">
                  <c:v>31.818245000000001</c:v>
                </c:pt>
                <c:pt idx="6290">
                  <c:v>32.333537999999997</c:v>
                </c:pt>
                <c:pt idx="6291">
                  <c:v>35.585016000000003</c:v>
                </c:pt>
                <c:pt idx="6292">
                  <c:v>32.335445999999997</c:v>
                </c:pt>
                <c:pt idx="6293">
                  <c:v>31.277564000000002</c:v>
                </c:pt>
                <c:pt idx="6294">
                  <c:v>36.065716999999999</c:v>
                </c:pt>
                <c:pt idx="6295">
                  <c:v>31.886078000000001</c:v>
                </c:pt>
                <c:pt idx="6296">
                  <c:v>31.641764999999999</c:v>
                </c:pt>
                <c:pt idx="6297">
                  <c:v>35.916995</c:v>
                </c:pt>
                <c:pt idx="6298">
                  <c:v>31.875540999999998</c:v>
                </c:pt>
                <c:pt idx="6299">
                  <c:v>31.950226000000001</c:v>
                </c:pt>
                <c:pt idx="6300">
                  <c:v>36.076141999999997</c:v>
                </c:pt>
                <c:pt idx="6301">
                  <c:v>32.025151000000001</c:v>
                </c:pt>
                <c:pt idx="6302">
                  <c:v>31.567395000000001</c:v>
                </c:pt>
                <c:pt idx="6303">
                  <c:v>35.898494999999997</c:v>
                </c:pt>
                <c:pt idx="6304">
                  <c:v>32.153354999999998</c:v>
                </c:pt>
                <c:pt idx="6305">
                  <c:v>31.730782999999999</c:v>
                </c:pt>
                <c:pt idx="6306">
                  <c:v>35.923791999999999</c:v>
                </c:pt>
                <c:pt idx="6307">
                  <c:v>31.958189000000001</c:v>
                </c:pt>
                <c:pt idx="6308">
                  <c:v>31.862264</c:v>
                </c:pt>
                <c:pt idx="6309">
                  <c:v>36.134087000000001</c:v>
                </c:pt>
                <c:pt idx="6310">
                  <c:v>31.594784000000001</c:v>
                </c:pt>
                <c:pt idx="6311">
                  <c:v>32.016447999999997</c:v>
                </c:pt>
                <c:pt idx="6312">
                  <c:v>35.790700000000001</c:v>
                </c:pt>
                <c:pt idx="6313">
                  <c:v>31.866726</c:v>
                </c:pt>
                <c:pt idx="6314">
                  <c:v>32.059336000000002</c:v>
                </c:pt>
                <c:pt idx="6315">
                  <c:v>35.871383999999999</c:v>
                </c:pt>
                <c:pt idx="6316">
                  <c:v>31.867281999999999</c:v>
                </c:pt>
                <c:pt idx="6317">
                  <c:v>32.192391000000001</c:v>
                </c:pt>
                <c:pt idx="6318">
                  <c:v>35.650607999999998</c:v>
                </c:pt>
                <c:pt idx="6319">
                  <c:v>31.715506000000001</c:v>
                </c:pt>
                <c:pt idx="6320">
                  <c:v>32.191724999999998</c:v>
                </c:pt>
                <c:pt idx="6321">
                  <c:v>35.621312000000003</c:v>
                </c:pt>
                <c:pt idx="6322">
                  <c:v>31.876467000000002</c:v>
                </c:pt>
                <c:pt idx="6323">
                  <c:v>31.982892</c:v>
                </c:pt>
                <c:pt idx="6324">
                  <c:v>35.898958</c:v>
                </c:pt>
                <c:pt idx="6325">
                  <c:v>31.887764000000001</c:v>
                </c:pt>
                <c:pt idx="6326">
                  <c:v>32.169854999999998</c:v>
                </c:pt>
                <c:pt idx="6327">
                  <c:v>35.710107999999998</c:v>
                </c:pt>
                <c:pt idx="6328">
                  <c:v>31.880966999999998</c:v>
                </c:pt>
                <c:pt idx="6329">
                  <c:v>31.946280999999999</c:v>
                </c:pt>
                <c:pt idx="6330">
                  <c:v>35.957514000000003</c:v>
                </c:pt>
                <c:pt idx="6331">
                  <c:v>31.751097999999999</c:v>
                </c:pt>
                <c:pt idx="6332">
                  <c:v>31.908486</c:v>
                </c:pt>
                <c:pt idx="6333">
                  <c:v>36.132938000000003</c:v>
                </c:pt>
                <c:pt idx="6334">
                  <c:v>31.622729</c:v>
                </c:pt>
                <c:pt idx="6335">
                  <c:v>32.086725000000001</c:v>
                </c:pt>
                <c:pt idx="6336">
                  <c:v>35.721533000000001</c:v>
                </c:pt>
                <c:pt idx="6337">
                  <c:v>31.930615</c:v>
                </c:pt>
                <c:pt idx="6338">
                  <c:v>31.860505</c:v>
                </c:pt>
                <c:pt idx="6339">
                  <c:v>35.919772999999999</c:v>
                </c:pt>
                <c:pt idx="6340">
                  <c:v>32.140816999999998</c:v>
                </c:pt>
                <c:pt idx="6341">
                  <c:v>31.738579999999999</c:v>
                </c:pt>
                <c:pt idx="6342">
                  <c:v>35.837736999999997</c:v>
                </c:pt>
                <c:pt idx="6343">
                  <c:v>32.15117</c:v>
                </c:pt>
                <c:pt idx="6344">
                  <c:v>31.841152999999998</c:v>
                </c:pt>
                <c:pt idx="6345">
                  <c:v>36.106679999999997</c:v>
                </c:pt>
                <c:pt idx="6346">
                  <c:v>31.257712000000001</c:v>
                </c:pt>
                <c:pt idx="6347">
                  <c:v>31.946449000000001</c:v>
                </c:pt>
                <c:pt idx="6348">
                  <c:v>35.983217000000003</c:v>
                </c:pt>
                <c:pt idx="6349">
                  <c:v>31.884245</c:v>
                </c:pt>
                <c:pt idx="6350">
                  <c:v>32.078373999999997</c:v>
                </c:pt>
                <c:pt idx="6351">
                  <c:v>35.782088999999999</c:v>
                </c:pt>
                <c:pt idx="6352">
                  <c:v>31.886374</c:v>
                </c:pt>
                <c:pt idx="6353">
                  <c:v>31.855504</c:v>
                </c:pt>
                <c:pt idx="6354">
                  <c:v>35.968181000000001</c:v>
                </c:pt>
                <c:pt idx="6355">
                  <c:v>32.003819</c:v>
                </c:pt>
                <c:pt idx="6356">
                  <c:v>31.680561000000001</c:v>
                </c:pt>
                <c:pt idx="6357">
                  <c:v>35.848792000000003</c:v>
                </c:pt>
                <c:pt idx="6358">
                  <c:v>31.953949000000001</c:v>
                </c:pt>
                <c:pt idx="6359">
                  <c:v>31.992132999999999</c:v>
                </c:pt>
                <c:pt idx="6360">
                  <c:v>31.889949000000001</c:v>
                </c:pt>
                <c:pt idx="6361">
                  <c:v>35.992476000000003</c:v>
                </c:pt>
                <c:pt idx="6362">
                  <c:v>31.898005000000001</c:v>
                </c:pt>
                <c:pt idx="6363">
                  <c:v>31.839652999999998</c:v>
                </c:pt>
                <c:pt idx="6364">
                  <c:v>35.947384</c:v>
                </c:pt>
                <c:pt idx="6365">
                  <c:v>32.205556999999999</c:v>
                </c:pt>
                <c:pt idx="6366">
                  <c:v>31.633562000000001</c:v>
                </c:pt>
                <c:pt idx="6367">
                  <c:v>35.889569999999999</c:v>
                </c:pt>
                <c:pt idx="6368">
                  <c:v>31.914059000000002</c:v>
                </c:pt>
                <c:pt idx="6369">
                  <c:v>31.859819000000002</c:v>
                </c:pt>
                <c:pt idx="6370">
                  <c:v>35.911200000000001</c:v>
                </c:pt>
                <c:pt idx="6371">
                  <c:v>31.948391999999998</c:v>
                </c:pt>
                <c:pt idx="6372">
                  <c:v>31.818356999999999</c:v>
                </c:pt>
                <c:pt idx="6373">
                  <c:v>35.926254</c:v>
                </c:pt>
                <c:pt idx="6374">
                  <c:v>32.173281000000003</c:v>
                </c:pt>
                <c:pt idx="6375">
                  <c:v>31.871171</c:v>
                </c:pt>
                <c:pt idx="6376">
                  <c:v>35.710310999999997</c:v>
                </c:pt>
                <c:pt idx="6377">
                  <c:v>31.928708</c:v>
                </c:pt>
                <c:pt idx="6378">
                  <c:v>31.982206999999999</c:v>
                </c:pt>
                <c:pt idx="6379">
                  <c:v>35.907902999999997</c:v>
                </c:pt>
                <c:pt idx="6380">
                  <c:v>31.865801000000001</c:v>
                </c:pt>
                <c:pt idx="6381">
                  <c:v>31.847265</c:v>
                </c:pt>
                <c:pt idx="6382">
                  <c:v>35.8367</c:v>
                </c:pt>
                <c:pt idx="6383">
                  <c:v>31.948208000000001</c:v>
                </c:pt>
                <c:pt idx="6384">
                  <c:v>31.944023000000001</c:v>
                </c:pt>
                <c:pt idx="6385">
                  <c:v>35.902088999999997</c:v>
                </c:pt>
                <c:pt idx="6386">
                  <c:v>31.996948</c:v>
                </c:pt>
                <c:pt idx="6387">
                  <c:v>31.923559999999998</c:v>
                </c:pt>
                <c:pt idx="6388">
                  <c:v>35.885829000000001</c:v>
                </c:pt>
                <c:pt idx="6389">
                  <c:v>32.018596000000002</c:v>
                </c:pt>
                <c:pt idx="6390">
                  <c:v>31.972225999999999</c:v>
                </c:pt>
                <c:pt idx="6391">
                  <c:v>35.699423000000003</c:v>
                </c:pt>
                <c:pt idx="6392">
                  <c:v>31.919467000000001</c:v>
                </c:pt>
                <c:pt idx="6393">
                  <c:v>31.722024999999999</c:v>
                </c:pt>
                <c:pt idx="6394">
                  <c:v>35.968105999999999</c:v>
                </c:pt>
                <c:pt idx="6395">
                  <c:v>31.919615</c:v>
                </c:pt>
                <c:pt idx="6396">
                  <c:v>31.728802000000002</c:v>
                </c:pt>
                <c:pt idx="6397">
                  <c:v>35.916496000000002</c:v>
                </c:pt>
                <c:pt idx="6398">
                  <c:v>31.941837</c:v>
                </c:pt>
                <c:pt idx="6399">
                  <c:v>31.978819000000001</c:v>
                </c:pt>
                <c:pt idx="6400">
                  <c:v>36.026958</c:v>
                </c:pt>
                <c:pt idx="6401">
                  <c:v>31.789838</c:v>
                </c:pt>
                <c:pt idx="6402">
                  <c:v>31.859190000000002</c:v>
                </c:pt>
                <c:pt idx="6403">
                  <c:v>35.939736000000003</c:v>
                </c:pt>
                <c:pt idx="6404">
                  <c:v>32.201039999999999</c:v>
                </c:pt>
                <c:pt idx="6405">
                  <c:v>31.984763000000001</c:v>
                </c:pt>
                <c:pt idx="6406">
                  <c:v>35.570554000000001</c:v>
                </c:pt>
                <c:pt idx="6407">
                  <c:v>31.646191000000002</c:v>
                </c:pt>
                <c:pt idx="6408">
                  <c:v>31.855837999999999</c:v>
                </c:pt>
                <c:pt idx="6409">
                  <c:v>35.888458999999997</c:v>
                </c:pt>
                <c:pt idx="6410">
                  <c:v>31.896801</c:v>
                </c:pt>
                <c:pt idx="6411">
                  <c:v>31.938078000000001</c:v>
                </c:pt>
                <c:pt idx="6412">
                  <c:v>35.942959000000002</c:v>
                </c:pt>
                <c:pt idx="6413">
                  <c:v>31.864633999999999</c:v>
                </c:pt>
                <c:pt idx="6414">
                  <c:v>32.123688000000001</c:v>
                </c:pt>
                <c:pt idx="6415">
                  <c:v>35.964587000000002</c:v>
                </c:pt>
                <c:pt idx="6416">
                  <c:v>31.669412999999999</c:v>
                </c:pt>
                <c:pt idx="6417">
                  <c:v>32.055743999999997</c:v>
                </c:pt>
                <c:pt idx="6418">
                  <c:v>35.779347999999999</c:v>
                </c:pt>
                <c:pt idx="6419">
                  <c:v>31.949504000000001</c:v>
                </c:pt>
                <c:pt idx="6420">
                  <c:v>31.840468000000001</c:v>
                </c:pt>
                <c:pt idx="6421">
                  <c:v>36.294438</c:v>
                </c:pt>
                <c:pt idx="6422">
                  <c:v>31.481507000000001</c:v>
                </c:pt>
                <c:pt idx="6423">
                  <c:v>31.980207</c:v>
                </c:pt>
                <c:pt idx="6424">
                  <c:v>35.808052000000004</c:v>
                </c:pt>
                <c:pt idx="6425">
                  <c:v>31.947541000000001</c:v>
                </c:pt>
                <c:pt idx="6426">
                  <c:v>31.888449000000001</c:v>
                </c:pt>
                <c:pt idx="6427">
                  <c:v>35.921477000000003</c:v>
                </c:pt>
                <c:pt idx="6428">
                  <c:v>31.832708</c:v>
                </c:pt>
                <c:pt idx="6429">
                  <c:v>32.014651999999998</c:v>
                </c:pt>
                <c:pt idx="6430">
                  <c:v>36.227957000000004</c:v>
                </c:pt>
                <c:pt idx="6431">
                  <c:v>31.723524999999999</c:v>
                </c:pt>
                <c:pt idx="6432">
                  <c:v>31.635451</c:v>
                </c:pt>
                <c:pt idx="6433">
                  <c:v>35.940533000000002</c:v>
                </c:pt>
                <c:pt idx="6434">
                  <c:v>31.929818999999998</c:v>
                </c:pt>
                <c:pt idx="6435">
                  <c:v>31.814689999999999</c:v>
                </c:pt>
                <c:pt idx="6436">
                  <c:v>35.900533000000003</c:v>
                </c:pt>
                <c:pt idx="6437">
                  <c:v>31.940486</c:v>
                </c:pt>
                <c:pt idx="6438">
                  <c:v>31.937207999999998</c:v>
                </c:pt>
                <c:pt idx="6439">
                  <c:v>35.968718000000003</c:v>
                </c:pt>
                <c:pt idx="6440">
                  <c:v>31.891838</c:v>
                </c:pt>
                <c:pt idx="6441">
                  <c:v>31.839023000000001</c:v>
                </c:pt>
                <c:pt idx="6442">
                  <c:v>35.930976999999999</c:v>
                </c:pt>
                <c:pt idx="6443">
                  <c:v>31.892392999999998</c:v>
                </c:pt>
                <c:pt idx="6444">
                  <c:v>31.960336999999999</c:v>
                </c:pt>
                <c:pt idx="6445">
                  <c:v>35.995254000000003</c:v>
                </c:pt>
                <c:pt idx="6446">
                  <c:v>32.028317999999999</c:v>
                </c:pt>
                <c:pt idx="6447">
                  <c:v>31.595970000000001</c:v>
                </c:pt>
                <c:pt idx="6448">
                  <c:v>35.936866000000002</c:v>
                </c:pt>
                <c:pt idx="6449">
                  <c:v>31.923134000000001</c:v>
                </c:pt>
                <c:pt idx="6450">
                  <c:v>32.032041</c:v>
                </c:pt>
                <c:pt idx="6451">
                  <c:v>35.892477999999997</c:v>
                </c:pt>
                <c:pt idx="6452">
                  <c:v>31.891949</c:v>
                </c:pt>
                <c:pt idx="6453">
                  <c:v>31.801931</c:v>
                </c:pt>
                <c:pt idx="6454">
                  <c:v>36.020921000000001</c:v>
                </c:pt>
                <c:pt idx="6455">
                  <c:v>31.925522999999998</c:v>
                </c:pt>
                <c:pt idx="6456">
                  <c:v>32.006596999999999</c:v>
                </c:pt>
                <c:pt idx="6457">
                  <c:v>35.815736999999999</c:v>
                </c:pt>
                <c:pt idx="6458">
                  <c:v>31.955911</c:v>
                </c:pt>
                <c:pt idx="6459">
                  <c:v>31.815930999999999</c:v>
                </c:pt>
                <c:pt idx="6460">
                  <c:v>35.891607</c:v>
                </c:pt>
                <c:pt idx="6461">
                  <c:v>32.012577</c:v>
                </c:pt>
                <c:pt idx="6462">
                  <c:v>31.980281999999999</c:v>
                </c:pt>
                <c:pt idx="6463">
                  <c:v>35.903087999999997</c:v>
                </c:pt>
                <c:pt idx="6464">
                  <c:v>31.808264999999999</c:v>
                </c:pt>
                <c:pt idx="6465">
                  <c:v>31.886745000000001</c:v>
                </c:pt>
                <c:pt idx="6466">
                  <c:v>36.22316</c:v>
                </c:pt>
                <c:pt idx="6467">
                  <c:v>31.654710000000001</c:v>
                </c:pt>
                <c:pt idx="6468">
                  <c:v>31.802875</c:v>
                </c:pt>
                <c:pt idx="6469">
                  <c:v>35.969625000000001</c:v>
                </c:pt>
                <c:pt idx="6470">
                  <c:v>32.152687999999998</c:v>
                </c:pt>
                <c:pt idx="6471">
                  <c:v>31.706320999999999</c:v>
                </c:pt>
                <c:pt idx="6472">
                  <c:v>35.930162000000003</c:v>
                </c:pt>
                <c:pt idx="6473">
                  <c:v>31.785857</c:v>
                </c:pt>
                <c:pt idx="6474">
                  <c:v>31.909690000000001</c:v>
                </c:pt>
                <c:pt idx="6475">
                  <c:v>36.139198</c:v>
                </c:pt>
                <c:pt idx="6476">
                  <c:v>31.773561000000001</c:v>
                </c:pt>
                <c:pt idx="6477">
                  <c:v>31.814042000000001</c:v>
                </c:pt>
                <c:pt idx="6478">
                  <c:v>35.885514999999998</c:v>
                </c:pt>
                <c:pt idx="6479">
                  <c:v>31.895005000000001</c:v>
                </c:pt>
                <c:pt idx="6480">
                  <c:v>32.033132999999999</c:v>
                </c:pt>
                <c:pt idx="6481">
                  <c:v>35.8337</c:v>
                </c:pt>
                <c:pt idx="6482">
                  <c:v>31.928041</c:v>
                </c:pt>
                <c:pt idx="6483">
                  <c:v>31.766245999999999</c:v>
                </c:pt>
                <c:pt idx="6484">
                  <c:v>35.991570000000003</c:v>
                </c:pt>
                <c:pt idx="6485">
                  <c:v>31.900116000000001</c:v>
                </c:pt>
                <c:pt idx="6486">
                  <c:v>32.115189000000001</c:v>
                </c:pt>
                <c:pt idx="6487">
                  <c:v>35.819181999999998</c:v>
                </c:pt>
                <c:pt idx="6488">
                  <c:v>31.711876</c:v>
                </c:pt>
                <c:pt idx="6489">
                  <c:v>31.958652000000001</c:v>
                </c:pt>
                <c:pt idx="6490">
                  <c:v>36.011791000000002</c:v>
                </c:pt>
                <c:pt idx="6491">
                  <c:v>31.848967999999999</c:v>
                </c:pt>
                <c:pt idx="6492">
                  <c:v>31.938707999999998</c:v>
                </c:pt>
                <c:pt idx="6493">
                  <c:v>35.800458999999996</c:v>
                </c:pt>
                <c:pt idx="6494">
                  <c:v>31.624544</c:v>
                </c:pt>
                <c:pt idx="6495">
                  <c:v>31.806469</c:v>
                </c:pt>
                <c:pt idx="6496">
                  <c:v>35.979385000000001</c:v>
                </c:pt>
                <c:pt idx="6497">
                  <c:v>31.878374999999998</c:v>
                </c:pt>
                <c:pt idx="6498">
                  <c:v>31.994208</c:v>
                </c:pt>
                <c:pt idx="6499">
                  <c:v>35.953218</c:v>
                </c:pt>
                <c:pt idx="6500">
                  <c:v>31.929763999999999</c:v>
                </c:pt>
                <c:pt idx="6501">
                  <c:v>31.895782000000001</c:v>
                </c:pt>
                <c:pt idx="6502">
                  <c:v>35.786701000000001</c:v>
                </c:pt>
                <c:pt idx="6503">
                  <c:v>32.036911000000003</c:v>
                </c:pt>
                <c:pt idx="6504">
                  <c:v>32.125965999999998</c:v>
                </c:pt>
                <c:pt idx="6505">
                  <c:v>35.952125000000002</c:v>
                </c:pt>
                <c:pt idx="6506">
                  <c:v>31.609507000000001</c:v>
                </c:pt>
                <c:pt idx="6507">
                  <c:v>31.977651999999999</c:v>
                </c:pt>
                <c:pt idx="6508">
                  <c:v>35.900402999999997</c:v>
                </c:pt>
                <c:pt idx="6509">
                  <c:v>31.811895</c:v>
                </c:pt>
                <c:pt idx="6510">
                  <c:v>31.946504000000001</c:v>
                </c:pt>
                <c:pt idx="6511">
                  <c:v>35.925181000000002</c:v>
                </c:pt>
                <c:pt idx="6512">
                  <c:v>31.954022999999999</c:v>
                </c:pt>
                <c:pt idx="6513">
                  <c:v>31.889060000000001</c:v>
                </c:pt>
                <c:pt idx="6514">
                  <c:v>35.9497</c:v>
                </c:pt>
                <c:pt idx="6515">
                  <c:v>32.007911999999997</c:v>
                </c:pt>
                <c:pt idx="6516">
                  <c:v>31.880486000000001</c:v>
                </c:pt>
                <c:pt idx="6517">
                  <c:v>35.823310999999997</c:v>
                </c:pt>
                <c:pt idx="6518">
                  <c:v>31.948727000000002</c:v>
                </c:pt>
                <c:pt idx="6519">
                  <c:v>31.817264999999999</c:v>
                </c:pt>
                <c:pt idx="6520">
                  <c:v>35.945495999999999</c:v>
                </c:pt>
                <c:pt idx="6521">
                  <c:v>32.076836999999998</c:v>
                </c:pt>
                <c:pt idx="6522">
                  <c:v>31.860098000000001</c:v>
                </c:pt>
                <c:pt idx="6523">
                  <c:v>35.859422000000002</c:v>
                </c:pt>
                <c:pt idx="6524">
                  <c:v>31.901005000000001</c:v>
                </c:pt>
                <c:pt idx="6525">
                  <c:v>32.124910999999997</c:v>
                </c:pt>
                <c:pt idx="6526">
                  <c:v>35.817534000000002</c:v>
                </c:pt>
                <c:pt idx="6527">
                  <c:v>31.757653000000001</c:v>
                </c:pt>
                <c:pt idx="6528">
                  <c:v>31.869709</c:v>
                </c:pt>
                <c:pt idx="6529">
                  <c:v>36.253624000000002</c:v>
                </c:pt>
                <c:pt idx="6530">
                  <c:v>31.699653999999999</c:v>
                </c:pt>
                <c:pt idx="6531">
                  <c:v>31.640840000000001</c:v>
                </c:pt>
                <c:pt idx="6532">
                  <c:v>36.118217000000001</c:v>
                </c:pt>
                <c:pt idx="6533">
                  <c:v>31.739135999999998</c:v>
                </c:pt>
                <c:pt idx="6534">
                  <c:v>31.960077999999999</c:v>
                </c:pt>
                <c:pt idx="6535">
                  <c:v>36.151791000000003</c:v>
                </c:pt>
                <c:pt idx="6536">
                  <c:v>31.744838999999999</c:v>
                </c:pt>
                <c:pt idx="6537">
                  <c:v>31.781393999999999</c:v>
                </c:pt>
                <c:pt idx="6538">
                  <c:v>35.948754999999998</c:v>
                </c:pt>
                <c:pt idx="6539">
                  <c:v>32.353186999999998</c:v>
                </c:pt>
                <c:pt idx="6540">
                  <c:v>31.679932999999998</c:v>
                </c:pt>
                <c:pt idx="6541">
                  <c:v>35.640794</c:v>
                </c:pt>
                <c:pt idx="6542">
                  <c:v>31.720192000000001</c:v>
                </c:pt>
                <c:pt idx="6543">
                  <c:v>32.407187</c:v>
                </c:pt>
                <c:pt idx="6544">
                  <c:v>35.448036000000002</c:v>
                </c:pt>
                <c:pt idx="6545">
                  <c:v>32.046726</c:v>
                </c:pt>
                <c:pt idx="6546">
                  <c:v>31.898596999999999</c:v>
                </c:pt>
                <c:pt idx="6547">
                  <c:v>35.687404999999998</c:v>
                </c:pt>
                <c:pt idx="6548">
                  <c:v>32.522278999999997</c:v>
                </c:pt>
                <c:pt idx="6549">
                  <c:v>31.308582999999999</c:v>
                </c:pt>
                <c:pt idx="6550">
                  <c:v>35.839627</c:v>
                </c:pt>
                <c:pt idx="6551">
                  <c:v>31.977504</c:v>
                </c:pt>
                <c:pt idx="6552">
                  <c:v>31.912672000000001</c:v>
                </c:pt>
                <c:pt idx="6553">
                  <c:v>35.941996000000003</c:v>
                </c:pt>
                <c:pt idx="6554">
                  <c:v>31.887616000000001</c:v>
                </c:pt>
                <c:pt idx="6555">
                  <c:v>31.911653000000001</c:v>
                </c:pt>
                <c:pt idx="6556">
                  <c:v>35.901550999999998</c:v>
                </c:pt>
                <c:pt idx="6557">
                  <c:v>32.096485000000001</c:v>
                </c:pt>
                <c:pt idx="6558">
                  <c:v>32.021152000000001</c:v>
                </c:pt>
                <c:pt idx="6559">
                  <c:v>35.450833000000003</c:v>
                </c:pt>
                <c:pt idx="6560">
                  <c:v>32.008634000000001</c:v>
                </c:pt>
                <c:pt idx="6561">
                  <c:v>31.892246</c:v>
                </c:pt>
                <c:pt idx="6562">
                  <c:v>36.031773000000001</c:v>
                </c:pt>
                <c:pt idx="6563">
                  <c:v>31.745488000000002</c:v>
                </c:pt>
                <c:pt idx="6564">
                  <c:v>31.870726999999999</c:v>
                </c:pt>
                <c:pt idx="6565">
                  <c:v>35.880775</c:v>
                </c:pt>
                <c:pt idx="6566">
                  <c:v>32.137225000000001</c:v>
                </c:pt>
                <c:pt idx="6567">
                  <c:v>31.610469999999999</c:v>
                </c:pt>
                <c:pt idx="6568">
                  <c:v>35.988124999999997</c:v>
                </c:pt>
                <c:pt idx="6569">
                  <c:v>31.976838000000001</c:v>
                </c:pt>
                <c:pt idx="6570">
                  <c:v>31.829930999999998</c:v>
                </c:pt>
                <c:pt idx="6571">
                  <c:v>35.97007</c:v>
                </c:pt>
                <c:pt idx="6572">
                  <c:v>31.882338000000001</c:v>
                </c:pt>
                <c:pt idx="6573">
                  <c:v>31.926653000000002</c:v>
                </c:pt>
                <c:pt idx="6574">
                  <c:v>35.877330000000001</c:v>
                </c:pt>
                <c:pt idx="6575">
                  <c:v>31.903096999999999</c:v>
                </c:pt>
                <c:pt idx="6576">
                  <c:v>31.988337999999999</c:v>
                </c:pt>
                <c:pt idx="6577">
                  <c:v>36.001069000000001</c:v>
                </c:pt>
                <c:pt idx="6578">
                  <c:v>31.640302999999999</c:v>
                </c:pt>
                <c:pt idx="6579">
                  <c:v>32.193669999999997</c:v>
                </c:pt>
                <c:pt idx="6580">
                  <c:v>35.914737000000002</c:v>
                </c:pt>
                <c:pt idx="6581">
                  <c:v>31.988375000000001</c:v>
                </c:pt>
                <c:pt idx="6582">
                  <c:v>72.613005999999999</c:v>
                </c:pt>
                <c:pt idx="6583">
                  <c:v>24.993293000000001</c:v>
                </c:pt>
                <c:pt idx="6584">
                  <c:v>35.654313000000002</c:v>
                </c:pt>
                <c:pt idx="6585">
                  <c:v>31.805745999999999</c:v>
                </c:pt>
                <c:pt idx="6586">
                  <c:v>31.976393000000002</c:v>
                </c:pt>
                <c:pt idx="6587">
                  <c:v>35.848404000000002</c:v>
                </c:pt>
                <c:pt idx="6588">
                  <c:v>32.012188999999999</c:v>
                </c:pt>
                <c:pt idx="6589">
                  <c:v>31.915579000000001</c:v>
                </c:pt>
                <c:pt idx="6590">
                  <c:v>35.973551</c:v>
                </c:pt>
                <c:pt idx="6591">
                  <c:v>32.453909000000003</c:v>
                </c:pt>
                <c:pt idx="6592">
                  <c:v>31.393803999999999</c:v>
                </c:pt>
                <c:pt idx="6593">
                  <c:v>35.963107000000001</c:v>
                </c:pt>
                <c:pt idx="6594">
                  <c:v>31.790005000000001</c:v>
                </c:pt>
                <c:pt idx="6595">
                  <c:v>31.875078999999999</c:v>
                </c:pt>
                <c:pt idx="6596">
                  <c:v>36.012959000000002</c:v>
                </c:pt>
                <c:pt idx="6597">
                  <c:v>31.792024999999999</c:v>
                </c:pt>
                <c:pt idx="6598">
                  <c:v>31.907893999999999</c:v>
                </c:pt>
                <c:pt idx="6599">
                  <c:v>35.935941</c:v>
                </c:pt>
                <c:pt idx="6600">
                  <c:v>31.969207999999998</c:v>
                </c:pt>
                <c:pt idx="6601">
                  <c:v>31.905339000000001</c:v>
                </c:pt>
                <c:pt idx="6602">
                  <c:v>35.992069000000001</c:v>
                </c:pt>
                <c:pt idx="6603">
                  <c:v>31.879061</c:v>
                </c:pt>
                <c:pt idx="6604">
                  <c:v>31.974170999999998</c:v>
                </c:pt>
                <c:pt idx="6605">
                  <c:v>36.038366000000003</c:v>
                </c:pt>
                <c:pt idx="6606">
                  <c:v>31.717894999999999</c:v>
                </c:pt>
                <c:pt idx="6607">
                  <c:v>31.994171000000001</c:v>
                </c:pt>
                <c:pt idx="6608">
                  <c:v>36.055644000000001</c:v>
                </c:pt>
                <c:pt idx="6609">
                  <c:v>31.681339999999999</c:v>
                </c:pt>
                <c:pt idx="6610">
                  <c:v>32.032764</c:v>
                </c:pt>
                <c:pt idx="6611">
                  <c:v>35.963070000000002</c:v>
                </c:pt>
                <c:pt idx="6612">
                  <c:v>31.801506</c:v>
                </c:pt>
                <c:pt idx="6613">
                  <c:v>31.943708000000001</c:v>
                </c:pt>
                <c:pt idx="6614">
                  <c:v>35.908608000000001</c:v>
                </c:pt>
                <c:pt idx="6615">
                  <c:v>31.841802000000001</c:v>
                </c:pt>
                <c:pt idx="6616">
                  <c:v>32.282577000000003</c:v>
                </c:pt>
                <c:pt idx="6617">
                  <c:v>35.517868999999997</c:v>
                </c:pt>
                <c:pt idx="6618">
                  <c:v>32.312112999999997</c:v>
                </c:pt>
                <c:pt idx="6619">
                  <c:v>31.451785000000001</c:v>
                </c:pt>
                <c:pt idx="6620">
                  <c:v>36.326326000000002</c:v>
                </c:pt>
                <c:pt idx="6621">
                  <c:v>31.645524999999999</c:v>
                </c:pt>
                <c:pt idx="6622">
                  <c:v>31.970374</c:v>
                </c:pt>
                <c:pt idx="6623">
                  <c:v>35.956755000000001</c:v>
                </c:pt>
                <c:pt idx="6624">
                  <c:v>31.429119</c:v>
                </c:pt>
                <c:pt idx="6625">
                  <c:v>32.054614999999998</c:v>
                </c:pt>
                <c:pt idx="6626">
                  <c:v>35.717793</c:v>
                </c:pt>
                <c:pt idx="6627">
                  <c:v>31.924598</c:v>
                </c:pt>
                <c:pt idx="6628">
                  <c:v>32.117559</c:v>
                </c:pt>
                <c:pt idx="6629">
                  <c:v>35.765127</c:v>
                </c:pt>
                <c:pt idx="6630">
                  <c:v>31.764783999999999</c:v>
                </c:pt>
                <c:pt idx="6631">
                  <c:v>31.893671999999999</c:v>
                </c:pt>
                <c:pt idx="6632">
                  <c:v>35.995255</c:v>
                </c:pt>
                <c:pt idx="6633">
                  <c:v>31.895412</c:v>
                </c:pt>
                <c:pt idx="6634">
                  <c:v>31.933468000000001</c:v>
                </c:pt>
                <c:pt idx="6635">
                  <c:v>35.942588000000001</c:v>
                </c:pt>
                <c:pt idx="6636">
                  <c:v>31.864986999999999</c:v>
                </c:pt>
                <c:pt idx="6637">
                  <c:v>31.915541999999999</c:v>
                </c:pt>
                <c:pt idx="6638">
                  <c:v>35.956811000000002</c:v>
                </c:pt>
                <c:pt idx="6639">
                  <c:v>32.078504000000002</c:v>
                </c:pt>
                <c:pt idx="6640">
                  <c:v>31.94895</c:v>
                </c:pt>
                <c:pt idx="6641">
                  <c:v>35.738239</c:v>
                </c:pt>
                <c:pt idx="6642">
                  <c:v>32.045355999999998</c:v>
                </c:pt>
                <c:pt idx="6643">
                  <c:v>31.696044000000001</c:v>
                </c:pt>
                <c:pt idx="6644">
                  <c:v>35.963698999999998</c:v>
                </c:pt>
                <c:pt idx="6645">
                  <c:v>31.871098</c:v>
                </c:pt>
                <c:pt idx="6646">
                  <c:v>31.914597000000001</c:v>
                </c:pt>
                <c:pt idx="6647">
                  <c:v>36.002977000000001</c:v>
                </c:pt>
                <c:pt idx="6648">
                  <c:v>32.199077000000003</c:v>
                </c:pt>
                <c:pt idx="6649">
                  <c:v>31.517859000000001</c:v>
                </c:pt>
                <c:pt idx="6650">
                  <c:v>35.892237000000002</c:v>
                </c:pt>
                <c:pt idx="6651">
                  <c:v>31.972985999999999</c:v>
                </c:pt>
                <c:pt idx="6652">
                  <c:v>32.002208000000003</c:v>
                </c:pt>
                <c:pt idx="6653">
                  <c:v>36.043309999999998</c:v>
                </c:pt>
                <c:pt idx="6654">
                  <c:v>31.977746</c:v>
                </c:pt>
                <c:pt idx="6655">
                  <c:v>31.434083000000001</c:v>
                </c:pt>
                <c:pt idx="6656">
                  <c:v>35.957402999999999</c:v>
                </c:pt>
                <c:pt idx="6657">
                  <c:v>31.999412</c:v>
                </c:pt>
                <c:pt idx="6658">
                  <c:v>31.916338</c:v>
                </c:pt>
                <c:pt idx="6659">
                  <c:v>36.118754000000003</c:v>
                </c:pt>
                <c:pt idx="6660">
                  <c:v>31.602322000000001</c:v>
                </c:pt>
                <c:pt idx="6661">
                  <c:v>31.937615999999998</c:v>
                </c:pt>
                <c:pt idx="6662">
                  <c:v>36.137717000000002</c:v>
                </c:pt>
                <c:pt idx="6663">
                  <c:v>31.681450999999999</c:v>
                </c:pt>
                <c:pt idx="6664">
                  <c:v>32.055374</c:v>
                </c:pt>
                <c:pt idx="6665">
                  <c:v>35.749867999999999</c:v>
                </c:pt>
                <c:pt idx="6666">
                  <c:v>31.951560000000001</c:v>
                </c:pt>
                <c:pt idx="6667">
                  <c:v>31.920245999999999</c:v>
                </c:pt>
                <c:pt idx="6668">
                  <c:v>36.011755000000001</c:v>
                </c:pt>
                <c:pt idx="6669">
                  <c:v>31.874376000000002</c:v>
                </c:pt>
                <c:pt idx="6670">
                  <c:v>31.871949999999998</c:v>
                </c:pt>
                <c:pt idx="6671">
                  <c:v>36.288901000000003</c:v>
                </c:pt>
                <c:pt idx="6672">
                  <c:v>31.458452000000001</c:v>
                </c:pt>
                <c:pt idx="6673">
                  <c:v>31.882802000000002</c:v>
                </c:pt>
                <c:pt idx="6674">
                  <c:v>35.940645000000004</c:v>
                </c:pt>
                <c:pt idx="6675">
                  <c:v>32.088504</c:v>
                </c:pt>
                <c:pt idx="6676">
                  <c:v>31.727747000000001</c:v>
                </c:pt>
                <c:pt idx="6677">
                  <c:v>35.90757</c:v>
                </c:pt>
                <c:pt idx="6678">
                  <c:v>31.935468</c:v>
                </c:pt>
                <c:pt idx="6679">
                  <c:v>31.902839</c:v>
                </c:pt>
                <c:pt idx="6680">
                  <c:v>35.998773</c:v>
                </c:pt>
                <c:pt idx="6681">
                  <c:v>31.896728</c:v>
                </c:pt>
                <c:pt idx="6682">
                  <c:v>32.019264</c:v>
                </c:pt>
                <c:pt idx="6683">
                  <c:v>35.889699999999998</c:v>
                </c:pt>
                <c:pt idx="6684">
                  <c:v>31.965022999999999</c:v>
                </c:pt>
                <c:pt idx="6685">
                  <c:v>31.906745999999998</c:v>
                </c:pt>
                <c:pt idx="6686">
                  <c:v>35.851201000000003</c:v>
                </c:pt>
                <c:pt idx="6687">
                  <c:v>32.102541000000002</c:v>
                </c:pt>
                <c:pt idx="6688">
                  <c:v>31.531192999999998</c:v>
                </c:pt>
                <c:pt idx="6689">
                  <c:v>36.028495999999997</c:v>
                </c:pt>
                <c:pt idx="6690">
                  <c:v>31.796709</c:v>
                </c:pt>
                <c:pt idx="6691">
                  <c:v>31.894227000000001</c:v>
                </c:pt>
                <c:pt idx="6692">
                  <c:v>35.909385</c:v>
                </c:pt>
                <c:pt idx="6693">
                  <c:v>31.950301</c:v>
                </c:pt>
                <c:pt idx="6694">
                  <c:v>31.831320000000002</c:v>
                </c:pt>
                <c:pt idx="6695">
                  <c:v>35.983533000000001</c:v>
                </c:pt>
                <c:pt idx="6696">
                  <c:v>31.970523</c:v>
                </c:pt>
                <c:pt idx="6697">
                  <c:v>31.851672000000001</c:v>
                </c:pt>
                <c:pt idx="6698">
                  <c:v>35.930978000000003</c:v>
                </c:pt>
                <c:pt idx="6699">
                  <c:v>39.030901</c:v>
                </c:pt>
                <c:pt idx="6700">
                  <c:v>25.023551999999999</c:v>
                </c:pt>
                <c:pt idx="6701">
                  <c:v>36.088773000000003</c:v>
                </c:pt>
                <c:pt idx="6702">
                  <c:v>31.648636</c:v>
                </c:pt>
                <c:pt idx="6703">
                  <c:v>31.662748000000001</c:v>
                </c:pt>
                <c:pt idx="6704">
                  <c:v>35.883552000000002</c:v>
                </c:pt>
                <c:pt idx="6705">
                  <c:v>32.191595999999997</c:v>
                </c:pt>
                <c:pt idx="6706">
                  <c:v>31.624136</c:v>
                </c:pt>
                <c:pt idx="6707">
                  <c:v>35.805478999999998</c:v>
                </c:pt>
                <c:pt idx="6708">
                  <c:v>31.903300999999999</c:v>
                </c:pt>
                <c:pt idx="6709">
                  <c:v>31.965948999999998</c:v>
                </c:pt>
                <c:pt idx="6710">
                  <c:v>35.922533999999999</c:v>
                </c:pt>
                <c:pt idx="6711">
                  <c:v>31.949819999999999</c:v>
                </c:pt>
                <c:pt idx="6712">
                  <c:v>31.821802000000002</c:v>
                </c:pt>
                <c:pt idx="6713">
                  <c:v>35.936404000000003</c:v>
                </c:pt>
                <c:pt idx="6714">
                  <c:v>31.997782000000001</c:v>
                </c:pt>
                <c:pt idx="6715">
                  <c:v>32.041245000000004</c:v>
                </c:pt>
                <c:pt idx="6716">
                  <c:v>35.793072000000002</c:v>
                </c:pt>
                <c:pt idx="6717">
                  <c:v>31.907634999999999</c:v>
                </c:pt>
                <c:pt idx="6718">
                  <c:v>31.873004999999999</c:v>
                </c:pt>
                <c:pt idx="6719">
                  <c:v>35.970847999999997</c:v>
                </c:pt>
                <c:pt idx="6720">
                  <c:v>32.172651000000002</c:v>
                </c:pt>
                <c:pt idx="6721">
                  <c:v>32.014467000000003</c:v>
                </c:pt>
                <c:pt idx="6722">
                  <c:v>35.400092000000001</c:v>
                </c:pt>
                <c:pt idx="6723">
                  <c:v>32.012411999999998</c:v>
                </c:pt>
                <c:pt idx="6724">
                  <c:v>31.852931999999999</c:v>
                </c:pt>
                <c:pt idx="6725">
                  <c:v>35.893163000000001</c:v>
                </c:pt>
                <c:pt idx="6726">
                  <c:v>31.916633999999998</c:v>
                </c:pt>
                <c:pt idx="6727">
                  <c:v>31.975708999999998</c:v>
                </c:pt>
                <c:pt idx="6728">
                  <c:v>35.884478000000001</c:v>
                </c:pt>
                <c:pt idx="6729">
                  <c:v>31.893820000000002</c:v>
                </c:pt>
                <c:pt idx="6730">
                  <c:v>31.924689999999998</c:v>
                </c:pt>
                <c:pt idx="6731">
                  <c:v>35.934403000000003</c:v>
                </c:pt>
                <c:pt idx="6732">
                  <c:v>31.931894</c:v>
                </c:pt>
                <c:pt idx="6733">
                  <c:v>31.954764000000001</c:v>
                </c:pt>
                <c:pt idx="6734">
                  <c:v>35.953310999999999</c:v>
                </c:pt>
                <c:pt idx="6735">
                  <c:v>32.148873000000002</c:v>
                </c:pt>
                <c:pt idx="6736">
                  <c:v>31.721803000000001</c:v>
                </c:pt>
                <c:pt idx="6737">
                  <c:v>35.924717999999999</c:v>
                </c:pt>
                <c:pt idx="6738">
                  <c:v>31.823857</c:v>
                </c:pt>
                <c:pt idx="6739">
                  <c:v>32.040318999999997</c:v>
                </c:pt>
                <c:pt idx="6740">
                  <c:v>35.796368000000001</c:v>
                </c:pt>
                <c:pt idx="6741">
                  <c:v>31.866506000000001</c:v>
                </c:pt>
                <c:pt idx="6742">
                  <c:v>31.944005000000001</c:v>
                </c:pt>
                <c:pt idx="6743">
                  <c:v>35.949292</c:v>
                </c:pt>
                <c:pt idx="6744">
                  <c:v>31.928709000000001</c:v>
                </c:pt>
                <c:pt idx="6745">
                  <c:v>32.032373999999997</c:v>
                </c:pt>
                <c:pt idx="6746">
                  <c:v>35.872163999999998</c:v>
                </c:pt>
                <c:pt idx="6747">
                  <c:v>31.772469000000001</c:v>
                </c:pt>
                <c:pt idx="6748">
                  <c:v>31.929245000000002</c:v>
                </c:pt>
                <c:pt idx="6749">
                  <c:v>35.953662999999999</c:v>
                </c:pt>
                <c:pt idx="6750">
                  <c:v>31.975801000000001</c:v>
                </c:pt>
                <c:pt idx="6751">
                  <c:v>31.946116</c:v>
                </c:pt>
                <c:pt idx="6752">
                  <c:v>35.756757</c:v>
                </c:pt>
                <c:pt idx="6753">
                  <c:v>32.068004000000002</c:v>
                </c:pt>
                <c:pt idx="6754">
                  <c:v>32.037153000000004</c:v>
                </c:pt>
                <c:pt idx="6755">
                  <c:v>35.78622</c:v>
                </c:pt>
                <c:pt idx="6756">
                  <c:v>31.855543000000001</c:v>
                </c:pt>
                <c:pt idx="6757">
                  <c:v>31.910616000000001</c:v>
                </c:pt>
                <c:pt idx="6758">
                  <c:v>36.009847999999998</c:v>
                </c:pt>
                <c:pt idx="6759">
                  <c:v>31.76484</c:v>
                </c:pt>
                <c:pt idx="6760">
                  <c:v>31.934578999999999</c:v>
                </c:pt>
                <c:pt idx="6761">
                  <c:v>35.879181000000003</c:v>
                </c:pt>
                <c:pt idx="6762">
                  <c:v>31.934615999999998</c:v>
                </c:pt>
                <c:pt idx="6763">
                  <c:v>31.927060999999998</c:v>
                </c:pt>
                <c:pt idx="6764">
                  <c:v>35.940570999999998</c:v>
                </c:pt>
                <c:pt idx="6765">
                  <c:v>31.869541999999999</c:v>
                </c:pt>
                <c:pt idx="6766">
                  <c:v>31.873671999999999</c:v>
                </c:pt>
                <c:pt idx="6767">
                  <c:v>35.938478000000003</c:v>
                </c:pt>
                <c:pt idx="6768">
                  <c:v>31.949670999999999</c:v>
                </c:pt>
                <c:pt idx="6769">
                  <c:v>31.962875</c:v>
                </c:pt>
                <c:pt idx="6770">
                  <c:v>35.918238000000002</c:v>
                </c:pt>
                <c:pt idx="6771">
                  <c:v>32.012875000000001</c:v>
                </c:pt>
                <c:pt idx="6772">
                  <c:v>31.952597999999998</c:v>
                </c:pt>
                <c:pt idx="6773">
                  <c:v>35.897941000000003</c:v>
                </c:pt>
                <c:pt idx="6774">
                  <c:v>31.789988000000001</c:v>
                </c:pt>
                <c:pt idx="6775">
                  <c:v>32.029837999999998</c:v>
                </c:pt>
                <c:pt idx="6776">
                  <c:v>35.803404</c:v>
                </c:pt>
                <c:pt idx="6777">
                  <c:v>31.865247</c:v>
                </c:pt>
                <c:pt idx="6778">
                  <c:v>31.884487</c:v>
                </c:pt>
                <c:pt idx="6779">
                  <c:v>35.976885000000003</c:v>
                </c:pt>
                <c:pt idx="6780">
                  <c:v>31.894560999999999</c:v>
                </c:pt>
                <c:pt idx="6781">
                  <c:v>31.895505</c:v>
                </c:pt>
                <c:pt idx="6782">
                  <c:v>35.979367000000003</c:v>
                </c:pt>
                <c:pt idx="6783">
                  <c:v>31.827265000000001</c:v>
                </c:pt>
                <c:pt idx="6784">
                  <c:v>31.960376</c:v>
                </c:pt>
                <c:pt idx="6785">
                  <c:v>35.896849000000003</c:v>
                </c:pt>
                <c:pt idx="6786">
                  <c:v>32.051042000000002</c:v>
                </c:pt>
                <c:pt idx="6787">
                  <c:v>31.895301</c:v>
                </c:pt>
                <c:pt idx="6788">
                  <c:v>35.90607</c:v>
                </c:pt>
                <c:pt idx="6789">
                  <c:v>31.827006000000001</c:v>
                </c:pt>
                <c:pt idx="6790">
                  <c:v>31.986170999999999</c:v>
                </c:pt>
                <c:pt idx="6791">
                  <c:v>35.889941</c:v>
                </c:pt>
                <c:pt idx="6792">
                  <c:v>31.914228000000001</c:v>
                </c:pt>
                <c:pt idx="6793">
                  <c:v>31.766970000000001</c:v>
                </c:pt>
                <c:pt idx="6794">
                  <c:v>36.009402999999999</c:v>
                </c:pt>
                <c:pt idx="6795">
                  <c:v>31.911190000000001</c:v>
                </c:pt>
                <c:pt idx="6796">
                  <c:v>31.905487000000001</c:v>
                </c:pt>
                <c:pt idx="6797">
                  <c:v>35.876792999999999</c:v>
                </c:pt>
                <c:pt idx="6798">
                  <c:v>31.906783000000001</c:v>
                </c:pt>
                <c:pt idx="6799">
                  <c:v>32.077337999999997</c:v>
                </c:pt>
                <c:pt idx="6800">
                  <c:v>35.706887000000002</c:v>
                </c:pt>
                <c:pt idx="6801">
                  <c:v>31.887024</c:v>
                </c:pt>
                <c:pt idx="6802">
                  <c:v>31.910820999999999</c:v>
                </c:pt>
                <c:pt idx="6803">
                  <c:v>35.932181999999997</c:v>
                </c:pt>
                <c:pt idx="6804">
                  <c:v>31.971744999999999</c:v>
                </c:pt>
                <c:pt idx="6805">
                  <c:v>31.976800999999998</c:v>
                </c:pt>
                <c:pt idx="6806">
                  <c:v>35.857070999999998</c:v>
                </c:pt>
                <c:pt idx="6807">
                  <c:v>31.890338</c:v>
                </c:pt>
                <c:pt idx="6808">
                  <c:v>31.923653999999999</c:v>
                </c:pt>
                <c:pt idx="6809">
                  <c:v>35.973478</c:v>
                </c:pt>
                <c:pt idx="6810">
                  <c:v>31.963875000000002</c:v>
                </c:pt>
                <c:pt idx="6811">
                  <c:v>31.851284</c:v>
                </c:pt>
                <c:pt idx="6812">
                  <c:v>35.946033</c:v>
                </c:pt>
                <c:pt idx="6813">
                  <c:v>31.877191</c:v>
                </c:pt>
                <c:pt idx="6814">
                  <c:v>31.968208000000001</c:v>
                </c:pt>
                <c:pt idx="6815">
                  <c:v>35.915441000000001</c:v>
                </c:pt>
                <c:pt idx="6816">
                  <c:v>31.989318999999998</c:v>
                </c:pt>
                <c:pt idx="6817">
                  <c:v>31.828543</c:v>
                </c:pt>
                <c:pt idx="6818">
                  <c:v>31.934837999999999</c:v>
                </c:pt>
                <c:pt idx="6819">
                  <c:v>35.868440999999997</c:v>
                </c:pt>
                <c:pt idx="6820">
                  <c:v>31.953430999999998</c:v>
                </c:pt>
                <c:pt idx="6821">
                  <c:v>32.033504000000001</c:v>
                </c:pt>
                <c:pt idx="6822">
                  <c:v>35.778979</c:v>
                </c:pt>
                <c:pt idx="6823">
                  <c:v>32.386484000000003</c:v>
                </c:pt>
                <c:pt idx="6824">
                  <c:v>31.511545000000002</c:v>
                </c:pt>
                <c:pt idx="6825">
                  <c:v>35.812885999999999</c:v>
                </c:pt>
                <c:pt idx="6826">
                  <c:v>32.078819000000003</c:v>
                </c:pt>
                <c:pt idx="6827">
                  <c:v>31.820599000000001</c:v>
                </c:pt>
                <c:pt idx="6828">
                  <c:v>35.872441999999999</c:v>
                </c:pt>
                <c:pt idx="6829">
                  <c:v>31.939654000000001</c:v>
                </c:pt>
                <c:pt idx="6830">
                  <c:v>31.914635000000001</c:v>
                </c:pt>
                <c:pt idx="6831">
                  <c:v>35.908275000000003</c:v>
                </c:pt>
                <c:pt idx="6832">
                  <c:v>31.879764999999999</c:v>
                </c:pt>
                <c:pt idx="6833">
                  <c:v>31.977374999999999</c:v>
                </c:pt>
                <c:pt idx="6834">
                  <c:v>35.969273999999999</c:v>
                </c:pt>
                <c:pt idx="6835">
                  <c:v>31.852080000000001</c:v>
                </c:pt>
                <c:pt idx="6836">
                  <c:v>32.109448999999998</c:v>
                </c:pt>
                <c:pt idx="6837">
                  <c:v>35.853293000000001</c:v>
                </c:pt>
                <c:pt idx="6838">
                  <c:v>31.938801999999999</c:v>
                </c:pt>
                <c:pt idx="6839">
                  <c:v>31.846375999999999</c:v>
                </c:pt>
                <c:pt idx="6840">
                  <c:v>35.789330999999997</c:v>
                </c:pt>
                <c:pt idx="6841">
                  <c:v>31.941876000000001</c:v>
                </c:pt>
                <c:pt idx="6842">
                  <c:v>31.919117</c:v>
                </c:pt>
                <c:pt idx="6843">
                  <c:v>35.902405000000002</c:v>
                </c:pt>
                <c:pt idx="6844">
                  <c:v>32.055577999999997</c:v>
                </c:pt>
                <c:pt idx="6845">
                  <c:v>31.747081000000001</c:v>
                </c:pt>
                <c:pt idx="6846">
                  <c:v>35.994886000000001</c:v>
                </c:pt>
                <c:pt idx="6847">
                  <c:v>31.866709</c:v>
                </c:pt>
                <c:pt idx="6848">
                  <c:v>32.029930999999998</c:v>
                </c:pt>
                <c:pt idx="6849">
                  <c:v>35.951495999999999</c:v>
                </c:pt>
                <c:pt idx="6850">
                  <c:v>31.761099000000002</c:v>
                </c:pt>
                <c:pt idx="6851">
                  <c:v>31.886486999999999</c:v>
                </c:pt>
                <c:pt idx="6852">
                  <c:v>35.936756000000003</c:v>
                </c:pt>
                <c:pt idx="6853">
                  <c:v>31.968430999999999</c:v>
                </c:pt>
                <c:pt idx="6854">
                  <c:v>31.928059999999999</c:v>
                </c:pt>
                <c:pt idx="6855">
                  <c:v>36.018441000000003</c:v>
                </c:pt>
                <c:pt idx="6856">
                  <c:v>31.681766</c:v>
                </c:pt>
                <c:pt idx="6857">
                  <c:v>31.932912999999999</c:v>
                </c:pt>
                <c:pt idx="6858">
                  <c:v>35.980829999999997</c:v>
                </c:pt>
                <c:pt idx="6859">
                  <c:v>31.962005000000001</c:v>
                </c:pt>
                <c:pt idx="6860">
                  <c:v>31.956189999999999</c:v>
                </c:pt>
                <c:pt idx="6861">
                  <c:v>35.926977999999998</c:v>
                </c:pt>
                <c:pt idx="6862">
                  <c:v>32.112468</c:v>
                </c:pt>
                <c:pt idx="6863">
                  <c:v>31.599729</c:v>
                </c:pt>
                <c:pt idx="6864">
                  <c:v>35.903590000000001</c:v>
                </c:pt>
                <c:pt idx="6865">
                  <c:v>31.911726999999999</c:v>
                </c:pt>
                <c:pt idx="6866">
                  <c:v>31.981318999999999</c:v>
                </c:pt>
                <c:pt idx="6867">
                  <c:v>35.88646</c:v>
                </c:pt>
                <c:pt idx="6868">
                  <c:v>31.845821000000001</c:v>
                </c:pt>
                <c:pt idx="6869">
                  <c:v>31.949449999999999</c:v>
                </c:pt>
                <c:pt idx="6870">
                  <c:v>35.906644999999997</c:v>
                </c:pt>
                <c:pt idx="6871">
                  <c:v>31.903708999999999</c:v>
                </c:pt>
                <c:pt idx="6872">
                  <c:v>32.047449</c:v>
                </c:pt>
                <c:pt idx="6873">
                  <c:v>36.072217999999999</c:v>
                </c:pt>
                <c:pt idx="6874">
                  <c:v>31.640211000000001</c:v>
                </c:pt>
                <c:pt idx="6875">
                  <c:v>31.931671999999999</c:v>
                </c:pt>
                <c:pt idx="6876">
                  <c:v>35.889164000000001</c:v>
                </c:pt>
                <c:pt idx="6877">
                  <c:v>32.027912000000001</c:v>
                </c:pt>
                <c:pt idx="6878">
                  <c:v>31.729061999999999</c:v>
                </c:pt>
                <c:pt idx="6879">
                  <c:v>35.983829999999998</c:v>
                </c:pt>
                <c:pt idx="6880">
                  <c:v>31.836912999999999</c:v>
                </c:pt>
                <c:pt idx="6881">
                  <c:v>31.919578999999999</c:v>
                </c:pt>
                <c:pt idx="6882">
                  <c:v>35.912849000000001</c:v>
                </c:pt>
                <c:pt idx="6883">
                  <c:v>32.042394000000002</c:v>
                </c:pt>
                <c:pt idx="6884">
                  <c:v>31.807691999999999</c:v>
                </c:pt>
                <c:pt idx="6885">
                  <c:v>35.879125999999999</c:v>
                </c:pt>
                <c:pt idx="6886">
                  <c:v>31.924189999999999</c:v>
                </c:pt>
                <c:pt idx="6887">
                  <c:v>31.931228000000001</c:v>
                </c:pt>
                <c:pt idx="6888">
                  <c:v>35.995514</c:v>
                </c:pt>
                <c:pt idx="6889">
                  <c:v>31.885154</c:v>
                </c:pt>
                <c:pt idx="6890">
                  <c:v>32.079171000000002</c:v>
                </c:pt>
                <c:pt idx="6891">
                  <c:v>35.829942000000003</c:v>
                </c:pt>
                <c:pt idx="6892">
                  <c:v>31.923098</c:v>
                </c:pt>
                <c:pt idx="6893">
                  <c:v>31.818987</c:v>
                </c:pt>
                <c:pt idx="6894">
                  <c:v>35.981051000000001</c:v>
                </c:pt>
                <c:pt idx="6895">
                  <c:v>32.031986000000003</c:v>
                </c:pt>
                <c:pt idx="6896">
                  <c:v>31.577786</c:v>
                </c:pt>
                <c:pt idx="6897">
                  <c:v>36.026792999999998</c:v>
                </c:pt>
                <c:pt idx="6898">
                  <c:v>31.855709000000001</c:v>
                </c:pt>
                <c:pt idx="6899">
                  <c:v>31.914172000000001</c:v>
                </c:pt>
                <c:pt idx="6900">
                  <c:v>35.881664000000001</c:v>
                </c:pt>
                <c:pt idx="6901">
                  <c:v>31.921875</c:v>
                </c:pt>
                <c:pt idx="6902">
                  <c:v>31.922117</c:v>
                </c:pt>
                <c:pt idx="6903">
                  <c:v>35.935071000000001</c:v>
                </c:pt>
                <c:pt idx="6904">
                  <c:v>31.965228</c:v>
                </c:pt>
                <c:pt idx="6905">
                  <c:v>31.805191000000001</c:v>
                </c:pt>
                <c:pt idx="6906">
                  <c:v>35.935256000000003</c:v>
                </c:pt>
                <c:pt idx="6907">
                  <c:v>31.927913</c:v>
                </c:pt>
                <c:pt idx="6908">
                  <c:v>32.187004000000002</c:v>
                </c:pt>
                <c:pt idx="6909">
                  <c:v>35.826849000000003</c:v>
                </c:pt>
                <c:pt idx="6910">
                  <c:v>31.667359000000001</c:v>
                </c:pt>
                <c:pt idx="6911">
                  <c:v>32.109651999999997</c:v>
                </c:pt>
                <c:pt idx="6912">
                  <c:v>35.883479000000001</c:v>
                </c:pt>
                <c:pt idx="6913">
                  <c:v>31.784690999999999</c:v>
                </c:pt>
                <c:pt idx="6914">
                  <c:v>31.97832</c:v>
                </c:pt>
                <c:pt idx="6915">
                  <c:v>36.012144999999997</c:v>
                </c:pt>
                <c:pt idx="6916">
                  <c:v>31.907931000000001</c:v>
                </c:pt>
                <c:pt idx="6917">
                  <c:v>32.06306</c:v>
                </c:pt>
                <c:pt idx="6918">
                  <c:v>35.540055000000002</c:v>
                </c:pt>
                <c:pt idx="6919">
                  <c:v>31.749026000000001</c:v>
                </c:pt>
                <c:pt idx="6920">
                  <c:v>31.903597999999999</c:v>
                </c:pt>
                <c:pt idx="6921">
                  <c:v>35.951849000000003</c:v>
                </c:pt>
                <c:pt idx="6922">
                  <c:v>31.900079999999999</c:v>
                </c:pt>
                <c:pt idx="6923">
                  <c:v>31.862691000000002</c:v>
                </c:pt>
                <c:pt idx="6924">
                  <c:v>36.378363999999998</c:v>
                </c:pt>
                <c:pt idx="6925">
                  <c:v>31.471619</c:v>
                </c:pt>
                <c:pt idx="6926">
                  <c:v>32.368039000000003</c:v>
                </c:pt>
                <c:pt idx="6927">
                  <c:v>35.389797000000002</c:v>
                </c:pt>
                <c:pt idx="6928">
                  <c:v>31.918783000000001</c:v>
                </c:pt>
                <c:pt idx="6929">
                  <c:v>32.255595999999997</c:v>
                </c:pt>
                <c:pt idx="6930">
                  <c:v>35.755609</c:v>
                </c:pt>
                <c:pt idx="6931">
                  <c:v>31.747173</c:v>
                </c:pt>
                <c:pt idx="6932">
                  <c:v>31.794673</c:v>
                </c:pt>
                <c:pt idx="6933">
                  <c:v>35.966921999999997</c:v>
                </c:pt>
                <c:pt idx="6934">
                  <c:v>31.994450000000001</c:v>
                </c:pt>
                <c:pt idx="6935">
                  <c:v>31.857524999999999</c:v>
                </c:pt>
                <c:pt idx="6936">
                  <c:v>35.908107999999999</c:v>
                </c:pt>
                <c:pt idx="6937">
                  <c:v>31.875506000000001</c:v>
                </c:pt>
                <c:pt idx="6938">
                  <c:v>32.004430999999997</c:v>
                </c:pt>
                <c:pt idx="6939">
                  <c:v>35.807090000000002</c:v>
                </c:pt>
                <c:pt idx="6940">
                  <c:v>33.012627999999999</c:v>
                </c:pt>
                <c:pt idx="6941">
                  <c:v>31.018326999999999</c:v>
                </c:pt>
                <c:pt idx="6942">
                  <c:v>36.206606000000001</c:v>
                </c:pt>
                <c:pt idx="6943">
                  <c:v>31.885449999999999</c:v>
                </c:pt>
                <c:pt idx="6944">
                  <c:v>31.341621</c:v>
                </c:pt>
                <c:pt idx="6945">
                  <c:v>35.825237999999999</c:v>
                </c:pt>
                <c:pt idx="6946">
                  <c:v>32.13167</c:v>
                </c:pt>
                <c:pt idx="6947">
                  <c:v>32.051523000000003</c:v>
                </c:pt>
                <c:pt idx="6948">
                  <c:v>35.565980000000003</c:v>
                </c:pt>
                <c:pt idx="6949">
                  <c:v>32.321317000000001</c:v>
                </c:pt>
                <c:pt idx="6950">
                  <c:v>31.519601000000002</c:v>
                </c:pt>
                <c:pt idx="6951">
                  <c:v>35.821219999999997</c:v>
                </c:pt>
                <c:pt idx="6952">
                  <c:v>32.063726000000003</c:v>
                </c:pt>
                <c:pt idx="6953">
                  <c:v>31.687432999999999</c:v>
                </c:pt>
                <c:pt idx="6954">
                  <c:v>36.108106999999997</c:v>
                </c:pt>
                <c:pt idx="6955">
                  <c:v>31.646007999999998</c:v>
                </c:pt>
                <c:pt idx="6956">
                  <c:v>31.930506000000001</c:v>
                </c:pt>
                <c:pt idx="6957">
                  <c:v>36.180624999999999</c:v>
                </c:pt>
                <c:pt idx="6958">
                  <c:v>31.554099999999998</c:v>
                </c:pt>
                <c:pt idx="6959">
                  <c:v>32.109782000000003</c:v>
                </c:pt>
                <c:pt idx="6960">
                  <c:v>35.655999000000001</c:v>
                </c:pt>
                <c:pt idx="6961">
                  <c:v>31.986338</c:v>
                </c:pt>
                <c:pt idx="6962">
                  <c:v>31.864691000000001</c:v>
                </c:pt>
                <c:pt idx="6963">
                  <c:v>35.978755999999997</c:v>
                </c:pt>
                <c:pt idx="6964">
                  <c:v>31.985987000000002</c:v>
                </c:pt>
                <c:pt idx="6965">
                  <c:v>31.913968000000001</c:v>
                </c:pt>
                <c:pt idx="6966">
                  <c:v>35.939940999999997</c:v>
                </c:pt>
                <c:pt idx="6967">
                  <c:v>32.021672000000002</c:v>
                </c:pt>
                <c:pt idx="6968">
                  <c:v>31.629211000000002</c:v>
                </c:pt>
                <c:pt idx="6969">
                  <c:v>35.896645999999997</c:v>
                </c:pt>
                <c:pt idx="6970">
                  <c:v>32.130282000000001</c:v>
                </c:pt>
                <c:pt idx="6971">
                  <c:v>31.855172</c:v>
                </c:pt>
                <c:pt idx="6972">
                  <c:v>35.437370000000001</c:v>
                </c:pt>
                <c:pt idx="6973">
                  <c:v>31.833673000000001</c:v>
                </c:pt>
                <c:pt idx="6974">
                  <c:v>32.010209000000003</c:v>
                </c:pt>
                <c:pt idx="6975">
                  <c:v>35.732461000000001</c:v>
                </c:pt>
                <c:pt idx="6976">
                  <c:v>31.938504999999999</c:v>
                </c:pt>
                <c:pt idx="6977">
                  <c:v>31.945654000000001</c:v>
                </c:pt>
                <c:pt idx="6978">
                  <c:v>35.847293999999998</c:v>
                </c:pt>
                <c:pt idx="6979">
                  <c:v>31.942079</c:v>
                </c:pt>
                <c:pt idx="6980">
                  <c:v>31.913506000000002</c:v>
                </c:pt>
                <c:pt idx="6981">
                  <c:v>36.203532000000003</c:v>
                </c:pt>
                <c:pt idx="6982">
                  <c:v>31.555378999999999</c:v>
                </c:pt>
                <c:pt idx="6983">
                  <c:v>31.939375999999999</c:v>
                </c:pt>
                <c:pt idx="6984">
                  <c:v>35.897070999999997</c:v>
                </c:pt>
                <c:pt idx="6985">
                  <c:v>31.879728</c:v>
                </c:pt>
                <c:pt idx="6986">
                  <c:v>31.963450000000002</c:v>
                </c:pt>
                <c:pt idx="6987">
                  <c:v>36.074810999999997</c:v>
                </c:pt>
                <c:pt idx="6988">
                  <c:v>31.689285000000002</c:v>
                </c:pt>
                <c:pt idx="6989">
                  <c:v>32.083542000000001</c:v>
                </c:pt>
                <c:pt idx="6990">
                  <c:v>35.842404999999999</c:v>
                </c:pt>
                <c:pt idx="6991">
                  <c:v>31.890616999999999</c:v>
                </c:pt>
                <c:pt idx="6992">
                  <c:v>31.964765</c:v>
                </c:pt>
                <c:pt idx="6993">
                  <c:v>35.850664000000002</c:v>
                </c:pt>
                <c:pt idx="6994">
                  <c:v>31.852654000000001</c:v>
                </c:pt>
                <c:pt idx="6995">
                  <c:v>31.929134999999999</c:v>
                </c:pt>
                <c:pt idx="6996">
                  <c:v>35.913701000000003</c:v>
                </c:pt>
                <c:pt idx="6997">
                  <c:v>31.992431</c:v>
                </c:pt>
                <c:pt idx="6998">
                  <c:v>32.254854999999999</c:v>
                </c:pt>
                <c:pt idx="6999">
                  <c:v>35.724276000000003</c:v>
                </c:pt>
                <c:pt idx="7000">
                  <c:v>32.041209000000002</c:v>
                </c:pt>
                <c:pt idx="7001">
                  <c:v>31.808284</c:v>
                </c:pt>
                <c:pt idx="7002">
                  <c:v>35.977032999999999</c:v>
                </c:pt>
                <c:pt idx="7003">
                  <c:v>31.540638000000001</c:v>
                </c:pt>
                <c:pt idx="7004">
                  <c:v>32.192337000000002</c:v>
                </c:pt>
                <c:pt idx="7005">
                  <c:v>35.757590999999998</c:v>
                </c:pt>
                <c:pt idx="7006">
                  <c:v>31.72784</c:v>
                </c:pt>
                <c:pt idx="7007">
                  <c:v>32.126116000000003</c:v>
                </c:pt>
                <c:pt idx="7008">
                  <c:v>35.771293999999997</c:v>
                </c:pt>
                <c:pt idx="7009">
                  <c:v>31.908819999999999</c:v>
                </c:pt>
                <c:pt idx="7010">
                  <c:v>31.938338999999999</c:v>
                </c:pt>
                <c:pt idx="7011">
                  <c:v>35.927607999999999</c:v>
                </c:pt>
                <c:pt idx="7012">
                  <c:v>31.951913000000001</c:v>
                </c:pt>
                <c:pt idx="7013">
                  <c:v>31.910375999999999</c:v>
                </c:pt>
                <c:pt idx="7014">
                  <c:v>36.029181000000001</c:v>
                </c:pt>
                <c:pt idx="7015">
                  <c:v>31.507860000000001</c:v>
                </c:pt>
                <c:pt idx="7016">
                  <c:v>31.996449999999999</c:v>
                </c:pt>
                <c:pt idx="7017">
                  <c:v>35.843646</c:v>
                </c:pt>
                <c:pt idx="7018">
                  <c:v>31.898302999999999</c:v>
                </c:pt>
                <c:pt idx="7019">
                  <c:v>32.052430999999999</c:v>
                </c:pt>
                <c:pt idx="7020">
                  <c:v>35.986995999999998</c:v>
                </c:pt>
                <c:pt idx="7021">
                  <c:v>31.525266999999999</c:v>
                </c:pt>
                <c:pt idx="7022">
                  <c:v>32.026079000000003</c:v>
                </c:pt>
                <c:pt idx="7023">
                  <c:v>35.724423999999999</c:v>
                </c:pt>
                <c:pt idx="7024">
                  <c:v>32.118616000000003</c:v>
                </c:pt>
                <c:pt idx="7025">
                  <c:v>31.743081</c:v>
                </c:pt>
                <c:pt idx="7026">
                  <c:v>35.829442</c:v>
                </c:pt>
                <c:pt idx="7027">
                  <c:v>31.925265</c:v>
                </c:pt>
                <c:pt idx="7028">
                  <c:v>31.981097999999999</c:v>
                </c:pt>
                <c:pt idx="7029">
                  <c:v>35.895719999999997</c:v>
                </c:pt>
                <c:pt idx="7030">
                  <c:v>31.968226999999999</c:v>
                </c:pt>
                <c:pt idx="7031">
                  <c:v>32.142688999999997</c:v>
                </c:pt>
                <c:pt idx="7032">
                  <c:v>35.693313000000003</c:v>
                </c:pt>
                <c:pt idx="7033">
                  <c:v>32.014727000000001</c:v>
                </c:pt>
                <c:pt idx="7034">
                  <c:v>31.864968999999999</c:v>
                </c:pt>
                <c:pt idx="7035">
                  <c:v>35.670516999999997</c:v>
                </c:pt>
                <c:pt idx="7036">
                  <c:v>32.118245000000002</c:v>
                </c:pt>
                <c:pt idx="7037">
                  <c:v>32.057709000000003</c:v>
                </c:pt>
                <c:pt idx="7038">
                  <c:v>35.797831000000002</c:v>
                </c:pt>
                <c:pt idx="7039">
                  <c:v>31.821487999999999</c:v>
                </c:pt>
                <c:pt idx="7040">
                  <c:v>31.87171</c:v>
                </c:pt>
                <c:pt idx="7041">
                  <c:v>35.937257000000002</c:v>
                </c:pt>
                <c:pt idx="7042">
                  <c:v>31.937709999999999</c:v>
                </c:pt>
                <c:pt idx="7043">
                  <c:v>31.626674000000001</c:v>
                </c:pt>
                <c:pt idx="7044">
                  <c:v>35.993423</c:v>
                </c:pt>
                <c:pt idx="7045">
                  <c:v>31.915931</c:v>
                </c:pt>
                <c:pt idx="7046">
                  <c:v>31.957228000000001</c:v>
                </c:pt>
                <c:pt idx="7047">
                  <c:v>35.790683000000001</c:v>
                </c:pt>
                <c:pt idx="7048">
                  <c:v>31.723229</c:v>
                </c:pt>
                <c:pt idx="7049">
                  <c:v>31.866098000000001</c:v>
                </c:pt>
                <c:pt idx="7050">
                  <c:v>35.881867999999997</c:v>
                </c:pt>
                <c:pt idx="7051">
                  <c:v>31.922840000000001</c:v>
                </c:pt>
                <c:pt idx="7052">
                  <c:v>31.877469000000001</c:v>
                </c:pt>
                <c:pt idx="7053">
                  <c:v>35.816220000000001</c:v>
                </c:pt>
                <c:pt idx="7054">
                  <c:v>31.614563</c:v>
                </c:pt>
                <c:pt idx="7055">
                  <c:v>31.984542000000001</c:v>
                </c:pt>
                <c:pt idx="7056">
                  <c:v>35.834831000000001</c:v>
                </c:pt>
                <c:pt idx="7057">
                  <c:v>31.996023000000001</c:v>
                </c:pt>
                <c:pt idx="7058">
                  <c:v>31.900376000000001</c:v>
                </c:pt>
                <c:pt idx="7059">
                  <c:v>35.907238</c:v>
                </c:pt>
                <c:pt idx="7060">
                  <c:v>31.918524000000001</c:v>
                </c:pt>
                <c:pt idx="7061">
                  <c:v>31.885914</c:v>
                </c:pt>
                <c:pt idx="7062">
                  <c:v>35.890200999999998</c:v>
                </c:pt>
                <c:pt idx="7063">
                  <c:v>31.875969000000001</c:v>
                </c:pt>
                <c:pt idx="7064">
                  <c:v>31.982800999999998</c:v>
                </c:pt>
                <c:pt idx="7065">
                  <c:v>35.881385999999999</c:v>
                </c:pt>
                <c:pt idx="7066">
                  <c:v>31.964061000000001</c:v>
                </c:pt>
                <c:pt idx="7067">
                  <c:v>31.943839000000001</c:v>
                </c:pt>
                <c:pt idx="7068">
                  <c:v>35.858479000000003</c:v>
                </c:pt>
                <c:pt idx="7069">
                  <c:v>31.899062000000001</c:v>
                </c:pt>
                <c:pt idx="7070">
                  <c:v>32.039597999999998</c:v>
                </c:pt>
                <c:pt idx="7071">
                  <c:v>35.878701</c:v>
                </c:pt>
                <c:pt idx="7072">
                  <c:v>31.869395000000001</c:v>
                </c:pt>
                <c:pt idx="7073">
                  <c:v>32.034875999999997</c:v>
                </c:pt>
                <c:pt idx="7074">
                  <c:v>35.711905999999999</c:v>
                </c:pt>
                <c:pt idx="7075">
                  <c:v>31.923134999999998</c:v>
                </c:pt>
                <c:pt idx="7076">
                  <c:v>32.191800000000001</c:v>
                </c:pt>
                <c:pt idx="7077">
                  <c:v>35.714405999999997</c:v>
                </c:pt>
                <c:pt idx="7078">
                  <c:v>31.835246999999999</c:v>
                </c:pt>
                <c:pt idx="7079">
                  <c:v>31.981728</c:v>
                </c:pt>
                <c:pt idx="7080">
                  <c:v>35.977960000000003</c:v>
                </c:pt>
                <c:pt idx="7081">
                  <c:v>31.847190999999999</c:v>
                </c:pt>
                <c:pt idx="7082">
                  <c:v>31.946839000000001</c:v>
                </c:pt>
                <c:pt idx="7083">
                  <c:v>35.843850000000003</c:v>
                </c:pt>
                <c:pt idx="7084">
                  <c:v>31.886171999999998</c:v>
                </c:pt>
                <c:pt idx="7085">
                  <c:v>31.939488000000001</c:v>
                </c:pt>
                <c:pt idx="7086">
                  <c:v>36.089885000000002</c:v>
                </c:pt>
                <c:pt idx="7087">
                  <c:v>31.822099000000001</c:v>
                </c:pt>
                <c:pt idx="7088">
                  <c:v>31.728119</c:v>
                </c:pt>
                <c:pt idx="7089">
                  <c:v>35.929125999999997</c:v>
                </c:pt>
                <c:pt idx="7090">
                  <c:v>31.955209</c:v>
                </c:pt>
                <c:pt idx="7091">
                  <c:v>31.896228000000001</c:v>
                </c:pt>
                <c:pt idx="7092">
                  <c:v>36.126033</c:v>
                </c:pt>
                <c:pt idx="7093">
                  <c:v>32.148466999999997</c:v>
                </c:pt>
                <c:pt idx="7094">
                  <c:v>31.663858999999999</c:v>
                </c:pt>
                <c:pt idx="7095">
                  <c:v>35.625535999999997</c:v>
                </c:pt>
                <c:pt idx="7096">
                  <c:v>31.839321000000002</c:v>
                </c:pt>
                <c:pt idx="7097">
                  <c:v>31.925431</c:v>
                </c:pt>
                <c:pt idx="7098">
                  <c:v>36.29318</c:v>
                </c:pt>
                <c:pt idx="7099">
                  <c:v>31.497546</c:v>
                </c:pt>
                <c:pt idx="7100">
                  <c:v>32.006245999999997</c:v>
                </c:pt>
                <c:pt idx="7101">
                  <c:v>35.692202999999999</c:v>
                </c:pt>
                <c:pt idx="7102">
                  <c:v>32.291910999999999</c:v>
                </c:pt>
                <c:pt idx="7103">
                  <c:v>31.743895999999999</c:v>
                </c:pt>
                <c:pt idx="7104">
                  <c:v>35.928533999999999</c:v>
                </c:pt>
                <c:pt idx="7105">
                  <c:v>31.583119</c:v>
                </c:pt>
                <c:pt idx="7106">
                  <c:v>31.927171999999999</c:v>
                </c:pt>
                <c:pt idx="7107">
                  <c:v>35.937959999999997</c:v>
                </c:pt>
                <c:pt idx="7108">
                  <c:v>31.860433</c:v>
                </c:pt>
                <c:pt idx="7109">
                  <c:v>31.899802999999999</c:v>
                </c:pt>
                <c:pt idx="7110">
                  <c:v>35.999625999999999</c:v>
                </c:pt>
                <c:pt idx="7111">
                  <c:v>31.898617000000002</c:v>
                </c:pt>
                <c:pt idx="7112">
                  <c:v>32.237541</c:v>
                </c:pt>
                <c:pt idx="7113">
                  <c:v>35.675998999999997</c:v>
                </c:pt>
                <c:pt idx="7114">
                  <c:v>31.742822</c:v>
                </c:pt>
                <c:pt idx="7115">
                  <c:v>32.114023000000003</c:v>
                </c:pt>
                <c:pt idx="7116">
                  <c:v>35.861108999999999</c:v>
                </c:pt>
                <c:pt idx="7117">
                  <c:v>31.974875999999998</c:v>
                </c:pt>
                <c:pt idx="7118">
                  <c:v>31.673396</c:v>
                </c:pt>
                <c:pt idx="7119">
                  <c:v>36.021756000000003</c:v>
                </c:pt>
                <c:pt idx="7120">
                  <c:v>78.701984999999993</c:v>
                </c:pt>
                <c:pt idx="7121">
                  <c:v>52.947344999999999</c:v>
                </c:pt>
                <c:pt idx="7122">
                  <c:v>31.909099000000001</c:v>
                </c:pt>
                <c:pt idx="7123">
                  <c:v>35.954478999999999</c:v>
                </c:pt>
                <c:pt idx="7124">
                  <c:v>31.903209</c:v>
                </c:pt>
                <c:pt idx="7125">
                  <c:v>31.737469999999998</c:v>
                </c:pt>
                <c:pt idx="7126">
                  <c:v>36.019719000000002</c:v>
                </c:pt>
                <c:pt idx="7127">
                  <c:v>31.833321000000002</c:v>
                </c:pt>
                <c:pt idx="7128">
                  <c:v>32.158707999999997</c:v>
                </c:pt>
                <c:pt idx="7129">
                  <c:v>35.656925000000001</c:v>
                </c:pt>
                <c:pt idx="7130">
                  <c:v>32.046875999999997</c:v>
                </c:pt>
                <c:pt idx="7131">
                  <c:v>31.710989000000001</c:v>
                </c:pt>
                <c:pt idx="7132">
                  <c:v>36.012663000000003</c:v>
                </c:pt>
                <c:pt idx="7133">
                  <c:v>31.845783999999998</c:v>
                </c:pt>
                <c:pt idx="7134">
                  <c:v>32.248522000000001</c:v>
                </c:pt>
                <c:pt idx="7135">
                  <c:v>35.807628000000001</c:v>
                </c:pt>
                <c:pt idx="7136">
                  <c:v>31.642785</c:v>
                </c:pt>
                <c:pt idx="7137">
                  <c:v>32.110633999999997</c:v>
                </c:pt>
                <c:pt idx="7138">
                  <c:v>35.723629000000003</c:v>
                </c:pt>
                <c:pt idx="7139">
                  <c:v>32.087783000000002</c:v>
                </c:pt>
                <c:pt idx="7140">
                  <c:v>31.784117999999999</c:v>
                </c:pt>
                <c:pt idx="7141">
                  <c:v>36.064867</c:v>
                </c:pt>
                <c:pt idx="7142">
                  <c:v>31.821766</c:v>
                </c:pt>
                <c:pt idx="7143">
                  <c:v>31.669174000000002</c:v>
                </c:pt>
                <c:pt idx="7144">
                  <c:v>36.231662</c:v>
                </c:pt>
                <c:pt idx="7145">
                  <c:v>31.720210999999999</c:v>
                </c:pt>
                <c:pt idx="7146">
                  <c:v>31.745654999999999</c:v>
                </c:pt>
                <c:pt idx="7147">
                  <c:v>31.955542000000001</c:v>
                </c:pt>
                <c:pt idx="7148">
                  <c:v>35.871183000000002</c:v>
                </c:pt>
                <c:pt idx="7149">
                  <c:v>32.129097000000002</c:v>
                </c:pt>
                <c:pt idx="7150">
                  <c:v>31.744785</c:v>
                </c:pt>
                <c:pt idx="7151">
                  <c:v>35.957256000000001</c:v>
                </c:pt>
                <c:pt idx="7152">
                  <c:v>31.853877000000001</c:v>
                </c:pt>
                <c:pt idx="7153">
                  <c:v>31.989895000000001</c:v>
                </c:pt>
                <c:pt idx="7154">
                  <c:v>35.749499</c:v>
                </c:pt>
                <c:pt idx="7155">
                  <c:v>31.932041999999999</c:v>
                </c:pt>
                <c:pt idx="7156">
                  <c:v>31.978987</c:v>
                </c:pt>
                <c:pt idx="7157">
                  <c:v>35.882626999999999</c:v>
                </c:pt>
                <c:pt idx="7158">
                  <c:v>31.994745999999999</c:v>
                </c:pt>
                <c:pt idx="7159">
                  <c:v>31.800117</c:v>
                </c:pt>
                <c:pt idx="7160">
                  <c:v>35.788589999999999</c:v>
                </c:pt>
                <c:pt idx="7161">
                  <c:v>32.040449000000002</c:v>
                </c:pt>
                <c:pt idx="7162">
                  <c:v>31.918894999999999</c:v>
                </c:pt>
                <c:pt idx="7163">
                  <c:v>35.934460000000001</c:v>
                </c:pt>
                <c:pt idx="7164">
                  <c:v>31.891210000000001</c:v>
                </c:pt>
                <c:pt idx="7165">
                  <c:v>31.777118000000002</c:v>
                </c:pt>
                <c:pt idx="7166">
                  <c:v>35.922775000000001</c:v>
                </c:pt>
                <c:pt idx="7167">
                  <c:v>31.960172</c:v>
                </c:pt>
                <c:pt idx="7168">
                  <c:v>31.819136</c:v>
                </c:pt>
                <c:pt idx="7169">
                  <c:v>36.013866999999998</c:v>
                </c:pt>
                <c:pt idx="7170">
                  <c:v>31.757062999999999</c:v>
                </c:pt>
                <c:pt idx="7171">
                  <c:v>31.835747000000001</c:v>
                </c:pt>
                <c:pt idx="7172">
                  <c:v>35.951144999999997</c:v>
                </c:pt>
                <c:pt idx="7173">
                  <c:v>31.852784</c:v>
                </c:pt>
                <c:pt idx="7174">
                  <c:v>32.122024000000003</c:v>
                </c:pt>
                <c:pt idx="7175">
                  <c:v>35.770535000000002</c:v>
                </c:pt>
                <c:pt idx="7176">
                  <c:v>31.759229999999999</c:v>
                </c:pt>
                <c:pt idx="7177">
                  <c:v>32.017431000000002</c:v>
                </c:pt>
                <c:pt idx="7178">
                  <c:v>35.783738999999997</c:v>
                </c:pt>
                <c:pt idx="7179">
                  <c:v>31.977468999999999</c:v>
                </c:pt>
                <c:pt idx="7180">
                  <c:v>31.837987999999999</c:v>
                </c:pt>
                <c:pt idx="7181">
                  <c:v>35.948497000000003</c:v>
                </c:pt>
                <c:pt idx="7182">
                  <c:v>31.906599</c:v>
                </c:pt>
                <c:pt idx="7183">
                  <c:v>31.916135000000001</c:v>
                </c:pt>
                <c:pt idx="7184">
                  <c:v>35.973478</c:v>
                </c:pt>
                <c:pt idx="7185">
                  <c:v>31.710229999999999</c:v>
                </c:pt>
                <c:pt idx="7186">
                  <c:v>31.911135999999999</c:v>
                </c:pt>
                <c:pt idx="7187">
                  <c:v>35.998811000000003</c:v>
                </c:pt>
                <c:pt idx="7188">
                  <c:v>31.889579999999999</c:v>
                </c:pt>
                <c:pt idx="7189">
                  <c:v>31.926302</c:v>
                </c:pt>
                <c:pt idx="7190">
                  <c:v>35.931404999999998</c:v>
                </c:pt>
                <c:pt idx="7191">
                  <c:v>31.862857999999999</c:v>
                </c:pt>
                <c:pt idx="7192">
                  <c:v>31.924634999999999</c:v>
                </c:pt>
                <c:pt idx="7193">
                  <c:v>35.963053000000002</c:v>
                </c:pt>
                <c:pt idx="7194">
                  <c:v>32.003301999999998</c:v>
                </c:pt>
                <c:pt idx="7195">
                  <c:v>31.787600000000001</c:v>
                </c:pt>
                <c:pt idx="7196">
                  <c:v>35.993941999999997</c:v>
                </c:pt>
                <c:pt idx="7197">
                  <c:v>31.853580000000001</c:v>
                </c:pt>
                <c:pt idx="7198">
                  <c:v>32.186467</c:v>
                </c:pt>
                <c:pt idx="7199">
                  <c:v>35.713444000000003</c:v>
                </c:pt>
                <c:pt idx="7200">
                  <c:v>31.951025000000001</c:v>
                </c:pt>
                <c:pt idx="7201">
                  <c:v>31.885024000000001</c:v>
                </c:pt>
                <c:pt idx="7202">
                  <c:v>35.774701999999998</c:v>
                </c:pt>
                <c:pt idx="7203">
                  <c:v>32.081246</c:v>
                </c:pt>
                <c:pt idx="7204">
                  <c:v>31.821414000000001</c:v>
                </c:pt>
                <c:pt idx="7205">
                  <c:v>35.936256999999998</c:v>
                </c:pt>
                <c:pt idx="7206">
                  <c:v>31.886265999999999</c:v>
                </c:pt>
                <c:pt idx="7207">
                  <c:v>31.924246</c:v>
                </c:pt>
                <c:pt idx="7208">
                  <c:v>35.959997000000001</c:v>
                </c:pt>
                <c:pt idx="7209">
                  <c:v>31.89395</c:v>
                </c:pt>
                <c:pt idx="7210">
                  <c:v>31.862525000000002</c:v>
                </c:pt>
                <c:pt idx="7211">
                  <c:v>35.89546</c:v>
                </c:pt>
                <c:pt idx="7212">
                  <c:v>31.965395000000001</c:v>
                </c:pt>
                <c:pt idx="7213">
                  <c:v>31.91658</c:v>
                </c:pt>
                <c:pt idx="7214">
                  <c:v>35.995497</c:v>
                </c:pt>
                <c:pt idx="7215">
                  <c:v>31.816154999999998</c:v>
                </c:pt>
                <c:pt idx="7216">
                  <c:v>31.997302000000001</c:v>
                </c:pt>
                <c:pt idx="7217">
                  <c:v>35.849367999999998</c:v>
                </c:pt>
                <c:pt idx="7218">
                  <c:v>31.938635000000001</c:v>
                </c:pt>
                <c:pt idx="7219">
                  <c:v>31.930876999999999</c:v>
                </c:pt>
                <c:pt idx="7220">
                  <c:v>35.923107999999999</c:v>
                </c:pt>
                <c:pt idx="7221">
                  <c:v>31.909506</c:v>
                </c:pt>
                <c:pt idx="7222">
                  <c:v>31.947413999999998</c:v>
                </c:pt>
                <c:pt idx="7223">
                  <c:v>35.951830999999999</c:v>
                </c:pt>
                <c:pt idx="7224">
                  <c:v>31.868099000000001</c:v>
                </c:pt>
                <c:pt idx="7225">
                  <c:v>32.039282999999998</c:v>
                </c:pt>
                <c:pt idx="7226">
                  <c:v>35.846738999999999</c:v>
                </c:pt>
                <c:pt idx="7227">
                  <c:v>31.934784000000001</c:v>
                </c:pt>
                <c:pt idx="7228">
                  <c:v>31.894653999999999</c:v>
                </c:pt>
                <c:pt idx="7229">
                  <c:v>35.921681999999997</c:v>
                </c:pt>
                <c:pt idx="7230">
                  <c:v>31.925246000000001</c:v>
                </c:pt>
                <c:pt idx="7231">
                  <c:v>31.989080000000001</c:v>
                </c:pt>
                <c:pt idx="7232">
                  <c:v>35.858386000000003</c:v>
                </c:pt>
                <c:pt idx="7233">
                  <c:v>31.957673</c:v>
                </c:pt>
                <c:pt idx="7234">
                  <c:v>31.8216</c:v>
                </c:pt>
                <c:pt idx="7235">
                  <c:v>36.080162999999999</c:v>
                </c:pt>
                <c:pt idx="7236">
                  <c:v>31.632546000000001</c:v>
                </c:pt>
                <c:pt idx="7237">
                  <c:v>32.180892999999998</c:v>
                </c:pt>
                <c:pt idx="7238">
                  <c:v>35.908904999999997</c:v>
                </c:pt>
                <c:pt idx="7239">
                  <c:v>31.662990000000001</c:v>
                </c:pt>
                <c:pt idx="7240">
                  <c:v>31.962078999999999</c:v>
                </c:pt>
                <c:pt idx="7241">
                  <c:v>35.871738999999998</c:v>
                </c:pt>
                <c:pt idx="7242">
                  <c:v>32.004449999999999</c:v>
                </c:pt>
                <c:pt idx="7243">
                  <c:v>31.706728999999999</c:v>
                </c:pt>
                <c:pt idx="7244">
                  <c:v>35.884830999999998</c:v>
                </c:pt>
                <c:pt idx="7245">
                  <c:v>32.053393999999997</c:v>
                </c:pt>
                <c:pt idx="7246">
                  <c:v>31.908747000000002</c:v>
                </c:pt>
                <c:pt idx="7247">
                  <c:v>35.748775999999999</c:v>
                </c:pt>
                <c:pt idx="7248">
                  <c:v>31.942321</c:v>
                </c:pt>
                <c:pt idx="7249">
                  <c:v>32.040894000000002</c:v>
                </c:pt>
                <c:pt idx="7250">
                  <c:v>35.725721</c:v>
                </c:pt>
                <c:pt idx="7251">
                  <c:v>31.927543</c:v>
                </c:pt>
                <c:pt idx="7252">
                  <c:v>32.095059999999997</c:v>
                </c:pt>
                <c:pt idx="7253">
                  <c:v>35.808813000000001</c:v>
                </c:pt>
                <c:pt idx="7254">
                  <c:v>31.851783999999999</c:v>
                </c:pt>
                <c:pt idx="7255">
                  <c:v>32.040506000000001</c:v>
                </c:pt>
                <c:pt idx="7256">
                  <c:v>35.806812999999998</c:v>
                </c:pt>
                <c:pt idx="7257">
                  <c:v>31.950135</c:v>
                </c:pt>
                <c:pt idx="7258">
                  <c:v>32.082875999999999</c:v>
                </c:pt>
                <c:pt idx="7259">
                  <c:v>35.885109</c:v>
                </c:pt>
                <c:pt idx="7260">
                  <c:v>31.815543999999999</c:v>
                </c:pt>
                <c:pt idx="7261">
                  <c:v>31.895858</c:v>
                </c:pt>
                <c:pt idx="7262">
                  <c:v>35.944923000000003</c:v>
                </c:pt>
                <c:pt idx="7263">
                  <c:v>31.781285</c:v>
                </c:pt>
                <c:pt idx="7264">
                  <c:v>31.857303000000002</c:v>
                </c:pt>
                <c:pt idx="7265">
                  <c:v>36.073403999999996</c:v>
                </c:pt>
                <c:pt idx="7266">
                  <c:v>31.716526000000002</c:v>
                </c:pt>
                <c:pt idx="7267">
                  <c:v>32.160023000000002</c:v>
                </c:pt>
                <c:pt idx="7268">
                  <c:v>35.683183999999997</c:v>
                </c:pt>
                <c:pt idx="7269">
                  <c:v>32.194282000000001</c:v>
                </c:pt>
                <c:pt idx="7270">
                  <c:v>31.803526000000002</c:v>
                </c:pt>
                <c:pt idx="7271">
                  <c:v>35.616906999999998</c:v>
                </c:pt>
                <c:pt idx="7272">
                  <c:v>32.574649999999998</c:v>
                </c:pt>
                <c:pt idx="7273">
                  <c:v>31.554842000000001</c:v>
                </c:pt>
                <c:pt idx="7274">
                  <c:v>35.665185000000001</c:v>
                </c:pt>
                <c:pt idx="7275">
                  <c:v>31.950821000000001</c:v>
                </c:pt>
                <c:pt idx="7276">
                  <c:v>31.878914000000002</c:v>
                </c:pt>
                <c:pt idx="7277">
                  <c:v>35.749442999999999</c:v>
                </c:pt>
                <c:pt idx="7278">
                  <c:v>31.979116999999999</c:v>
                </c:pt>
                <c:pt idx="7279">
                  <c:v>31.898579999999999</c:v>
                </c:pt>
                <c:pt idx="7280">
                  <c:v>35.966459999999998</c:v>
                </c:pt>
                <c:pt idx="7281">
                  <c:v>31.797915</c:v>
                </c:pt>
                <c:pt idx="7282">
                  <c:v>31.838654999999999</c:v>
                </c:pt>
                <c:pt idx="7283">
                  <c:v>35.938349000000002</c:v>
                </c:pt>
                <c:pt idx="7284">
                  <c:v>31.840914000000001</c:v>
                </c:pt>
                <c:pt idx="7285">
                  <c:v>32.045912999999999</c:v>
                </c:pt>
                <c:pt idx="7286">
                  <c:v>35.797257000000002</c:v>
                </c:pt>
                <c:pt idx="7287">
                  <c:v>31.998449999999998</c:v>
                </c:pt>
                <c:pt idx="7288">
                  <c:v>31.963246999999999</c:v>
                </c:pt>
                <c:pt idx="7289">
                  <c:v>35.739942999999997</c:v>
                </c:pt>
                <c:pt idx="7290">
                  <c:v>32.062004999999999</c:v>
                </c:pt>
                <c:pt idx="7291">
                  <c:v>31.952190999999999</c:v>
                </c:pt>
                <c:pt idx="7292">
                  <c:v>35.670073000000002</c:v>
                </c:pt>
                <c:pt idx="7293">
                  <c:v>32.208300000000001</c:v>
                </c:pt>
                <c:pt idx="7294">
                  <c:v>31.691637</c:v>
                </c:pt>
                <c:pt idx="7295">
                  <c:v>36.007201000000002</c:v>
                </c:pt>
                <c:pt idx="7296">
                  <c:v>31.743303999999998</c:v>
                </c:pt>
                <c:pt idx="7297">
                  <c:v>32.089579000000001</c:v>
                </c:pt>
                <c:pt idx="7298">
                  <c:v>35.816960999999999</c:v>
                </c:pt>
                <c:pt idx="7299">
                  <c:v>32.197226999999998</c:v>
                </c:pt>
                <c:pt idx="7300">
                  <c:v>31.773247999999999</c:v>
                </c:pt>
                <c:pt idx="7301">
                  <c:v>35.679129000000003</c:v>
                </c:pt>
                <c:pt idx="7302">
                  <c:v>32.162542000000002</c:v>
                </c:pt>
                <c:pt idx="7303">
                  <c:v>31.683063000000001</c:v>
                </c:pt>
                <c:pt idx="7304">
                  <c:v>36.258718000000002</c:v>
                </c:pt>
                <c:pt idx="7305">
                  <c:v>31.700785</c:v>
                </c:pt>
                <c:pt idx="7306">
                  <c:v>31.783211000000001</c:v>
                </c:pt>
                <c:pt idx="7307">
                  <c:v>36.081811000000002</c:v>
                </c:pt>
                <c:pt idx="7308">
                  <c:v>31.778469999999999</c:v>
                </c:pt>
                <c:pt idx="7309">
                  <c:v>31.907302999999999</c:v>
                </c:pt>
                <c:pt idx="7310">
                  <c:v>35.883498000000003</c:v>
                </c:pt>
                <c:pt idx="7311">
                  <c:v>31.918469000000002</c:v>
                </c:pt>
                <c:pt idx="7312">
                  <c:v>31.921209999999999</c:v>
                </c:pt>
                <c:pt idx="7313">
                  <c:v>35.759981000000003</c:v>
                </c:pt>
                <c:pt idx="7314">
                  <c:v>32.117431000000003</c:v>
                </c:pt>
                <c:pt idx="7315">
                  <c:v>31.970746999999999</c:v>
                </c:pt>
                <c:pt idx="7316">
                  <c:v>35.858165</c:v>
                </c:pt>
                <c:pt idx="7317">
                  <c:v>32.13456</c:v>
                </c:pt>
                <c:pt idx="7318">
                  <c:v>31.376417</c:v>
                </c:pt>
                <c:pt idx="7319">
                  <c:v>36.277884</c:v>
                </c:pt>
                <c:pt idx="7320">
                  <c:v>31.610804999999999</c:v>
                </c:pt>
                <c:pt idx="7321">
                  <c:v>31.797470000000001</c:v>
                </c:pt>
                <c:pt idx="7322">
                  <c:v>35.837868</c:v>
                </c:pt>
                <c:pt idx="7323">
                  <c:v>31.918358000000001</c:v>
                </c:pt>
                <c:pt idx="7324">
                  <c:v>31.916302999999999</c:v>
                </c:pt>
                <c:pt idx="7325">
                  <c:v>35.937756999999998</c:v>
                </c:pt>
                <c:pt idx="7326">
                  <c:v>31.936672000000002</c:v>
                </c:pt>
                <c:pt idx="7327">
                  <c:v>31.916709999999998</c:v>
                </c:pt>
                <c:pt idx="7328">
                  <c:v>35.909961000000003</c:v>
                </c:pt>
                <c:pt idx="7329">
                  <c:v>31.918690999999999</c:v>
                </c:pt>
                <c:pt idx="7330">
                  <c:v>31.916488000000001</c:v>
                </c:pt>
                <c:pt idx="7331">
                  <c:v>35.896386999999997</c:v>
                </c:pt>
                <c:pt idx="7332">
                  <c:v>31.967449999999999</c:v>
                </c:pt>
                <c:pt idx="7333">
                  <c:v>31.911044</c:v>
                </c:pt>
                <c:pt idx="7334">
                  <c:v>35.949644999999997</c:v>
                </c:pt>
                <c:pt idx="7335">
                  <c:v>31.932395</c:v>
                </c:pt>
                <c:pt idx="7336">
                  <c:v>31.935524000000001</c:v>
                </c:pt>
                <c:pt idx="7337">
                  <c:v>36.053645000000003</c:v>
                </c:pt>
                <c:pt idx="7338">
                  <c:v>31.782154999999999</c:v>
                </c:pt>
                <c:pt idx="7339">
                  <c:v>31.919339999999998</c:v>
                </c:pt>
                <c:pt idx="7340">
                  <c:v>35.909165000000002</c:v>
                </c:pt>
                <c:pt idx="7341">
                  <c:v>31.970283999999999</c:v>
                </c:pt>
                <c:pt idx="7342">
                  <c:v>32.115912999999999</c:v>
                </c:pt>
                <c:pt idx="7343">
                  <c:v>35.747444000000002</c:v>
                </c:pt>
                <c:pt idx="7344">
                  <c:v>31.761119000000001</c:v>
                </c:pt>
                <c:pt idx="7345">
                  <c:v>31.921431999999999</c:v>
                </c:pt>
                <c:pt idx="7346">
                  <c:v>35.908016000000003</c:v>
                </c:pt>
                <c:pt idx="7347">
                  <c:v>31.953635999999999</c:v>
                </c:pt>
                <c:pt idx="7348">
                  <c:v>32.084153999999998</c:v>
                </c:pt>
                <c:pt idx="7349">
                  <c:v>35.742350000000002</c:v>
                </c:pt>
                <c:pt idx="7350">
                  <c:v>31.926876</c:v>
                </c:pt>
                <c:pt idx="7351">
                  <c:v>31.859784000000001</c:v>
                </c:pt>
                <c:pt idx="7352">
                  <c:v>35.788054000000002</c:v>
                </c:pt>
                <c:pt idx="7353">
                  <c:v>31.980024</c:v>
                </c:pt>
                <c:pt idx="7354">
                  <c:v>31.902432000000001</c:v>
                </c:pt>
                <c:pt idx="7355">
                  <c:v>35.926015999999997</c:v>
                </c:pt>
                <c:pt idx="7356">
                  <c:v>31.885081</c:v>
                </c:pt>
                <c:pt idx="7357">
                  <c:v>31.825970000000002</c:v>
                </c:pt>
                <c:pt idx="7358">
                  <c:v>36.004441999999997</c:v>
                </c:pt>
                <c:pt idx="7359">
                  <c:v>31.818228999999999</c:v>
                </c:pt>
                <c:pt idx="7360">
                  <c:v>31.870062000000001</c:v>
                </c:pt>
                <c:pt idx="7361">
                  <c:v>36.104644999999998</c:v>
                </c:pt>
                <c:pt idx="7362">
                  <c:v>31.803785000000001</c:v>
                </c:pt>
                <c:pt idx="7363">
                  <c:v>31.824543999999999</c:v>
                </c:pt>
                <c:pt idx="7364">
                  <c:v>36.121403999999998</c:v>
                </c:pt>
                <c:pt idx="7365">
                  <c:v>31.655194000000002</c:v>
                </c:pt>
                <c:pt idx="7366">
                  <c:v>31.845932000000001</c:v>
                </c:pt>
                <c:pt idx="7367">
                  <c:v>35.940570999999998</c:v>
                </c:pt>
                <c:pt idx="7368">
                  <c:v>32.063802000000003</c:v>
                </c:pt>
                <c:pt idx="7369">
                  <c:v>31.915506000000001</c:v>
                </c:pt>
                <c:pt idx="7370">
                  <c:v>35.708221999999999</c:v>
                </c:pt>
                <c:pt idx="7371">
                  <c:v>32.095542000000002</c:v>
                </c:pt>
                <c:pt idx="7372">
                  <c:v>32.099578999999999</c:v>
                </c:pt>
                <c:pt idx="7373">
                  <c:v>35.576630000000002</c:v>
                </c:pt>
                <c:pt idx="7374">
                  <c:v>32.082301000000001</c:v>
                </c:pt>
                <c:pt idx="7375">
                  <c:v>31.900544</c:v>
                </c:pt>
                <c:pt idx="7376">
                  <c:v>35.652759000000003</c:v>
                </c:pt>
                <c:pt idx="7377">
                  <c:v>31.880488</c:v>
                </c:pt>
                <c:pt idx="7378">
                  <c:v>32.016024000000002</c:v>
                </c:pt>
                <c:pt idx="7379">
                  <c:v>35.775146999999997</c:v>
                </c:pt>
                <c:pt idx="7380">
                  <c:v>32.040042999999997</c:v>
                </c:pt>
                <c:pt idx="7381">
                  <c:v>31.993690999999998</c:v>
                </c:pt>
                <c:pt idx="7382">
                  <c:v>35.932423999999997</c:v>
                </c:pt>
                <c:pt idx="7383">
                  <c:v>31.821821</c:v>
                </c:pt>
                <c:pt idx="7384">
                  <c:v>31.728563000000001</c:v>
                </c:pt>
                <c:pt idx="7385">
                  <c:v>36.025644999999997</c:v>
                </c:pt>
                <c:pt idx="7386">
                  <c:v>31.843563</c:v>
                </c:pt>
                <c:pt idx="7387">
                  <c:v>32.129283000000001</c:v>
                </c:pt>
                <c:pt idx="7388">
                  <c:v>35.748054000000003</c:v>
                </c:pt>
                <c:pt idx="7389">
                  <c:v>31.802451000000001</c:v>
                </c:pt>
                <c:pt idx="7390">
                  <c:v>31.924320999999999</c:v>
                </c:pt>
                <c:pt idx="7391">
                  <c:v>35.977755999999999</c:v>
                </c:pt>
                <c:pt idx="7392">
                  <c:v>31.971024</c:v>
                </c:pt>
                <c:pt idx="7393">
                  <c:v>31.942913999999998</c:v>
                </c:pt>
                <c:pt idx="7394">
                  <c:v>35.615443999999997</c:v>
                </c:pt>
                <c:pt idx="7395">
                  <c:v>32.126300999999998</c:v>
                </c:pt>
                <c:pt idx="7396">
                  <c:v>32.002228000000002</c:v>
                </c:pt>
                <c:pt idx="7397">
                  <c:v>35.570740999999998</c:v>
                </c:pt>
                <c:pt idx="7398">
                  <c:v>32.155856999999997</c:v>
                </c:pt>
                <c:pt idx="7399">
                  <c:v>31.799302999999998</c:v>
                </c:pt>
                <c:pt idx="7400">
                  <c:v>35.844183999999998</c:v>
                </c:pt>
                <c:pt idx="7401">
                  <c:v>32.262614999999997</c:v>
                </c:pt>
                <c:pt idx="7402">
                  <c:v>31.523602</c:v>
                </c:pt>
                <c:pt idx="7403">
                  <c:v>36.103534000000003</c:v>
                </c:pt>
                <c:pt idx="7404">
                  <c:v>31.903821000000001</c:v>
                </c:pt>
                <c:pt idx="7405">
                  <c:v>31.793247999999998</c:v>
                </c:pt>
                <c:pt idx="7406">
                  <c:v>36.198495999999999</c:v>
                </c:pt>
                <c:pt idx="7407">
                  <c:v>31.442176</c:v>
                </c:pt>
                <c:pt idx="7408">
                  <c:v>32.069764999999997</c:v>
                </c:pt>
                <c:pt idx="7409">
                  <c:v>35.965423999999999</c:v>
                </c:pt>
                <c:pt idx="7410">
                  <c:v>31.7881</c:v>
                </c:pt>
                <c:pt idx="7411">
                  <c:v>32.011578999999998</c:v>
                </c:pt>
                <c:pt idx="7412">
                  <c:v>35.731388000000003</c:v>
                </c:pt>
                <c:pt idx="7413">
                  <c:v>32.137542000000003</c:v>
                </c:pt>
                <c:pt idx="7414">
                  <c:v>31.856636999999999</c:v>
                </c:pt>
                <c:pt idx="7415">
                  <c:v>36.225383999999998</c:v>
                </c:pt>
                <c:pt idx="7416">
                  <c:v>31.645972</c:v>
                </c:pt>
                <c:pt idx="7417">
                  <c:v>31.722878000000001</c:v>
                </c:pt>
                <c:pt idx="7418">
                  <c:v>36.016942</c:v>
                </c:pt>
                <c:pt idx="7419">
                  <c:v>31.889894999999999</c:v>
                </c:pt>
                <c:pt idx="7420">
                  <c:v>31.755766999999999</c:v>
                </c:pt>
                <c:pt idx="7421">
                  <c:v>35.913849999999996</c:v>
                </c:pt>
                <c:pt idx="7422">
                  <c:v>31.981839000000001</c:v>
                </c:pt>
                <c:pt idx="7423">
                  <c:v>31.89734</c:v>
                </c:pt>
                <c:pt idx="7424">
                  <c:v>36.013793999999997</c:v>
                </c:pt>
                <c:pt idx="7425">
                  <c:v>31.908303</c:v>
                </c:pt>
                <c:pt idx="7426">
                  <c:v>31.904599000000001</c:v>
                </c:pt>
                <c:pt idx="7427">
                  <c:v>35.859960999999998</c:v>
                </c:pt>
                <c:pt idx="7428">
                  <c:v>32.144134999999999</c:v>
                </c:pt>
                <c:pt idx="7429">
                  <c:v>31.892451000000001</c:v>
                </c:pt>
                <c:pt idx="7430">
                  <c:v>35.526519</c:v>
                </c:pt>
                <c:pt idx="7431">
                  <c:v>31.849247999999999</c:v>
                </c:pt>
                <c:pt idx="7432">
                  <c:v>32.028042999999997</c:v>
                </c:pt>
                <c:pt idx="7433">
                  <c:v>35.949053999999997</c:v>
                </c:pt>
                <c:pt idx="7434">
                  <c:v>31.958451</c:v>
                </c:pt>
                <c:pt idx="7435">
                  <c:v>31.707896999999999</c:v>
                </c:pt>
                <c:pt idx="7436">
                  <c:v>35.950386999999999</c:v>
                </c:pt>
                <c:pt idx="7437">
                  <c:v>31.895859000000002</c:v>
                </c:pt>
                <c:pt idx="7438">
                  <c:v>31.915617999999998</c:v>
                </c:pt>
                <c:pt idx="7439">
                  <c:v>35.993274999999997</c:v>
                </c:pt>
                <c:pt idx="7440">
                  <c:v>31.929395</c:v>
                </c:pt>
                <c:pt idx="7441">
                  <c:v>31.989246000000001</c:v>
                </c:pt>
                <c:pt idx="7442">
                  <c:v>35.990867999999999</c:v>
                </c:pt>
                <c:pt idx="7443">
                  <c:v>31.701136999999999</c:v>
                </c:pt>
                <c:pt idx="7444">
                  <c:v>31.859673000000001</c:v>
                </c:pt>
                <c:pt idx="7445">
                  <c:v>35.915219999999998</c:v>
                </c:pt>
                <c:pt idx="7446">
                  <c:v>32.116560999999997</c:v>
                </c:pt>
                <c:pt idx="7447">
                  <c:v>31.740915000000001</c:v>
                </c:pt>
                <c:pt idx="7448">
                  <c:v>35.856906000000002</c:v>
                </c:pt>
                <c:pt idx="7449">
                  <c:v>31.927931999999998</c:v>
                </c:pt>
                <c:pt idx="7450">
                  <c:v>31.955117999999999</c:v>
                </c:pt>
                <c:pt idx="7451">
                  <c:v>35.946033999999997</c:v>
                </c:pt>
                <c:pt idx="7452">
                  <c:v>31.969821</c:v>
                </c:pt>
                <c:pt idx="7453">
                  <c:v>31.892358000000002</c:v>
                </c:pt>
                <c:pt idx="7454">
                  <c:v>31.953932999999999</c:v>
                </c:pt>
                <c:pt idx="7455">
                  <c:v>35.927442999999997</c:v>
                </c:pt>
                <c:pt idx="7456">
                  <c:v>32.548631999999998</c:v>
                </c:pt>
                <c:pt idx="7457">
                  <c:v>31.161956</c:v>
                </c:pt>
                <c:pt idx="7458">
                  <c:v>36.238976999999998</c:v>
                </c:pt>
                <c:pt idx="7459">
                  <c:v>31.979969000000001</c:v>
                </c:pt>
                <c:pt idx="7460">
                  <c:v>31.411825</c:v>
                </c:pt>
                <c:pt idx="7461">
                  <c:v>35.866906</c:v>
                </c:pt>
                <c:pt idx="7462">
                  <c:v>32.082374999999999</c:v>
                </c:pt>
                <c:pt idx="7463">
                  <c:v>31.937598999999999</c:v>
                </c:pt>
                <c:pt idx="7464">
                  <c:v>35.943182999999998</c:v>
                </c:pt>
                <c:pt idx="7465">
                  <c:v>31.404434999999999</c:v>
                </c:pt>
                <c:pt idx="7466">
                  <c:v>31.951913000000001</c:v>
                </c:pt>
                <c:pt idx="7467">
                  <c:v>36.048625999999999</c:v>
                </c:pt>
                <c:pt idx="7468">
                  <c:v>31.829321</c:v>
                </c:pt>
                <c:pt idx="7469">
                  <c:v>31.689526999999998</c:v>
                </c:pt>
                <c:pt idx="7470">
                  <c:v>35.965108000000001</c:v>
                </c:pt>
                <c:pt idx="7471">
                  <c:v>31.851396000000001</c:v>
                </c:pt>
                <c:pt idx="7472">
                  <c:v>32.259540999999999</c:v>
                </c:pt>
                <c:pt idx="7473">
                  <c:v>35.659776999999998</c:v>
                </c:pt>
                <c:pt idx="7474">
                  <c:v>31.688174</c:v>
                </c:pt>
                <c:pt idx="7475">
                  <c:v>32.063597999999999</c:v>
                </c:pt>
                <c:pt idx="7476">
                  <c:v>35.811869000000002</c:v>
                </c:pt>
                <c:pt idx="7477">
                  <c:v>31.890729</c:v>
                </c:pt>
                <c:pt idx="7478">
                  <c:v>31.930320999999999</c:v>
                </c:pt>
                <c:pt idx="7479">
                  <c:v>35.907331999999997</c:v>
                </c:pt>
                <c:pt idx="7480">
                  <c:v>31.959395000000001</c:v>
                </c:pt>
                <c:pt idx="7481">
                  <c:v>31.933451000000002</c:v>
                </c:pt>
                <c:pt idx="7482">
                  <c:v>35.879201999999999</c:v>
                </c:pt>
                <c:pt idx="7483">
                  <c:v>31.852951000000001</c:v>
                </c:pt>
                <c:pt idx="7484">
                  <c:v>32.063023999999999</c:v>
                </c:pt>
                <c:pt idx="7485">
                  <c:v>36.002200999999999</c:v>
                </c:pt>
                <c:pt idx="7486">
                  <c:v>31.662248999999999</c:v>
                </c:pt>
                <c:pt idx="7487">
                  <c:v>31.900970000000001</c:v>
                </c:pt>
                <c:pt idx="7488">
                  <c:v>36.110717999999999</c:v>
                </c:pt>
                <c:pt idx="7489">
                  <c:v>31.707377999999999</c:v>
                </c:pt>
                <c:pt idx="7490">
                  <c:v>32.090542999999997</c:v>
                </c:pt>
                <c:pt idx="7491">
                  <c:v>35.879479000000003</c:v>
                </c:pt>
                <c:pt idx="7492">
                  <c:v>31.740953000000001</c:v>
                </c:pt>
                <c:pt idx="7493">
                  <c:v>32.012599000000002</c:v>
                </c:pt>
                <c:pt idx="7494">
                  <c:v>35.884794999999997</c:v>
                </c:pt>
                <c:pt idx="7495">
                  <c:v>31.969653999999998</c:v>
                </c:pt>
                <c:pt idx="7496">
                  <c:v>31.771248</c:v>
                </c:pt>
                <c:pt idx="7497">
                  <c:v>35.964163999999997</c:v>
                </c:pt>
                <c:pt idx="7498">
                  <c:v>31.900395</c:v>
                </c:pt>
                <c:pt idx="7499">
                  <c:v>32.014597999999999</c:v>
                </c:pt>
                <c:pt idx="7500">
                  <c:v>35.741351000000002</c:v>
                </c:pt>
                <c:pt idx="7501">
                  <c:v>32.124263999999997</c:v>
                </c:pt>
                <c:pt idx="7502">
                  <c:v>31.667286000000001</c:v>
                </c:pt>
                <c:pt idx="7503">
                  <c:v>35.951109000000002</c:v>
                </c:pt>
                <c:pt idx="7504">
                  <c:v>31.879580000000001</c:v>
                </c:pt>
                <c:pt idx="7505">
                  <c:v>31.925229000000002</c:v>
                </c:pt>
                <c:pt idx="7506">
                  <c:v>36.005052999999997</c:v>
                </c:pt>
                <c:pt idx="7507">
                  <c:v>31.871858</c:v>
                </c:pt>
                <c:pt idx="7508">
                  <c:v>32.127578999999997</c:v>
                </c:pt>
                <c:pt idx="7509">
                  <c:v>35.620963000000003</c:v>
                </c:pt>
                <c:pt idx="7510">
                  <c:v>32.056302000000002</c:v>
                </c:pt>
                <c:pt idx="7511">
                  <c:v>32.006413000000002</c:v>
                </c:pt>
                <c:pt idx="7512">
                  <c:v>35.688333</c:v>
                </c:pt>
                <c:pt idx="7513">
                  <c:v>32.014153999999998</c:v>
                </c:pt>
                <c:pt idx="7514">
                  <c:v>32.056838999999997</c:v>
                </c:pt>
                <c:pt idx="7515">
                  <c:v>35.944609</c:v>
                </c:pt>
                <c:pt idx="7516">
                  <c:v>31.769210999999999</c:v>
                </c:pt>
                <c:pt idx="7517">
                  <c:v>31.88571</c:v>
                </c:pt>
                <c:pt idx="7518">
                  <c:v>35.839832000000001</c:v>
                </c:pt>
                <c:pt idx="7519">
                  <c:v>31.939727999999999</c:v>
                </c:pt>
                <c:pt idx="7520">
                  <c:v>31.880766000000001</c:v>
                </c:pt>
                <c:pt idx="7521">
                  <c:v>35.940313000000003</c:v>
                </c:pt>
                <c:pt idx="7522">
                  <c:v>31.843322000000001</c:v>
                </c:pt>
                <c:pt idx="7523">
                  <c:v>31.912433</c:v>
                </c:pt>
                <c:pt idx="7524">
                  <c:v>35.961812000000002</c:v>
                </c:pt>
                <c:pt idx="7525">
                  <c:v>32.019210000000001</c:v>
                </c:pt>
                <c:pt idx="7526">
                  <c:v>31.972061</c:v>
                </c:pt>
                <c:pt idx="7527">
                  <c:v>35.842795000000002</c:v>
                </c:pt>
                <c:pt idx="7528">
                  <c:v>31.995469</c:v>
                </c:pt>
                <c:pt idx="7529">
                  <c:v>31.736452</c:v>
                </c:pt>
                <c:pt idx="7530">
                  <c:v>35.975498000000002</c:v>
                </c:pt>
                <c:pt idx="7531">
                  <c:v>31.982932000000002</c:v>
                </c:pt>
                <c:pt idx="7532">
                  <c:v>31.736730000000001</c:v>
                </c:pt>
                <c:pt idx="7533">
                  <c:v>35.934905000000001</c:v>
                </c:pt>
                <c:pt idx="7534">
                  <c:v>31.939098999999999</c:v>
                </c:pt>
                <c:pt idx="7535">
                  <c:v>31.922044</c:v>
                </c:pt>
                <c:pt idx="7536">
                  <c:v>35.912387000000003</c:v>
                </c:pt>
                <c:pt idx="7537">
                  <c:v>32.050505999999999</c:v>
                </c:pt>
                <c:pt idx="7538">
                  <c:v>31.737841</c:v>
                </c:pt>
                <c:pt idx="7539">
                  <c:v>35.949164000000003</c:v>
                </c:pt>
                <c:pt idx="7540">
                  <c:v>32.010747000000002</c:v>
                </c:pt>
                <c:pt idx="7541">
                  <c:v>31.855452</c:v>
                </c:pt>
                <c:pt idx="7542">
                  <c:v>35.936424000000002</c:v>
                </c:pt>
                <c:pt idx="7543">
                  <c:v>31.939617999999999</c:v>
                </c:pt>
                <c:pt idx="7544">
                  <c:v>32.041283999999997</c:v>
                </c:pt>
                <c:pt idx="7545">
                  <c:v>35.819831999999998</c:v>
                </c:pt>
                <c:pt idx="7546">
                  <c:v>31.922432000000001</c:v>
                </c:pt>
                <c:pt idx="7547">
                  <c:v>31.849378000000002</c:v>
                </c:pt>
                <c:pt idx="7548">
                  <c:v>35.907609000000001</c:v>
                </c:pt>
                <c:pt idx="7549">
                  <c:v>31.964414000000001</c:v>
                </c:pt>
                <c:pt idx="7550">
                  <c:v>31.921617000000001</c:v>
                </c:pt>
                <c:pt idx="7551">
                  <c:v>35.925238</c:v>
                </c:pt>
                <c:pt idx="7552">
                  <c:v>31.917081</c:v>
                </c:pt>
                <c:pt idx="7553">
                  <c:v>32.048191000000003</c:v>
                </c:pt>
                <c:pt idx="7554">
                  <c:v>36.082849000000003</c:v>
                </c:pt>
                <c:pt idx="7555">
                  <c:v>31.865970000000001</c:v>
                </c:pt>
                <c:pt idx="7556">
                  <c:v>31.616194</c:v>
                </c:pt>
                <c:pt idx="7557">
                  <c:v>35.971978999999997</c:v>
                </c:pt>
                <c:pt idx="7558">
                  <c:v>32.024116999999997</c:v>
                </c:pt>
                <c:pt idx="7559">
                  <c:v>31.867822</c:v>
                </c:pt>
                <c:pt idx="7560">
                  <c:v>35.813332000000003</c:v>
                </c:pt>
                <c:pt idx="7561">
                  <c:v>32.037691000000002</c:v>
                </c:pt>
                <c:pt idx="7562">
                  <c:v>31.880433</c:v>
                </c:pt>
                <c:pt idx="7563">
                  <c:v>35.927998000000002</c:v>
                </c:pt>
                <c:pt idx="7564">
                  <c:v>31.728804</c:v>
                </c:pt>
                <c:pt idx="7565">
                  <c:v>31.918451000000001</c:v>
                </c:pt>
                <c:pt idx="7566">
                  <c:v>35.914015999999997</c:v>
                </c:pt>
                <c:pt idx="7567">
                  <c:v>32.165782</c:v>
                </c:pt>
                <c:pt idx="7568">
                  <c:v>31.813008</c:v>
                </c:pt>
                <c:pt idx="7569">
                  <c:v>36.056108000000002</c:v>
                </c:pt>
                <c:pt idx="7570">
                  <c:v>31.709008000000001</c:v>
                </c:pt>
                <c:pt idx="7571">
                  <c:v>31.856376999999998</c:v>
                </c:pt>
                <c:pt idx="7572">
                  <c:v>36.065792999999999</c:v>
                </c:pt>
                <c:pt idx="7573">
                  <c:v>31.721767</c:v>
                </c:pt>
                <c:pt idx="7574">
                  <c:v>32.146968000000001</c:v>
                </c:pt>
                <c:pt idx="7575">
                  <c:v>38.089297999999999</c:v>
                </c:pt>
                <c:pt idx="7576">
                  <c:v>29.454338</c:v>
                </c:pt>
                <c:pt idx="7577">
                  <c:v>32.221837999999998</c:v>
                </c:pt>
                <c:pt idx="7578">
                  <c:v>35.519371</c:v>
                </c:pt>
                <c:pt idx="7579">
                  <c:v>31.933617999999999</c:v>
                </c:pt>
                <c:pt idx="7580">
                  <c:v>31.902598999999999</c:v>
                </c:pt>
                <c:pt idx="7581">
                  <c:v>35.963776000000003</c:v>
                </c:pt>
                <c:pt idx="7582">
                  <c:v>31.888839999999998</c:v>
                </c:pt>
                <c:pt idx="7583">
                  <c:v>31.875729</c:v>
                </c:pt>
                <c:pt idx="7584">
                  <c:v>36.01585</c:v>
                </c:pt>
                <c:pt idx="7585">
                  <c:v>31.947635999999999</c:v>
                </c:pt>
                <c:pt idx="7586">
                  <c:v>31.830210999999998</c:v>
                </c:pt>
                <c:pt idx="7587">
                  <c:v>35.979739000000002</c:v>
                </c:pt>
                <c:pt idx="7588">
                  <c:v>31.875433000000001</c:v>
                </c:pt>
                <c:pt idx="7589">
                  <c:v>31.946283999999999</c:v>
                </c:pt>
                <c:pt idx="7590">
                  <c:v>35.91422</c:v>
                </c:pt>
                <c:pt idx="7591">
                  <c:v>32.131596999999999</c:v>
                </c:pt>
                <c:pt idx="7592">
                  <c:v>31.7851</c:v>
                </c:pt>
                <c:pt idx="7593">
                  <c:v>35.784906999999997</c:v>
                </c:pt>
                <c:pt idx="7594">
                  <c:v>32.123524000000003</c:v>
                </c:pt>
                <c:pt idx="7595">
                  <c:v>31.640342</c:v>
                </c:pt>
                <c:pt idx="7596">
                  <c:v>36.084904000000002</c:v>
                </c:pt>
                <c:pt idx="7597">
                  <c:v>31.588415999999999</c:v>
                </c:pt>
                <c:pt idx="7598">
                  <c:v>31.924544000000001</c:v>
                </c:pt>
                <c:pt idx="7599">
                  <c:v>36.008144999999999</c:v>
                </c:pt>
                <c:pt idx="7600">
                  <c:v>31.920932000000001</c:v>
                </c:pt>
                <c:pt idx="7601">
                  <c:v>32.190894</c:v>
                </c:pt>
                <c:pt idx="7602">
                  <c:v>35.551538000000001</c:v>
                </c:pt>
                <c:pt idx="7603">
                  <c:v>31.871507000000001</c:v>
                </c:pt>
                <c:pt idx="7604">
                  <c:v>31.938655000000001</c:v>
                </c:pt>
                <c:pt idx="7605">
                  <c:v>35.94746</c:v>
                </c:pt>
                <c:pt idx="7606">
                  <c:v>31.943988000000001</c:v>
                </c:pt>
                <c:pt idx="7607">
                  <c:v>31.881043999999999</c:v>
                </c:pt>
                <c:pt idx="7608">
                  <c:v>35.985757</c:v>
                </c:pt>
                <c:pt idx="7609">
                  <c:v>31.90934</c:v>
                </c:pt>
                <c:pt idx="7610">
                  <c:v>31.942395999999999</c:v>
                </c:pt>
                <c:pt idx="7611">
                  <c:v>35.962572000000002</c:v>
                </c:pt>
                <c:pt idx="7612">
                  <c:v>31.926673000000001</c:v>
                </c:pt>
                <c:pt idx="7613">
                  <c:v>32.014654</c:v>
                </c:pt>
                <c:pt idx="7614">
                  <c:v>35.756666000000003</c:v>
                </c:pt>
                <c:pt idx="7615">
                  <c:v>32.261560000000003</c:v>
                </c:pt>
                <c:pt idx="7616">
                  <c:v>31.563509</c:v>
                </c:pt>
                <c:pt idx="7617">
                  <c:v>36.151477999999997</c:v>
                </c:pt>
                <c:pt idx="7618">
                  <c:v>31.623953</c:v>
                </c:pt>
                <c:pt idx="7619">
                  <c:v>31.924524999999999</c:v>
                </c:pt>
                <c:pt idx="7620">
                  <c:v>35.897146999999997</c:v>
                </c:pt>
                <c:pt idx="7621">
                  <c:v>31.902747000000002</c:v>
                </c:pt>
                <c:pt idx="7622">
                  <c:v>32.081543000000003</c:v>
                </c:pt>
                <c:pt idx="7623">
                  <c:v>35.738092000000002</c:v>
                </c:pt>
                <c:pt idx="7624">
                  <c:v>31.918987999999999</c:v>
                </c:pt>
                <c:pt idx="7625">
                  <c:v>31.879359000000001</c:v>
                </c:pt>
                <c:pt idx="7626">
                  <c:v>36.132941000000002</c:v>
                </c:pt>
                <c:pt idx="7627">
                  <c:v>31.887191999999999</c:v>
                </c:pt>
                <c:pt idx="7628">
                  <c:v>31.590861</c:v>
                </c:pt>
                <c:pt idx="7629">
                  <c:v>36.167051999999998</c:v>
                </c:pt>
                <c:pt idx="7630">
                  <c:v>31.64199</c:v>
                </c:pt>
                <c:pt idx="7631">
                  <c:v>32.053024000000001</c:v>
                </c:pt>
                <c:pt idx="7632">
                  <c:v>35.720498999999997</c:v>
                </c:pt>
                <c:pt idx="7633">
                  <c:v>31.908099</c:v>
                </c:pt>
                <c:pt idx="7634">
                  <c:v>32.411448</c:v>
                </c:pt>
                <c:pt idx="7635">
                  <c:v>35.801665999999997</c:v>
                </c:pt>
                <c:pt idx="7636">
                  <c:v>31.670712000000002</c:v>
                </c:pt>
                <c:pt idx="7637">
                  <c:v>31.785211</c:v>
                </c:pt>
                <c:pt idx="7638">
                  <c:v>35.699517999999998</c:v>
                </c:pt>
                <c:pt idx="7639">
                  <c:v>31.764952999999998</c:v>
                </c:pt>
                <c:pt idx="7640">
                  <c:v>32.217319000000003</c:v>
                </c:pt>
                <c:pt idx="7641">
                  <c:v>35.573445</c:v>
                </c:pt>
                <c:pt idx="7642">
                  <c:v>31.852450999999999</c:v>
                </c:pt>
                <c:pt idx="7643">
                  <c:v>32.061653999999997</c:v>
                </c:pt>
                <c:pt idx="7644">
                  <c:v>35.916887000000003</c:v>
                </c:pt>
                <c:pt idx="7645">
                  <c:v>31.854063</c:v>
                </c:pt>
                <c:pt idx="7646">
                  <c:v>31.811081000000001</c:v>
                </c:pt>
                <c:pt idx="7647">
                  <c:v>35.693480999999998</c:v>
                </c:pt>
                <c:pt idx="7648">
                  <c:v>32.083283000000002</c:v>
                </c:pt>
                <c:pt idx="7649">
                  <c:v>32.007840000000002</c:v>
                </c:pt>
                <c:pt idx="7650">
                  <c:v>35.805129000000001</c:v>
                </c:pt>
                <c:pt idx="7651">
                  <c:v>32.095875999999997</c:v>
                </c:pt>
                <c:pt idx="7652">
                  <c:v>31.679008</c:v>
                </c:pt>
                <c:pt idx="7653">
                  <c:v>35.806184000000002</c:v>
                </c:pt>
                <c:pt idx="7654">
                  <c:v>31.884488000000001</c:v>
                </c:pt>
                <c:pt idx="7655">
                  <c:v>31.765599999999999</c:v>
                </c:pt>
                <c:pt idx="7656">
                  <c:v>35.642982000000003</c:v>
                </c:pt>
                <c:pt idx="7657">
                  <c:v>31.884674</c:v>
                </c:pt>
                <c:pt idx="7658">
                  <c:v>31.911155000000001</c:v>
                </c:pt>
                <c:pt idx="7659">
                  <c:v>36.198459</c:v>
                </c:pt>
                <c:pt idx="7660">
                  <c:v>31.895859000000002</c:v>
                </c:pt>
                <c:pt idx="7661">
                  <c:v>31.715527000000002</c:v>
                </c:pt>
                <c:pt idx="7662">
                  <c:v>35.929164999999998</c:v>
                </c:pt>
                <c:pt idx="7663">
                  <c:v>32.053745999999997</c:v>
                </c:pt>
                <c:pt idx="7664">
                  <c:v>31.694268000000001</c:v>
                </c:pt>
                <c:pt idx="7665">
                  <c:v>35.931998999999998</c:v>
                </c:pt>
                <c:pt idx="7666">
                  <c:v>31.910617999999999</c:v>
                </c:pt>
                <c:pt idx="7667">
                  <c:v>31.994561999999998</c:v>
                </c:pt>
                <c:pt idx="7668">
                  <c:v>35.902904999999997</c:v>
                </c:pt>
                <c:pt idx="7669">
                  <c:v>31.893284000000001</c:v>
                </c:pt>
                <c:pt idx="7670">
                  <c:v>31.946321000000001</c:v>
                </c:pt>
                <c:pt idx="7671">
                  <c:v>35.911369000000001</c:v>
                </c:pt>
                <c:pt idx="7672">
                  <c:v>31.877044000000001</c:v>
                </c:pt>
                <c:pt idx="7673">
                  <c:v>32.182560000000002</c:v>
                </c:pt>
                <c:pt idx="7674">
                  <c:v>35.813721000000001</c:v>
                </c:pt>
                <c:pt idx="7675">
                  <c:v>31.711266999999999</c:v>
                </c:pt>
                <c:pt idx="7676">
                  <c:v>32.029988000000003</c:v>
                </c:pt>
                <c:pt idx="7677">
                  <c:v>35.912221000000002</c:v>
                </c:pt>
                <c:pt idx="7678">
                  <c:v>31.862525999999999</c:v>
                </c:pt>
                <c:pt idx="7679">
                  <c:v>32.160431000000003</c:v>
                </c:pt>
                <c:pt idx="7680">
                  <c:v>35.775869999999998</c:v>
                </c:pt>
                <c:pt idx="7681">
                  <c:v>31.666841999999999</c:v>
                </c:pt>
                <c:pt idx="7682">
                  <c:v>32.070245999999997</c:v>
                </c:pt>
                <c:pt idx="7683">
                  <c:v>35.611221999999998</c:v>
                </c:pt>
                <c:pt idx="7684">
                  <c:v>32.014488</c:v>
                </c:pt>
                <c:pt idx="7685">
                  <c:v>31.832747999999999</c:v>
                </c:pt>
                <c:pt idx="7686">
                  <c:v>36.00009</c:v>
                </c:pt>
                <c:pt idx="7687">
                  <c:v>31.835989000000001</c:v>
                </c:pt>
                <c:pt idx="7688">
                  <c:v>31.974264999999999</c:v>
                </c:pt>
                <c:pt idx="7689">
                  <c:v>35.925905999999998</c:v>
                </c:pt>
                <c:pt idx="7690">
                  <c:v>31.970044000000001</c:v>
                </c:pt>
                <c:pt idx="7691">
                  <c:v>31.884896000000001</c:v>
                </c:pt>
                <c:pt idx="7692">
                  <c:v>35.871906000000003</c:v>
                </c:pt>
                <c:pt idx="7693">
                  <c:v>31.879915</c:v>
                </c:pt>
                <c:pt idx="7694">
                  <c:v>32.431707000000003</c:v>
                </c:pt>
                <c:pt idx="7695">
                  <c:v>35.532370999999998</c:v>
                </c:pt>
                <c:pt idx="7696">
                  <c:v>31.466768999999999</c:v>
                </c:pt>
                <c:pt idx="7697">
                  <c:v>32.000821000000002</c:v>
                </c:pt>
                <c:pt idx="7698">
                  <c:v>35.955312999999997</c:v>
                </c:pt>
                <c:pt idx="7699">
                  <c:v>31.7881</c:v>
                </c:pt>
                <c:pt idx="7700">
                  <c:v>31.915728999999999</c:v>
                </c:pt>
                <c:pt idx="7701">
                  <c:v>35.950108999999998</c:v>
                </c:pt>
                <c:pt idx="7702">
                  <c:v>31.939803000000001</c:v>
                </c:pt>
                <c:pt idx="7703">
                  <c:v>31.890248</c:v>
                </c:pt>
                <c:pt idx="7704">
                  <c:v>36.017257000000001</c:v>
                </c:pt>
                <c:pt idx="7705">
                  <c:v>31.821950999999999</c:v>
                </c:pt>
                <c:pt idx="7706">
                  <c:v>32.005543000000003</c:v>
                </c:pt>
                <c:pt idx="7707">
                  <c:v>35.865388000000003</c:v>
                </c:pt>
                <c:pt idx="7708">
                  <c:v>31.982247000000001</c:v>
                </c:pt>
                <c:pt idx="7709">
                  <c:v>31.853082000000001</c:v>
                </c:pt>
                <c:pt idx="7710">
                  <c:v>35.880980000000001</c:v>
                </c:pt>
                <c:pt idx="7711">
                  <c:v>32.151986000000001</c:v>
                </c:pt>
                <c:pt idx="7712">
                  <c:v>31.932341000000001</c:v>
                </c:pt>
                <c:pt idx="7713">
                  <c:v>35.872332</c:v>
                </c:pt>
                <c:pt idx="7714">
                  <c:v>31.620712000000001</c:v>
                </c:pt>
                <c:pt idx="7715">
                  <c:v>31.823526000000001</c:v>
                </c:pt>
                <c:pt idx="7716">
                  <c:v>35.915090999999997</c:v>
                </c:pt>
                <c:pt idx="7717">
                  <c:v>31.990117999999999</c:v>
                </c:pt>
                <c:pt idx="7718">
                  <c:v>31.984653999999999</c:v>
                </c:pt>
                <c:pt idx="7719">
                  <c:v>35.744796000000001</c:v>
                </c:pt>
                <c:pt idx="7720">
                  <c:v>31.814193</c:v>
                </c:pt>
                <c:pt idx="7721">
                  <c:v>31.847784999999998</c:v>
                </c:pt>
                <c:pt idx="7722">
                  <c:v>35.915534999999998</c:v>
                </c:pt>
                <c:pt idx="7723">
                  <c:v>31.944376999999999</c:v>
                </c:pt>
                <c:pt idx="7724">
                  <c:v>32.106152999999999</c:v>
                </c:pt>
                <c:pt idx="7725">
                  <c:v>35.968609000000001</c:v>
                </c:pt>
                <c:pt idx="7726">
                  <c:v>31.918358999999999</c:v>
                </c:pt>
                <c:pt idx="7727">
                  <c:v>31.521491000000001</c:v>
                </c:pt>
                <c:pt idx="7728">
                  <c:v>35.936349999999997</c:v>
                </c:pt>
                <c:pt idx="7729">
                  <c:v>31.906839999999999</c:v>
                </c:pt>
                <c:pt idx="7730">
                  <c:v>32.235356000000003</c:v>
                </c:pt>
                <c:pt idx="7731">
                  <c:v>35.486871999999998</c:v>
                </c:pt>
                <c:pt idx="7732">
                  <c:v>32.128469000000003</c:v>
                </c:pt>
                <c:pt idx="7733">
                  <c:v>31.734434</c:v>
                </c:pt>
                <c:pt idx="7734">
                  <c:v>38.704183</c:v>
                </c:pt>
                <c:pt idx="7735">
                  <c:v>29.162154999999998</c:v>
                </c:pt>
                <c:pt idx="7736">
                  <c:v>31.903303999999999</c:v>
                </c:pt>
                <c:pt idx="7737">
                  <c:v>35.953591000000003</c:v>
                </c:pt>
                <c:pt idx="7738">
                  <c:v>32.01258</c:v>
                </c:pt>
                <c:pt idx="7739">
                  <c:v>31.862006999999998</c:v>
                </c:pt>
                <c:pt idx="7740">
                  <c:v>35.726424999999999</c:v>
                </c:pt>
                <c:pt idx="7741">
                  <c:v>32.354523</c:v>
                </c:pt>
                <c:pt idx="7742">
                  <c:v>31.479343</c:v>
                </c:pt>
                <c:pt idx="7743">
                  <c:v>35.964683000000001</c:v>
                </c:pt>
                <c:pt idx="7744">
                  <c:v>32.203671999999997</c:v>
                </c:pt>
                <c:pt idx="7745">
                  <c:v>31.652249000000001</c:v>
                </c:pt>
                <c:pt idx="7746">
                  <c:v>35.912813</c:v>
                </c:pt>
                <c:pt idx="7747">
                  <c:v>31.81823</c:v>
                </c:pt>
                <c:pt idx="7748">
                  <c:v>32.002617999999998</c:v>
                </c:pt>
                <c:pt idx="7749">
                  <c:v>35.815590999999998</c:v>
                </c:pt>
                <c:pt idx="7750">
                  <c:v>31.824877000000001</c:v>
                </c:pt>
                <c:pt idx="7751">
                  <c:v>32.063229</c:v>
                </c:pt>
                <c:pt idx="7752">
                  <c:v>35.971535000000003</c:v>
                </c:pt>
                <c:pt idx="7753">
                  <c:v>31.719286</c:v>
                </c:pt>
                <c:pt idx="7754">
                  <c:v>31.880119000000001</c:v>
                </c:pt>
                <c:pt idx="7755">
                  <c:v>36.002664000000003</c:v>
                </c:pt>
                <c:pt idx="7756">
                  <c:v>31.955210000000001</c:v>
                </c:pt>
                <c:pt idx="7757">
                  <c:v>32.076562000000003</c:v>
                </c:pt>
                <c:pt idx="7758">
                  <c:v>31.649972000000002</c:v>
                </c:pt>
                <c:pt idx="7759">
                  <c:v>35.884571999999999</c:v>
                </c:pt>
                <c:pt idx="7760">
                  <c:v>32.076802999999998</c:v>
                </c:pt>
                <c:pt idx="7761">
                  <c:v>32.186430999999999</c:v>
                </c:pt>
                <c:pt idx="7762">
                  <c:v>35.935201999999997</c:v>
                </c:pt>
                <c:pt idx="7763">
                  <c:v>31.497879999999999</c:v>
                </c:pt>
                <c:pt idx="7764">
                  <c:v>31.807507000000001</c:v>
                </c:pt>
                <c:pt idx="7765">
                  <c:v>35.91272</c:v>
                </c:pt>
                <c:pt idx="7766">
                  <c:v>31.967690999999999</c:v>
                </c:pt>
                <c:pt idx="7767">
                  <c:v>31.860562999999999</c:v>
                </c:pt>
                <c:pt idx="7768">
                  <c:v>35.870721000000003</c:v>
                </c:pt>
                <c:pt idx="7769">
                  <c:v>31.920321000000001</c:v>
                </c:pt>
                <c:pt idx="7770">
                  <c:v>31.907377</c:v>
                </c:pt>
                <c:pt idx="7771">
                  <c:v>35.927461000000001</c:v>
                </c:pt>
                <c:pt idx="7772">
                  <c:v>31.929155000000002</c:v>
                </c:pt>
                <c:pt idx="7773">
                  <c:v>32.053801999999997</c:v>
                </c:pt>
                <c:pt idx="7774">
                  <c:v>35.766351</c:v>
                </c:pt>
                <c:pt idx="7775">
                  <c:v>31.835804</c:v>
                </c:pt>
                <c:pt idx="7776">
                  <c:v>32.157302000000001</c:v>
                </c:pt>
                <c:pt idx="7777">
                  <c:v>36.026941999999998</c:v>
                </c:pt>
                <c:pt idx="7778">
                  <c:v>31.573121</c:v>
                </c:pt>
                <c:pt idx="7779">
                  <c:v>31.918896</c:v>
                </c:pt>
                <c:pt idx="7780">
                  <c:v>35.731369999999998</c:v>
                </c:pt>
                <c:pt idx="7781">
                  <c:v>31.76886</c:v>
                </c:pt>
                <c:pt idx="7782">
                  <c:v>31.957248</c:v>
                </c:pt>
                <c:pt idx="7783">
                  <c:v>35.92848</c:v>
                </c:pt>
                <c:pt idx="7784">
                  <c:v>32.059894999999997</c:v>
                </c:pt>
                <c:pt idx="7785">
                  <c:v>31.743970999999998</c:v>
                </c:pt>
                <c:pt idx="7786">
                  <c:v>36.017313000000001</c:v>
                </c:pt>
                <c:pt idx="7787">
                  <c:v>32.005431999999999</c:v>
                </c:pt>
                <c:pt idx="7788">
                  <c:v>31.829989000000001</c:v>
                </c:pt>
                <c:pt idx="7789">
                  <c:v>35.814314000000003</c:v>
                </c:pt>
                <c:pt idx="7790">
                  <c:v>31.789286000000001</c:v>
                </c:pt>
                <c:pt idx="7791">
                  <c:v>31.959821999999999</c:v>
                </c:pt>
                <c:pt idx="7792">
                  <c:v>35.921016999999999</c:v>
                </c:pt>
                <c:pt idx="7793">
                  <c:v>31.903044000000001</c:v>
                </c:pt>
                <c:pt idx="7794">
                  <c:v>31.816119</c:v>
                </c:pt>
                <c:pt idx="7795">
                  <c:v>35.853202000000003</c:v>
                </c:pt>
                <c:pt idx="7796">
                  <c:v>31.910229999999999</c:v>
                </c:pt>
                <c:pt idx="7797">
                  <c:v>32.019579999999998</c:v>
                </c:pt>
                <c:pt idx="7798">
                  <c:v>35.879461999999997</c:v>
                </c:pt>
                <c:pt idx="7799">
                  <c:v>31.960709999999999</c:v>
                </c:pt>
                <c:pt idx="7800">
                  <c:v>31.895562999999999</c:v>
                </c:pt>
                <c:pt idx="7801">
                  <c:v>35.791888</c:v>
                </c:pt>
                <c:pt idx="7802">
                  <c:v>31.903599</c:v>
                </c:pt>
                <c:pt idx="7803">
                  <c:v>32.015377000000001</c:v>
                </c:pt>
                <c:pt idx="7804">
                  <c:v>35.925831000000002</c:v>
                </c:pt>
                <c:pt idx="7805">
                  <c:v>31.901154999999999</c:v>
                </c:pt>
                <c:pt idx="7806">
                  <c:v>31.901433000000001</c:v>
                </c:pt>
                <c:pt idx="7807">
                  <c:v>35.833499000000003</c:v>
                </c:pt>
                <c:pt idx="7808">
                  <c:v>31.875544000000001</c:v>
                </c:pt>
                <c:pt idx="7809">
                  <c:v>32.016728000000001</c:v>
                </c:pt>
                <c:pt idx="7810">
                  <c:v>35.853721</c:v>
                </c:pt>
                <c:pt idx="7811">
                  <c:v>31.949506</c:v>
                </c:pt>
                <c:pt idx="7812">
                  <c:v>31.867137</c:v>
                </c:pt>
                <c:pt idx="7813">
                  <c:v>35.856813000000002</c:v>
                </c:pt>
                <c:pt idx="7814">
                  <c:v>32.002043999999998</c:v>
                </c:pt>
                <c:pt idx="7815">
                  <c:v>31.84036</c:v>
                </c:pt>
                <c:pt idx="7816">
                  <c:v>36.030053000000002</c:v>
                </c:pt>
                <c:pt idx="7817">
                  <c:v>31.73836</c:v>
                </c:pt>
                <c:pt idx="7818">
                  <c:v>31.945618</c:v>
                </c:pt>
                <c:pt idx="7819">
                  <c:v>35.916573</c:v>
                </c:pt>
                <c:pt idx="7820">
                  <c:v>31.990079999999999</c:v>
                </c:pt>
                <c:pt idx="7821">
                  <c:v>31.842155000000002</c:v>
                </c:pt>
                <c:pt idx="7822">
                  <c:v>35.950943000000002</c:v>
                </c:pt>
                <c:pt idx="7823">
                  <c:v>31.906950999999999</c:v>
                </c:pt>
                <c:pt idx="7824">
                  <c:v>31.934284000000002</c:v>
                </c:pt>
                <c:pt idx="7825">
                  <c:v>35.935332000000002</c:v>
                </c:pt>
                <c:pt idx="7826">
                  <c:v>31.955857999999999</c:v>
                </c:pt>
                <c:pt idx="7827">
                  <c:v>32.046894999999999</c:v>
                </c:pt>
                <c:pt idx="7828">
                  <c:v>35.741129999999998</c:v>
                </c:pt>
                <c:pt idx="7829">
                  <c:v>32.052672999999999</c:v>
                </c:pt>
                <c:pt idx="7830">
                  <c:v>31.780878000000001</c:v>
                </c:pt>
                <c:pt idx="7831">
                  <c:v>36.023257000000001</c:v>
                </c:pt>
                <c:pt idx="7832">
                  <c:v>32.095041999999999</c:v>
                </c:pt>
                <c:pt idx="7833">
                  <c:v>31.643657000000001</c:v>
                </c:pt>
                <c:pt idx="7834">
                  <c:v>36.052238000000003</c:v>
                </c:pt>
                <c:pt idx="7835">
                  <c:v>31.687823000000002</c:v>
                </c:pt>
                <c:pt idx="7836">
                  <c:v>31.844951999999999</c:v>
                </c:pt>
                <c:pt idx="7837">
                  <c:v>35.907147000000002</c:v>
                </c:pt>
                <c:pt idx="7838">
                  <c:v>31.977654000000001</c:v>
                </c:pt>
                <c:pt idx="7839">
                  <c:v>31.894525999999999</c:v>
                </c:pt>
                <c:pt idx="7840">
                  <c:v>35.907110000000003</c:v>
                </c:pt>
                <c:pt idx="7841">
                  <c:v>31.883970000000001</c:v>
                </c:pt>
                <c:pt idx="7842">
                  <c:v>32.121765000000003</c:v>
                </c:pt>
                <c:pt idx="7843">
                  <c:v>35.876980000000003</c:v>
                </c:pt>
                <c:pt idx="7844">
                  <c:v>31.841062999999998</c:v>
                </c:pt>
                <c:pt idx="7845">
                  <c:v>31.861599999999999</c:v>
                </c:pt>
                <c:pt idx="7846">
                  <c:v>36.015571000000001</c:v>
                </c:pt>
                <c:pt idx="7847">
                  <c:v>32.230449</c:v>
                </c:pt>
                <c:pt idx="7848">
                  <c:v>31.516749999999998</c:v>
                </c:pt>
                <c:pt idx="7849">
                  <c:v>35.719259000000001</c:v>
                </c:pt>
                <c:pt idx="7850">
                  <c:v>31.841452</c:v>
                </c:pt>
                <c:pt idx="7851">
                  <c:v>31.931395999999999</c:v>
                </c:pt>
                <c:pt idx="7852">
                  <c:v>35.940683</c:v>
                </c:pt>
                <c:pt idx="7853">
                  <c:v>31.892581</c:v>
                </c:pt>
                <c:pt idx="7854">
                  <c:v>31.856656000000001</c:v>
                </c:pt>
                <c:pt idx="7855">
                  <c:v>35.940998999999998</c:v>
                </c:pt>
                <c:pt idx="7856">
                  <c:v>32.055636</c:v>
                </c:pt>
                <c:pt idx="7857">
                  <c:v>31.976728000000001</c:v>
                </c:pt>
                <c:pt idx="7858">
                  <c:v>35.852055</c:v>
                </c:pt>
                <c:pt idx="7859">
                  <c:v>31.837712</c:v>
                </c:pt>
                <c:pt idx="7860">
                  <c:v>31.867100000000001</c:v>
                </c:pt>
                <c:pt idx="7861">
                  <c:v>36.345514000000001</c:v>
                </c:pt>
                <c:pt idx="7862">
                  <c:v>31.346288000000001</c:v>
                </c:pt>
                <c:pt idx="7863">
                  <c:v>31.871062999999999</c:v>
                </c:pt>
                <c:pt idx="7864">
                  <c:v>35.953906000000003</c:v>
                </c:pt>
                <c:pt idx="7865">
                  <c:v>31.868378</c:v>
                </c:pt>
                <c:pt idx="7866">
                  <c:v>32.025024999999999</c:v>
                </c:pt>
                <c:pt idx="7867">
                  <c:v>35.994627999999999</c:v>
                </c:pt>
                <c:pt idx="7868">
                  <c:v>31.839341000000001</c:v>
                </c:pt>
                <c:pt idx="7869">
                  <c:v>32.276541999999999</c:v>
                </c:pt>
                <c:pt idx="7870">
                  <c:v>35.482222999999998</c:v>
                </c:pt>
                <c:pt idx="7871">
                  <c:v>31.797785000000001</c:v>
                </c:pt>
                <c:pt idx="7872">
                  <c:v>31.986432000000001</c:v>
                </c:pt>
                <c:pt idx="7873">
                  <c:v>35.886665999999998</c:v>
                </c:pt>
                <c:pt idx="7874">
                  <c:v>31.726509</c:v>
                </c:pt>
                <c:pt idx="7875">
                  <c:v>31.920470000000002</c:v>
                </c:pt>
                <c:pt idx="7876">
                  <c:v>35.951183999999998</c:v>
                </c:pt>
                <c:pt idx="7877">
                  <c:v>31.962506000000001</c:v>
                </c:pt>
                <c:pt idx="7878">
                  <c:v>31.936191999999998</c:v>
                </c:pt>
                <c:pt idx="7879">
                  <c:v>35.886516999999998</c:v>
                </c:pt>
                <c:pt idx="7880">
                  <c:v>31.810656000000002</c:v>
                </c:pt>
                <c:pt idx="7881">
                  <c:v>32.179616000000003</c:v>
                </c:pt>
                <c:pt idx="7882">
                  <c:v>35.974719999999998</c:v>
                </c:pt>
                <c:pt idx="7883">
                  <c:v>31.666046000000001</c:v>
                </c:pt>
                <c:pt idx="7884">
                  <c:v>31.767453</c:v>
                </c:pt>
                <c:pt idx="7885">
                  <c:v>35.864516999999999</c:v>
                </c:pt>
                <c:pt idx="7886">
                  <c:v>32.077710000000003</c:v>
                </c:pt>
                <c:pt idx="7887">
                  <c:v>31.790303999999999</c:v>
                </c:pt>
                <c:pt idx="7888">
                  <c:v>35.825814000000001</c:v>
                </c:pt>
                <c:pt idx="7889">
                  <c:v>31.934840000000001</c:v>
                </c:pt>
                <c:pt idx="7890">
                  <c:v>31.953025</c:v>
                </c:pt>
                <c:pt idx="7891">
                  <c:v>35.949609000000002</c:v>
                </c:pt>
                <c:pt idx="7892">
                  <c:v>32.122838999999999</c:v>
                </c:pt>
                <c:pt idx="7893">
                  <c:v>31.57151</c:v>
                </c:pt>
                <c:pt idx="7894">
                  <c:v>35.896925000000003</c:v>
                </c:pt>
                <c:pt idx="7895">
                  <c:v>31.792193000000001</c:v>
                </c:pt>
                <c:pt idx="7896">
                  <c:v>31.985302999999998</c:v>
                </c:pt>
                <c:pt idx="7897">
                  <c:v>35.900666000000001</c:v>
                </c:pt>
                <c:pt idx="7898">
                  <c:v>31.869489000000002</c:v>
                </c:pt>
                <c:pt idx="7899">
                  <c:v>32.018783999999997</c:v>
                </c:pt>
                <c:pt idx="7900">
                  <c:v>35.769944000000002</c:v>
                </c:pt>
                <c:pt idx="7901">
                  <c:v>31.967580999999999</c:v>
                </c:pt>
                <c:pt idx="7902">
                  <c:v>31.941396000000001</c:v>
                </c:pt>
                <c:pt idx="7903">
                  <c:v>36.064979000000001</c:v>
                </c:pt>
                <c:pt idx="7904">
                  <c:v>31.747451999999999</c:v>
                </c:pt>
                <c:pt idx="7905">
                  <c:v>31.970433</c:v>
                </c:pt>
                <c:pt idx="7906">
                  <c:v>35.826295999999999</c:v>
                </c:pt>
                <c:pt idx="7907">
                  <c:v>31.976488</c:v>
                </c:pt>
                <c:pt idx="7908">
                  <c:v>31.971025999999998</c:v>
                </c:pt>
                <c:pt idx="7909">
                  <c:v>35.830055000000002</c:v>
                </c:pt>
                <c:pt idx="7910">
                  <c:v>31.856525999999999</c:v>
                </c:pt>
                <c:pt idx="7911">
                  <c:v>31.909896</c:v>
                </c:pt>
                <c:pt idx="7912">
                  <c:v>35.927739000000003</c:v>
                </c:pt>
                <c:pt idx="7913">
                  <c:v>31.929117999999999</c:v>
                </c:pt>
                <c:pt idx="7914">
                  <c:v>32.024172999999998</c:v>
                </c:pt>
                <c:pt idx="7915">
                  <c:v>35.791480999999997</c:v>
                </c:pt>
                <c:pt idx="7916">
                  <c:v>32.099561000000001</c:v>
                </c:pt>
                <c:pt idx="7917">
                  <c:v>31.686194</c:v>
                </c:pt>
                <c:pt idx="7918">
                  <c:v>36.036589999999997</c:v>
                </c:pt>
                <c:pt idx="7919">
                  <c:v>31.831136999999998</c:v>
                </c:pt>
                <c:pt idx="7920">
                  <c:v>31.962358999999999</c:v>
                </c:pt>
                <c:pt idx="7921">
                  <c:v>35.800463000000001</c:v>
                </c:pt>
                <c:pt idx="7922">
                  <c:v>32.038710000000002</c:v>
                </c:pt>
                <c:pt idx="7923">
                  <c:v>31.925025999999999</c:v>
                </c:pt>
                <c:pt idx="7924">
                  <c:v>35.705629999999999</c:v>
                </c:pt>
                <c:pt idx="7925">
                  <c:v>31.801841</c:v>
                </c:pt>
                <c:pt idx="7926">
                  <c:v>31.983692000000001</c:v>
                </c:pt>
                <c:pt idx="7927">
                  <c:v>35.879184000000002</c:v>
                </c:pt>
                <c:pt idx="7928">
                  <c:v>31.960229000000002</c:v>
                </c:pt>
                <c:pt idx="7929">
                  <c:v>31.829360000000001</c:v>
                </c:pt>
                <c:pt idx="7930">
                  <c:v>35.958869</c:v>
                </c:pt>
                <c:pt idx="7931">
                  <c:v>31.952673000000001</c:v>
                </c:pt>
                <c:pt idx="7932">
                  <c:v>31.854952000000001</c:v>
                </c:pt>
                <c:pt idx="7933">
                  <c:v>36.005201</c:v>
                </c:pt>
                <c:pt idx="7934">
                  <c:v>31.880210999999999</c:v>
                </c:pt>
                <c:pt idx="7935">
                  <c:v>31.932247</c:v>
                </c:pt>
                <c:pt idx="7936">
                  <c:v>35.957202000000002</c:v>
                </c:pt>
                <c:pt idx="7937">
                  <c:v>31.948599000000002</c:v>
                </c:pt>
                <c:pt idx="7938">
                  <c:v>31.863969999999998</c:v>
                </c:pt>
                <c:pt idx="7939">
                  <c:v>35.977406000000002</c:v>
                </c:pt>
                <c:pt idx="7940">
                  <c:v>31.888377999999999</c:v>
                </c:pt>
                <c:pt idx="7941">
                  <c:v>32.018079999999998</c:v>
                </c:pt>
                <c:pt idx="7942">
                  <c:v>35.870683999999997</c:v>
                </c:pt>
                <c:pt idx="7943">
                  <c:v>31.951581000000001</c:v>
                </c:pt>
                <c:pt idx="7944">
                  <c:v>31.943691999999999</c:v>
                </c:pt>
                <c:pt idx="7945">
                  <c:v>35.872388000000001</c:v>
                </c:pt>
                <c:pt idx="7946">
                  <c:v>32.095339000000003</c:v>
                </c:pt>
                <c:pt idx="7947">
                  <c:v>31.946117999999998</c:v>
                </c:pt>
                <c:pt idx="7948">
                  <c:v>35.672704000000003</c:v>
                </c:pt>
                <c:pt idx="7949">
                  <c:v>32.033895000000001</c:v>
                </c:pt>
                <c:pt idx="7950">
                  <c:v>31.648194</c:v>
                </c:pt>
                <c:pt idx="7951">
                  <c:v>35.886387999999997</c:v>
                </c:pt>
                <c:pt idx="7952">
                  <c:v>32.082394999999998</c:v>
                </c:pt>
                <c:pt idx="7953">
                  <c:v>31.816452000000002</c:v>
                </c:pt>
                <c:pt idx="7954">
                  <c:v>35.934054000000003</c:v>
                </c:pt>
                <c:pt idx="7955">
                  <c:v>32.100636000000002</c:v>
                </c:pt>
                <c:pt idx="7956">
                  <c:v>31.732212000000001</c:v>
                </c:pt>
                <c:pt idx="7957">
                  <c:v>35.919128000000001</c:v>
                </c:pt>
                <c:pt idx="7958">
                  <c:v>31.895562000000002</c:v>
                </c:pt>
                <c:pt idx="7959">
                  <c:v>31.926469999999998</c:v>
                </c:pt>
                <c:pt idx="7960">
                  <c:v>35.997127999999996</c:v>
                </c:pt>
                <c:pt idx="7961">
                  <c:v>31.929396000000001</c:v>
                </c:pt>
                <c:pt idx="7962">
                  <c:v>31.864823000000001</c:v>
                </c:pt>
                <c:pt idx="7963">
                  <c:v>35.941813000000003</c:v>
                </c:pt>
                <c:pt idx="7964">
                  <c:v>31.934137</c:v>
                </c:pt>
                <c:pt idx="7965">
                  <c:v>32.010005999999997</c:v>
                </c:pt>
                <c:pt idx="7966">
                  <c:v>35.873851000000002</c:v>
                </c:pt>
                <c:pt idx="7967">
                  <c:v>31.974581000000001</c:v>
                </c:pt>
                <c:pt idx="7968">
                  <c:v>31.984172999999998</c:v>
                </c:pt>
                <c:pt idx="7969">
                  <c:v>35.793796</c:v>
                </c:pt>
                <c:pt idx="7970">
                  <c:v>32.181265000000003</c:v>
                </c:pt>
                <c:pt idx="7971">
                  <c:v>31.631065</c:v>
                </c:pt>
                <c:pt idx="7972">
                  <c:v>35.949609000000002</c:v>
                </c:pt>
                <c:pt idx="7973">
                  <c:v>31.956413999999999</c:v>
                </c:pt>
                <c:pt idx="7974">
                  <c:v>31.968043999999999</c:v>
                </c:pt>
                <c:pt idx="7975">
                  <c:v>35.897869</c:v>
                </c:pt>
                <c:pt idx="7976">
                  <c:v>31.910007</c:v>
                </c:pt>
                <c:pt idx="7977">
                  <c:v>31.883600000000001</c:v>
                </c:pt>
                <c:pt idx="7978">
                  <c:v>35.965591000000003</c:v>
                </c:pt>
                <c:pt idx="7979">
                  <c:v>31.929414999999999</c:v>
                </c:pt>
                <c:pt idx="7980">
                  <c:v>32.129227999999998</c:v>
                </c:pt>
                <c:pt idx="7981">
                  <c:v>35.819443999999997</c:v>
                </c:pt>
                <c:pt idx="7982">
                  <c:v>31.8156</c:v>
                </c:pt>
                <c:pt idx="7983">
                  <c:v>31.967283999999999</c:v>
                </c:pt>
                <c:pt idx="7984">
                  <c:v>35.994571999999998</c:v>
                </c:pt>
                <c:pt idx="7985">
                  <c:v>31.933914000000001</c:v>
                </c:pt>
                <c:pt idx="7986">
                  <c:v>32.170302</c:v>
                </c:pt>
                <c:pt idx="7987">
                  <c:v>35.534539000000002</c:v>
                </c:pt>
                <c:pt idx="7988">
                  <c:v>31.881080999999998</c:v>
                </c:pt>
                <c:pt idx="7989">
                  <c:v>31.908192</c:v>
                </c:pt>
                <c:pt idx="7990">
                  <c:v>35.996999000000002</c:v>
                </c:pt>
                <c:pt idx="7991">
                  <c:v>31.950673999999999</c:v>
                </c:pt>
                <c:pt idx="7992">
                  <c:v>31.914988999999998</c:v>
                </c:pt>
                <c:pt idx="7993">
                  <c:v>35.878239999999998</c:v>
                </c:pt>
                <c:pt idx="7994">
                  <c:v>31.934802999999999</c:v>
                </c:pt>
                <c:pt idx="7995">
                  <c:v>31.932766000000001</c:v>
                </c:pt>
                <c:pt idx="7996">
                  <c:v>36.059035000000002</c:v>
                </c:pt>
                <c:pt idx="7997">
                  <c:v>31.813842000000001</c:v>
                </c:pt>
                <c:pt idx="7998">
                  <c:v>31.872043999999999</c:v>
                </c:pt>
                <c:pt idx="7999">
                  <c:v>36.065348999999998</c:v>
                </c:pt>
                <c:pt idx="8000">
                  <c:v>31.788767</c:v>
                </c:pt>
                <c:pt idx="8001">
                  <c:v>31.971395999999999</c:v>
                </c:pt>
                <c:pt idx="8002">
                  <c:v>35.872573000000003</c:v>
                </c:pt>
                <c:pt idx="8003">
                  <c:v>31.958303000000001</c:v>
                </c:pt>
                <c:pt idx="8004">
                  <c:v>31.937156000000002</c:v>
                </c:pt>
                <c:pt idx="8005">
                  <c:v>35.884518</c:v>
                </c:pt>
                <c:pt idx="8006">
                  <c:v>32.005858000000003</c:v>
                </c:pt>
                <c:pt idx="8007">
                  <c:v>31.850137</c:v>
                </c:pt>
                <c:pt idx="8008">
                  <c:v>35.983628000000003</c:v>
                </c:pt>
                <c:pt idx="8009">
                  <c:v>31.921803000000001</c:v>
                </c:pt>
                <c:pt idx="8010">
                  <c:v>31.889803000000001</c:v>
                </c:pt>
                <c:pt idx="8011">
                  <c:v>35.953572000000001</c:v>
                </c:pt>
                <c:pt idx="8012">
                  <c:v>31.946766</c:v>
                </c:pt>
                <c:pt idx="8013">
                  <c:v>32.002116999999998</c:v>
                </c:pt>
                <c:pt idx="8014">
                  <c:v>35.826220999999997</c:v>
                </c:pt>
                <c:pt idx="8015">
                  <c:v>31.969915</c:v>
                </c:pt>
                <c:pt idx="8016">
                  <c:v>31.898544000000001</c:v>
                </c:pt>
                <c:pt idx="8017">
                  <c:v>35.936442999999997</c:v>
                </c:pt>
                <c:pt idx="8018">
                  <c:v>31.934802999999999</c:v>
                </c:pt>
                <c:pt idx="8019">
                  <c:v>31.886728999999999</c:v>
                </c:pt>
                <c:pt idx="8020">
                  <c:v>35.959425000000003</c:v>
                </c:pt>
                <c:pt idx="8021">
                  <c:v>32.272319000000003</c:v>
                </c:pt>
                <c:pt idx="8022">
                  <c:v>31.463546999999998</c:v>
                </c:pt>
                <c:pt idx="8023">
                  <c:v>35.970368999999998</c:v>
                </c:pt>
                <c:pt idx="8024">
                  <c:v>31.911767000000001</c:v>
                </c:pt>
                <c:pt idx="8025">
                  <c:v>31.926970000000001</c:v>
                </c:pt>
                <c:pt idx="8026">
                  <c:v>35.877702999999997</c:v>
                </c:pt>
                <c:pt idx="8027">
                  <c:v>31.942841000000001</c:v>
                </c:pt>
                <c:pt idx="8028">
                  <c:v>31.981321000000001</c:v>
                </c:pt>
                <c:pt idx="8029">
                  <c:v>35.899943</c:v>
                </c:pt>
                <c:pt idx="8030">
                  <c:v>31.765322999999999</c:v>
                </c:pt>
                <c:pt idx="8031">
                  <c:v>31.874303999999999</c:v>
                </c:pt>
                <c:pt idx="8032">
                  <c:v>36.139978999999997</c:v>
                </c:pt>
                <c:pt idx="8033">
                  <c:v>31.861951999999999</c:v>
                </c:pt>
                <c:pt idx="8034">
                  <c:v>31.886303999999999</c:v>
                </c:pt>
                <c:pt idx="8035">
                  <c:v>35.873961999999999</c:v>
                </c:pt>
                <c:pt idx="8036">
                  <c:v>31.824878999999999</c:v>
                </c:pt>
                <c:pt idx="8037">
                  <c:v>32.058821000000002</c:v>
                </c:pt>
                <c:pt idx="8038">
                  <c:v>35.874073000000003</c:v>
                </c:pt>
                <c:pt idx="8039">
                  <c:v>31.967469999999999</c:v>
                </c:pt>
                <c:pt idx="8040">
                  <c:v>31.72899</c:v>
                </c:pt>
                <c:pt idx="8041">
                  <c:v>36.038849999999996</c:v>
                </c:pt>
                <c:pt idx="8042">
                  <c:v>31.761157000000001</c:v>
                </c:pt>
                <c:pt idx="8043">
                  <c:v>32.015042999999999</c:v>
                </c:pt>
                <c:pt idx="8044">
                  <c:v>35.852240000000002</c:v>
                </c:pt>
                <c:pt idx="8045">
                  <c:v>32.100802000000002</c:v>
                </c:pt>
                <c:pt idx="8046">
                  <c:v>31.745398000000002</c:v>
                </c:pt>
                <c:pt idx="8047">
                  <c:v>35.919128000000001</c:v>
                </c:pt>
                <c:pt idx="8048">
                  <c:v>31.899304000000001</c:v>
                </c:pt>
                <c:pt idx="8049">
                  <c:v>31.831451999999999</c:v>
                </c:pt>
                <c:pt idx="8050">
                  <c:v>36.071202</c:v>
                </c:pt>
                <c:pt idx="8051">
                  <c:v>31.881989000000001</c:v>
                </c:pt>
                <c:pt idx="8052">
                  <c:v>31.973599</c:v>
                </c:pt>
                <c:pt idx="8053">
                  <c:v>35.840350999999998</c:v>
                </c:pt>
                <c:pt idx="8054">
                  <c:v>31.920081</c:v>
                </c:pt>
                <c:pt idx="8055">
                  <c:v>31.888377999999999</c:v>
                </c:pt>
                <c:pt idx="8056">
                  <c:v>35.956276000000003</c:v>
                </c:pt>
                <c:pt idx="8057">
                  <c:v>31.866415</c:v>
                </c:pt>
                <c:pt idx="8058">
                  <c:v>31.847488999999999</c:v>
                </c:pt>
                <c:pt idx="8059">
                  <c:v>35.938201999999997</c:v>
                </c:pt>
                <c:pt idx="8060">
                  <c:v>31.922452</c:v>
                </c:pt>
                <c:pt idx="8061">
                  <c:v>31.904765999999999</c:v>
                </c:pt>
                <c:pt idx="8062">
                  <c:v>32.091099</c:v>
                </c:pt>
                <c:pt idx="8063">
                  <c:v>35.776961999999997</c:v>
                </c:pt>
                <c:pt idx="8064">
                  <c:v>31.934858999999999</c:v>
                </c:pt>
                <c:pt idx="8065">
                  <c:v>31.926784999999999</c:v>
                </c:pt>
                <c:pt idx="8066">
                  <c:v>35.836629000000002</c:v>
                </c:pt>
                <c:pt idx="8067">
                  <c:v>31.947358000000001</c:v>
                </c:pt>
                <c:pt idx="8068">
                  <c:v>31.941489000000001</c:v>
                </c:pt>
                <c:pt idx="8069">
                  <c:v>35.990201999999996</c:v>
                </c:pt>
                <c:pt idx="8070">
                  <c:v>31.859767000000002</c:v>
                </c:pt>
                <c:pt idx="8071">
                  <c:v>31.984877000000001</c:v>
                </c:pt>
                <c:pt idx="8072">
                  <c:v>35.981349999999999</c:v>
                </c:pt>
                <c:pt idx="8073">
                  <c:v>31.849951999999998</c:v>
                </c:pt>
                <c:pt idx="8074">
                  <c:v>31.968599000000001</c:v>
                </c:pt>
                <c:pt idx="8075">
                  <c:v>35.982239</c:v>
                </c:pt>
                <c:pt idx="8076">
                  <c:v>32.015785000000001</c:v>
                </c:pt>
                <c:pt idx="8077">
                  <c:v>31.478455</c:v>
                </c:pt>
                <c:pt idx="8078">
                  <c:v>36.203626</c:v>
                </c:pt>
                <c:pt idx="8079">
                  <c:v>31.540602</c:v>
                </c:pt>
                <c:pt idx="8080">
                  <c:v>31.938766999999999</c:v>
                </c:pt>
                <c:pt idx="8081">
                  <c:v>35.906647</c:v>
                </c:pt>
                <c:pt idx="8082">
                  <c:v>31.863192999999999</c:v>
                </c:pt>
                <c:pt idx="8083">
                  <c:v>31.984359000000001</c:v>
                </c:pt>
                <c:pt idx="8084">
                  <c:v>35.975332000000002</c:v>
                </c:pt>
                <c:pt idx="8085">
                  <c:v>31.901302999999999</c:v>
                </c:pt>
                <c:pt idx="8086">
                  <c:v>31.87847</c:v>
                </c:pt>
                <c:pt idx="8087">
                  <c:v>35.905110000000001</c:v>
                </c:pt>
                <c:pt idx="8088">
                  <c:v>31.934618</c:v>
                </c:pt>
                <c:pt idx="8089">
                  <c:v>31.931080999999999</c:v>
                </c:pt>
                <c:pt idx="8090">
                  <c:v>35.968516999999999</c:v>
                </c:pt>
                <c:pt idx="8091">
                  <c:v>31.850601000000001</c:v>
                </c:pt>
                <c:pt idx="8092">
                  <c:v>31.984766</c:v>
                </c:pt>
                <c:pt idx="8093">
                  <c:v>35.836685000000003</c:v>
                </c:pt>
                <c:pt idx="8094">
                  <c:v>32.01934</c:v>
                </c:pt>
                <c:pt idx="8095">
                  <c:v>31.855544999999999</c:v>
                </c:pt>
                <c:pt idx="8096">
                  <c:v>35.879627999999997</c:v>
                </c:pt>
                <c:pt idx="8097">
                  <c:v>31.938210999999999</c:v>
                </c:pt>
                <c:pt idx="8098">
                  <c:v>32.112321000000001</c:v>
                </c:pt>
                <c:pt idx="8099">
                  <c:v>35.761296000000002</c:v>
                </c:pt>
                <c:pt idx="8100">
                  <c:v>31.943470000000001</c:v>
                </c:pt>
                <c:pt idx="8101">
                  <c:v>31.840396999999999</c:v>
                </c:pt>
                <c:pt idx="8102">
                  <c:v>35.953850000000003</c:v>
                </c:pt>
                <c:pt idx="8103">
                  <c:v>31.932896</c:v>
                </c:pt>
                <c:pt idx="8104">
                  <c:v>31.986692000000001</c:v>
                </c:pt>
                <c:pt idx="8105">
                  <c:v>35.877961999999997</c:v>
                </c:pt>
                <c:pt idx="8106">
                  <c:v>31.966062999999998</c:v>
                </c:pt>
                <c:pt idx="8107">
                  <c:v>31.880248000000002</c:v>
                </c:pt>
                <c:pt idx="8108">
                  <c:v>36.006739000000003</c:v>
                </c:pt>
                <c:pt idx="8109">
                  <c:v>31.84573</c:v>
                </c:pt>
                <c:pt idx="8110">
                  <c:v>31.958136</c:v>
                </c:pt>
                <c:pt idx="8111">
                  <c:v>35.894590999999998</c:v>
                </c:pt>
                <c:pt idx="8112">
                  <c:v>31.966747000000002</c:v>
                </c:pt>
                <c:pt idx="8113">
                  <c:v>31.915154999999999</c:v>
                </c:pt>
                <c:pt idx="8114">
                  <c:v>35.943758000000003</c:v>
                </c:pt>
                <c:pt idx="8115">
                  <c:v>31.8751</c:v>
                </c:pt>
                <c:pt idx="8116">
                  <c:v>31.990431999999998</c:v>
                </c:pt>
                <c:pt idx="8117">
                  <c:v>35.871220999999998</c:v>
                </c:pt>
                <c:pt idx="8118">
                  <c:v>32.204394000000001</c:v>
                </c:pt>
                <c:pt idx="8119">
                  <c:v>31.625008999999999</c:v>
                </c:pt>
                <c:pt idx="8120">
                  <c:v>35.923498000000002</c:v>
                </c:pt>
                <c:pt idx="8121">
                  <c:v>31.909378</c:v>
                </c:pt>
                <c:pt idx="8122">
                  <c:v>32.118023999999998</c:v>
                </c:pt>
                <c:pt idx="8123">
                  <c:v>35.753610999999999</c:v>
                </c:pt>
                <c:pt idx="8124">
                  <c:v>31.971359</c:v>
                </c:pt>
                <c:pt idx="8125">
                  <c:v>31.859266999999999</c:v>
                </c:pt>
                <c:pt idx="8126">
                  <c:v>35.922462000000003</c:v>
                </c:pt>
                <c:pt idx="8127">
                  <c:v>31.937173999999999</c:v>
                </c:pt>
                <c:pt idx="8128">
                  <c:v>31.958394999999999</c:v>
                </c:pt>
                <c:pt idx="8129">
                  <c:v>35.931925</c:v>
                </c:pt>
                <c:pt idx="8130">
                  <c:v>31.882878000000002</c:v>
                </c:pt>
                <c:pt idx="8131">
                  <c:v>31.960118999999999</c:v>
                </c:pt>
                <c:pt idx="8132">
                  <c:v>36.006498999999998</c:v>
                </c:pt>
                <c:pt idx="8133">
                  <c:v>31.885173999999999</c:v>
                </c:pt>
                <c:pt idx="8134">
                  <c:v>32.037061999999999</c:v>
                </c:pt>
                <c:pt idx="8135">
                  <c:v>35.768054999999997</c:v>
                </c:pt>
                <c:pt idx="8136">
                  <c:v>31.926285</c:v>
                </c:pt>
                <c:pt idx="8137">
                  <c:v>31.810915000000001</c:v>
                </c:pt>
                <c:pt idx="8138">
                  <c:v>35.946849999999998</c:v>
                </c:pt>
                <c:pt idx="8139">
                  <c:v>31.983377000000001</c:v>
                </c:pt>
                <c:pt idx="8140">
                  <c:v>31.929841</c:v>
                </c:pt>
                <c:pt idx="8141">
                  <c:v>35.858221</c:v>
                </c:pt>
                <c:pt idx="8142">
                  <c:v>31.903841</c:v>
                </c:pt>
                <c:pt idx="8143">
                  <c:v>31.958006999999998</c:v>
                </c:pt>
                <c:pt idx="8144">
                  <c:v>35.938980000000001</c:v>
                </c:pt>
                <c:pt idx="8145">
                  <c:v>32.059876000000003</c:v>
                </c:pt>
                <c:pt idx="8146">
                  <c:v>31.809526000000002</c:v>
                </c:pt>
                <c:pt idx="8147">
                  <c:v>35.938388000000003</c:v>
                </c:pt>
                <c:pt idx="8148">
                  <c:v>31.915156</c:v>
                </c:pt>
                <c:pt idx="8149">
                  <c:v>31.956914000000001</c:v>
                </c:pt>
                <c:pt idx="8150">
                  <c:v>35.892387999999997</c:v>
                </c:pt>
                <c:pt idx="8151">
                  <c:v>31.887174000000002</c:v>
                </c:pt>
                <c:pt idx="8152">
                  <c:v>31.927969999999998</c:v>
                </c:pt>
                <c:pt idx="8153">
                  <c:v>35.985349999999997</c:v>
                </c:pt>
                <c:pt idx="8154">
                  <c:v>31.895785</c:v>
                </c:pt>
                <c:pt idx="8155">
                  <c:v>31.937155000000001</c:v>
                </c:pt>
                <c:pt idx="8156">
                  <c:v>35.935110000000002</c:v>
                </c:pt>
                <c:pt idx="8157">
                  <c:v>31.918914999999998</c:v>
                </c:pt>
                <c:pt idx="8158">
                  <c:v>31.945674</c:v>
                </c:pt>
                <c:pt idx="8159">
                  <c:v>36.008127999999999</c:v>
                </c:pt>
                <c:pt idx="8160">
                  <c:v>31.8706</c:v>
                </c:pt>
                <c:pt idx="8161">
                  <c:v>31.923525000000001</c:v>
                </c:pt>
                <c:pt idx="8162">
                  <c:v>35.922646999999998</c:v>
                </c:pt>
                <c:pt idx="8163">
                  <c:v>31.991969000000001</c:v>
                </c:pt>
                <c:pt idx="8164">
                  <c:v>31.827044999999998</c:v>
                </c:pt>
                <c:pt idx="8165">
                  <c:v>35.918183999999997</c:v>
                </c:pt>
                <c:pt idx="8166">
                  <c:v>31.949026</c:v>
                </c:pt>
                <c:pt idx="8167">
                  <c:v>32.052135999999997</c:v>
                </c:pt>
                <c:pt idx="8168">
                  <c:v>35.860850999999997</c:v>
                </c:pt>
                <c:pt idx="8169">
                  <c:v>31.830988999999999</c:v>
                </c:pt>
                <c:pt idx="8170">
                  <c:v>32.056024999999998</c:v>
                </c:pt>
                <c:pt idx="8171">
                  <c:v>35.676240999999997</c:v>
                </c:pt>
                <c:pt idx="8172">
                  <c:v>31.926341000000001</c:v>
                </c:pt>
                <c:pt idx="8173">
                  <c:v>31.94171</c:v>
                </c:pt>
                <c:pt idx="8174">
                  <c:v>35.957258000000003</c:v>
                </c:pt>
                <c:pt idx="8175">
                  <c:v>31.90973</c:v>
                </c:pt>
                <c:pt idx="8176">
                  <c:v>31.899692000000002</c:v>
                </c:pt>
                <c:pt idx="8177">
                  <c:v>35.982702000000003</c:v>
                </c:pt>
                <c:pt idx="8178">
                  <c:v>32.238838000000001</c:v>
                </c:pt>
                <c:pt idx="8179">
                  <c:v>31.531158000000001</c:v>
                </c:pt>
                <c:pt idx="8180">
                  <c:v>35.906998999999999</c:v>
                </c:pt>
                <c:pt idx="8181">
                  <c:v>31.94584</c:v>
                </c:pt>
                <c:pt idx="8182">
                  <c:v>31.923859</c:v>
                </c:pt>
                <c:pt idx="8183">
                  <c:v>36.025443000000003</c:v>
                </c:pt>
                <c:pt idx="8184">
                  <c:v>31.936433000000001</c:v>
                </c:pt>
                <c:pt idx="8185">
                  <c:v>31.912785</c:v>
                </c:pt>
                <c:pt idx="8186">
                  <c:v>35.885554999999997</c:v>
                </c:pt>
                <c:pt idx="8187">
                  <c:v>31.964117999999999</c:v>
                </c:pt>
                <c:pt idx="8188">
                  <c:v>31.974450999999998</c:v>
                </c:pt>
                <c:pt idx="8189">
                  <c:v>36.144959999999998</c:v>
                </c:pt>
                <c:pt idx="8190">
                  <c:v>31.811879000000001</c:v>
                </c:pt>
                <c:pt idx="8191">
                  <c:v>31.709341999999999</c:v>
                </c:pt>
                <c:pt idx="8192">
                  <c:v>35.986795000000001</c:v>
                </c:pt>
                <c:pt idx="8193">
                  <c:v>31.944748000000001</c:v>
                </c:pt>
                <c:pt idx="8194">
                  <c:v>31.917359999999999</c:v>
                </c:pt>
                <c:pt idx="8195">
                  <c:v>35.916590999999997</c:v>
                </c:pt>
                <c:pt idx="8196">
                  <c:v>31.963118000000001</c:v>
                </c:pt>
                <c:pt idx="8197">
                  <c:v>31.962136000000001</c:v>
                </c:pt>
                <c:pt idx="8198">
                  <c:v>35.905349999999999</c:v>
                </c:pt>
                <c:pt idx="8199">
                  <c:v>31.901841000000001</c:v>
                </c:pt>
                <c:pt idx="8200">
                  <c:v>31.990081</c:v>
                </c:pt>
                <c:pt idx="8201">
                  <c:v>35.903925000000001</c:v>
                </c:pt>
                <c:pt idx="8202">
                  <c:v>32.201875999999999</c:v>
                </c:pt>
                <c:pt idx="8203">
                  <c:v>31.571805999999999</c:v>
                </c:pt>
                <c:pt idx="8204">
                  <c:v>36.013665000000003</c:v>
                </c:pt>
                <c:pt idx="8205">
                  <c:v>31.809896999999999</c:v>
                </c:pt>
                <c:pt idx="8206">
                  <c:v>31.890581999999998</c:v>
                </c:pt>
                <c:pt idx="8207">
                  <c:v>36.10172</c:v>
                </c:pt>
                <c:pt idx="8208">
                  <c:v>31.828378000000001</c:v>
                </c:pt>
                <c:pt idx="8209">
                  <c:v>31.880378</c:v>
                </c:pt>
                <c:pt idx="8210">
                  <c:v>36.245995999999998</c:v>
                </c:pt>
                <c:pt idx="8211">
                  <c:v>31.564157999999999</c:v>
                </c:pt>
                <c:pt idx="8212">
                  <c:v>31.848155999999999</c:v>
                </c:pt>
                <c:pt idx="8213">
                  <c:v>36.075868</c:v>
                </c:pt>
                <c:pt idx="8214">
                  <c:v>31.870747999999999</c:v>
                </c:pt>
                <c:pt idx="8215">
                  <c:v>31.815100999999999</c:v>
                </c:pt>
                <c:pt idx="8216">
                  <c:v>35.929980999999998</c:v>
                </c:pt>
                <c:pt idx="8217">
                  <c:v>31.904211</c:v>
                </c:pt>
                <c:pt idx="8218">
                  <c:v>31.918192999999999</c:v>
                </c:pt>
                <c:pt idx="8219">
                  <c:v>35.934277000000002</c:v>
                </c:pt>
                <c:pt idx="8220">
                  <c:v>32.052025</c:v>
                </c:pt>
                <c:pt idx="8221">
                  <c:v>31.914062999999999</c:v>
                </c:pt>
                <c:pt idx="8222">
                  <c:v>35.943387999999999</c:v>
                </c:pt>
                <c:pt idx="8223">
                  <c:v>31.874341000000001</c:v>
                </c:pt>
                <c:pt idx="8224">
                  <c:v>31.759305000000001</c:v>
                </c:pt>
                <c:pt idx="8225">
                  <c:v>35.955053999999997</c:v>
                </c:pt>
                <c:pt idx="8226">
                  <c:v>31.924043999999999</c:v>
                </c:pt>
                <c:pt idx="8227">
                  <c:v>31.995062999999998</c:v>
                </c:pt>
                <c:pt idx="8228">
                  <c:v>35.898795</c:v>
                </c:pt>
                <c:pt idx="8229">
                  <c:v>32.133338999999999</c:v>
                </c:pt>
                <c:pt idx="8230">
                  <c:v>31.557991000000001</c:v>
                </c:pt>
                <c:pt idx="8231">
                  <c:v>35.953147000000001</c:v>
                </c:pt>
                <c:pt idx="8232">
                  <c:v>31.937339999999999</c:v>
                </c:pt>
                <c:pt idx="8233">
                  <c:v>31.940450999999999</c:v>
                </c:pt>
                <c:pt idx="8234">
                  <c:v>36.044665000000002</c:v>
                </c:pt>
                <c:pt idx="8235">
                  <c:v>31.913674</c:v>
                </c:pt>
                <c:pt idx="8236">
                  <c:v>31.754971000000001</c:v>
                </c:pt>
                <c:pt idx="8237">
                  <c:v>35.880555000000001</c:v>
                </c:pt>
                <c:pt idx="8238">
                  <c:v>31.962876999999999</c:v>
                </c:pt>
                <c:pt idx="8239">
                  <c:v>31.932748</c:v>
                </c:pt>
                <c:pt idx="8240">
                  <c:v>36.050497999999997</c:v>
                </c:pt>
                <c:pt idx="8241">
                  <c:v>31.691026999999998</c:v>
                </c:pt>
                <c:pt idx="8242">
                  <c:v>31.935099999999998</c:v>
                </c:pt>
                <c:pt idx="8243">
                  <c:v>35.953277</c:v>
                </c:pt>
                <c:pt idx="8244">
                  <c:v>32.10521</c:v>
                </c:pt>
                <c:pt idx="8245">
                  <c:v>31.763377999999999</c:v>
                </c:pt>
                <c:pt idx="8246">
                  <c:v>35.869647999999998</c:v>
                </c:pt>
                <c:pt idx="8247">
                  <c:v>31.966266999999998</c:v>
                </c:pt>
                <c:pt idx="8248">
                  <c:v>31.917359000000001</c:v>
                </c:pt>
                <c:pt idx="8249">
                  <c:v>36.055923999999997</c:v>
                </c:pt>
                <c:pt idx="8250">
                  <c:v>31.748656</c:v>
                </c:pt>
                <c:pt idx="8251">
                  <c:v>31.950581</c:v>
                </c:pt>
                <c:pt idx="8252">
                  <c:v>35.984071999999998</c:v>
                </c:pt>
                <c:pt idx="8253">
                  <c:v>31.933322</c:v>
                </c:pt>
                <c:pt idx="8254">
                  <c:v>32.105265000000003</c:v>
                </c:pt>
                <c:pt idx="8255">
                  <c:v>35.857370000000003</c:v>
                </c:pt>
                <c:pt idx="8256">
                  <c:v>31.740507999999998</c:v>
                </c:pt>
                <c:pt idx="8257">
                  <c:v>31.859674999999999</c:v>
                </c:pt>
                <c:pt idx="8258">
                  <c:v>35.952683999999998</c:v>
                </c:pt>
                <c:pt idx="8259">
                  <c:v>31.972155000000001</c:v>
                </c:pt>
                <c:pt idx="8260">
                  <c:v>31.869914999999999</c:v>
                </c:pt>
                <c:pt idx="8261">
                  <c:v>35.933166</c:v>
                </c:pt>
                <c:pt idx="8262">
                  <c:v>31.981802999999999</c:v>
                </c:pt>
                <c:pt idx="8263">
                  <c:v>31.871397000000002</c:v>
                </c:pt>
                <c:pt idx="8264">
                  <c:v>35.885758000000003</c:v>
                </c:pt>
                <c:pt idx="8265">
                  <c:v>31.934711</c:v>
                </c:pt>
                <c:pt idx="8266">
                  <c:v>31.899452</c:v>
                </c:pt>
                <c:pt idx="8267">
                  <c:v>35.985387000000003</c:v>
                </c:pt>
                <c:pt idx="8268">
                  <c:v>31.917822000000001</c:v>
                </c:pt>
                <c:pt idx="8269">
                  <c:v>31.891359999999999</c:v>
                </c:pt>
                <c:pt idx="8270">
                  <c:v>35.950851</c:v>
                </c:pt>
                <c:pt idx="8271">
                  <c:v>31.955544</c:v>
                </c:pt>
                <c:pt idx="8272">
                  <c:v>31.948025999999999</c:v>
                </c:pt>
                <c:pt idx="8273">
                  <c:v>35.996721000000001</c:v>
                </c:pt>
                <c:pt idx="8274">
                  <c:v>31.917248000000001</c:v>
                </c:pt>
                <c:pt idx="8275">
                  <c:v>31.860914999999999</c:v>
                </c:pt>
                <c:pt idx="8276">
                  <c:v>35.921664999999997</c:v>
                </c:pt>
                <c:pt idx="8277">
                  <c:v>32.001655</c:v>
                </c:pt>
                <c:pt idx="8278">
                  <c:v>31.876619000000002</c:v>
                </c:pt>
                <c:pt idx="8279">
                  <c:v>35.942424000000003</c:v>
                </c:pt>
                <c:pt idx="8280">
                  <c:v>31.893191999999999</c:v>
                </c:pt>
                <c:pt idx="8281">
                  <c:v>32.000452000000003</c:v>
                </c:pt>
                <c:pt idx="8282">
                  <c:v>35.908462</c:v>
                </c:pt>
                <c:pt idx="8283">
                  <c:v>31.932952</c:v>
                </c:pt>
                <c:pt idx="8284">
                  <c:v>31.818767000000001</c:v>
                </c:pt>
                <c:pt idx="8285">
                  <c:v>36.007035999999999</c:v>
                </c:pt>
                <c:pt idx="8286">
                  <c:v>31.906248000000001</c:v>
                </c:pt>
                <c:pt idx="8287">
                  <c:v>31.938544</c:v>
                </c:pt>
                <c:pt idx="8288">
                  <c:v>35.905203</c:v>
                </c:pt>
                <c:pt idx="8289">
                  <c:v>31.951025000000001</c:v>
                </c:pt>
                <c:pt idx="8290">
                  <c:v>31.858118999999999</c:v>
                </c:pt>
                <c:pt idx="8291">
                  <c:v>36.038812999999998</c:v>
                </c:pt>
                <c:pt idx="8292">
                  <c:v>31.848471</c:v>
                </c:pt>
                <c:pt idx="8293">
                  <c:v>32.022044000000001</c:v>
                </c:pt>
                <c:pt idx="8294">
                  <c:v>35.768518</c:v>
                </c:pt>
                <c:pt idx="8295">
                  <c:v>31.916080999999998</c:v>
                </c:pt>
                <c:pt idx="8296">
                  <c:v>31.932970999999998</c:v>
                </c:pt>
                <c:pt idx="8297">
                  <c:v>35.997368999999999</c:v>
                </c:pt>
                <c:pt idx="8298">
                  <c:v>31.866416000000001</c:v>
                </c:pt>
                <c:pt idx="8299">
                  <c:v>31.963118000000001</c:v>
                </c:pt>
                <c:pt idx="8300">
                  <c:v>35.928406000000003</c:v>
                </c:pt>
                <c:pt idx="8301">
                  <c:v>31.930434000000002</c:v>
                </c:pt>
                <c:pt idx="8302">
                  <c:v>31.955804000000001</c:v>
                </c:pt>
                <c:pt idx="8303">
                  <c:v>35.925646999999998</c:v>
                </c:pt>
                <c:pt idx="8304">
                  <c:v>31.887971</c:v>
                </c:pt>
                <c:pt idx="8305">
                  <c:v>31.877433</c:v>
                </c:pt>
                <c:pt idx="8306">
                  <c:v>36.022646000000002</c:v>
                </c:pt>
                <c:pt idx="8307">
                  <c:v>31.912803</c:v>
                </c:pt>
                <c:pt idx="8308">
                  <c:v>31.883434000000001</c:v>
                </c:pt>
                <c:pt idx="8309">
                  <c:v>35.916277000000001</c:v>
                </c:pt>
                <c:pt idx="8310">
                  <c:v>31.936765999999999</c:v>
                </c:pt>
                <c:pt idx="8311">
                  <c:v>32.014209999999999</c:v>
                </c:pt>
                <c:pt idx="8312">
                  <c:v>35.915129</c:v>
                </c:pt>
                <c:pt idx="8313">
                  <c:v>31.894210999999999</c:v>
                </c:pt>
                <c:pt idx="8314">
                  <c:v>31.870840999999999</c:v>
                </c:pt>
                <c:pt idx="8315">
                  <c:v>36.059924000000002</c:v>
                </c:pt>
                <c:pt idx="8316">
                  <c:v>31.840767</c:v>
                </c:pt>
                <c:pt idx="8317">
                  <c:v>31.988989</c:v>
                </c:pt>
                <c:pt idx="8318">
                  <c:v>35.839685000000003</c:v>
                </c:pt>
                <c:pt idx="8319">
                  <c:v>31.978914</c:v>
                </c:pt>
                <c:pt idx="8320">
                  <c:v>31.917321999999999</c:v>
                </c:pt>
                <c:pt idx="8321">
                  <c:v>35.926555</c:v>
                </c:pt>
                <c:pt idx="8322">
                  <c:v>31.961117999999999</c:v>
                </c:pt>
                <c:pt idx="8323">
                  <c:v>31.861118999999999</c:v>
                </c:pt>
                <c:pt idx="8324">
                  <c:v>35.882240000000003</c:v>
                </c:pt>
                <c:pt idx="8325">
                  <c:v>31.951581999999998</c:v>
                </c:pt>
                <c:pt idx="8326">
                  <c:v>31.924987999999999</c:v>
                </c:pt>
                <c:pt idx="8327">
                  <c:v>35.934868999999999</c:v>
                </c:pt>
                <c:pt idx="8328">
                  <c:v>31.918247999999998</c:v>
                </c:pt>
                <c:pt idx="8329">
                  <c:v>31.878933</c:v>
                </c:pt>
                <c:pt idx="8330">
                  <c:v>35.926684000000002</c:v>
                </c:pt>
                <c:pt idx="8331">
                  <c:v>31.913174000000001</c:v>
                </c:pt>
                <c:pt idx="8332">
                  <c:v>31.985358999999999</c:v>
                </c:pt>
                <c:pt idx="8333">
                  <c:v>35.863222</c:v>
                </c:pt>
                <c:pt idx="8334">
                  <c:v>31.958637</c:v>
                </c:pt>
                <c:pt idx="8335">
                  <c:v>31.836600000000001</c:v>
                </c:pt>
                <c:pt idx="8336">
                  <c:v>35.944535999999999</c:v>
                </c:pt>
                <c:pt idx="8337">
                  <c:v>31.928525</c:v>
                </c:pt>
                <c:pt idx="8338">
                  <c:v>31.894117999999999</c:v>
                </c:pt>
                <c:pt idx="8339">
                  <c:v>35.931517999999997</c:v>
                </c:pt>
                <c:pt idx="8340">
                  <c:v>31.948803999999999</c:v>
                </c:pt>
                <c:pt idx="8341">
                  <c:v>32.003303000000002</c:v>
                </c:pt>
                <c:pt idx="8342">
                  <c:v>35.932239000000003</c:v>
                </c:pt>
                <c:pt idx="8343">
                  <c:v>31.854434000000001</c:v>
                </c:pt>
                <c:pt idx="8344">
                  <c:v>32.006785000000001</c:v>
                </c:pt>
                <c:pt idx="8345">
                  <c:v>35.883481000000003</c:v>
                </c:pt>
                <c:pt idx="8346">
                  <c:v>31.966248</c:v>
                </c:pt>
                <c:pt idx="8347">
                  <c:v>31.862656000000001</c:v>
                </c:pt>
                <c:pt idx="8348">
                  <c:v>35.855629</c:v>
                </c:pt>
                <c:pt idx="8349">
                  <c:v>31.938267</c:v>
                </c:pt>
                <c:pt idx="8350">
                  <c:v>31.926082000000001</c:v>
                </c:pt>
                <c:pt idx="8351">
                  <c:v>76.095247000000001</c:v>
                </c:pt>
                <c:pt idx="8352">
                  <c:v>56.651581</c:v>
                </c:pt>
                <c:pt idx="8353">
                  <c:v>35.949832000000001</c:v>
                </c:pt>
                <c:pt idx="8354">
                  <c:v>72.119718000000006</c:v>
                </c:pt>
                <c:pt idx="8355">
                  <c:v>24.681797</c:v>
                </c:pt>
                <c:pt idx="8356">
                  <c:v>35.990609999999997</c:v>
                </c:pt>
                <c:pt idx="8357">
                  <c:v>31.913397</c:v>
                </c:pt>
                <c:pt idx="8358">
                  <c:v>72.158681000000001</c:v>
                </c:pt>
                <c:pt idx="8359">
                  <c:v>28.720991999999999</c:v>
                </c:pt>
                <c:pt idx="8360">
                  <c:v>31.956451999999999</c:v>
                </c:pt>
                <c:pt idx="8361">
                  <c:v>31.958618000000001</c:v>
                </c:pt>
                <c:pt idx="8362">
                  <c:v>100.927469</c:v>
                </c:pt>
                <c:pt idx="8363">
                  <c:v>35.939183999999997</c:v>
                </c:pt>
                <c:pt idx="8364">
                  <c:v>31.921137000000002</c:v>
                </c:pt>
                <c:pt idx="8365">
                  <c:v>100.91821</c:v>
                </c:pt>
                <c:pt idx="8366">
                  <c:v>31.947859000000001</c:v>
                </c:pt>
                <c:pt idx="8367">
                  <c:v>31.890025999999999</c:v>
                </c:pt>
                <c:pt idx="8368">
                  <c:v>101.020709</c:v>
                </c:pt>
                <c:pt idx="8369">
                  <c:v>31.875508</c:v>
                </c:pt>
                <c:pt idx="8370">
                  <c:v>35.940331999999998</c:v>
                </c:pt>
                <c:pt idx="8371">
                  <c:v>96.915644</c:v>
                </c:pt>
                <c:pt idx="8372">
                  <c:v>35.924629000000003</c:v>
                </c:pt>
                <c:pt idx="8373">
                  <c:v>31.952580999999999</c:v>
                </c:pt>
                <c:pt idx="8374">
                  <c:v>32.003025000000001</c:v>
                </c:pt>
                <c:pt idx="8375">
                  <c:v>35.926850999999999</c:v>
                </c:pt>
                <c:pt idx="8376">
                  <c:v>32.072913999999997</c:v>
                </c:pt>
                <c:pt idx="8377">
                  <c:v>32.024783999999997</c:v>
                </c:pt>
                <c:pt idx="8378">
                  <c:v>35.617297000000001</c:v>
                </c:pt>
                <c:pt idx="8379">
                  <c:v>32.238337999999999</c:v>
                </c:pt>
                <c:pt idx="8380">
                  <c:v>31.574231999999999</c:v>
                </c:pt>
                <c:pt idx="8381">
                  <c:v>35.905220999999997</c:v>
                </c:pt>
                <c:pt idx="8382">
                  <c:v>31.931284999999999</c:v>
                </c:pt>
                <c:pt idx="8383">
                  <c:v>31.889562999999999</c:v>
                </c:pt>
                <c:pt idx="8384">
                  <c:v>35.921111000000003</c:v>
                </c:pt>
                <c:pt idx="8385">
                  <c:v>31.916878000000001</c:v>
                </c:pt>
                <c:pt idx="8386">
                  <c:v>31.983951000000001</c:v>
                </c:pt>
                <c:pt idx="8387">
                  <c:v>35.987313999999998</c:v>
                </c:pt>
                <c:pt idx="8388">
                  <c:v>31.770897000000001</c:v>
                </c:pt>
                <c:pt idx="8389">
                  <c:v>31.896211999999998</c:v>
                </c:pt>
                <c:pt idx="8390">
                  <c:v>35.907998999999997</c:v>
                </c:pt>
                <c:pt idx="8391">
                  <c:v>31.957025999999999</c:v>
                </c:pt>
                <c:pt idx="8392">
                  <c:v>31.928173999999999</c:v>
                </c:pt>
                <c:pt idx="8393">
                  <c:v>35.993831999999998</c:v>
                </c:pt>
                <c:pt idx="8394">
                  <c:v>31.865248000000001</c:v>
                </c:pt>
                <c:pt idx="8395">
                  <c:v>31.941544</c:v>
                </c:pt>
                <c:pt idx="8396">
                  <c:v>35.972239999999999</c:v>
                </c:pt>
                <c:pt idx="8397">
                  <c:v>31.902656</c:v>
                </c:pt>
                <c:pt idx="8398">
                  <c:v>31.918804000000002</c:v>
                </c:pt>
                <c:pt idx="8399">
                  <c:v>35.960979999999999</c:v>
                </c:pt>
                <c:pt idx="8400">
                  <c:v>32.027932999999997</c:v>
                </c:pt>
                <c:pt idx="8401">
                  <c:v>31.794433999999999</c:v>
                </c:pt>
                <c:pt idx="8402">
                  <c:v>35.884554000000001</c:v>
                </c:pt>
                <c:pt idx="8403">
                  <c:v>31.931080999999999</c:v>
                </c:pt>
                <c:pt idx="8404">
                  <c:v>31.928618</c:v>
                </c:pt>
                <c:pt idx="8405">
                  <c:v>35.922851000000001</c:v>
                </c:pt>
                <c:pt idx="8406">
                  <c:v>31.935711000000001</c:v>
                </c:pt>
                <c:pt idx="8407">
                  <c:v>31.916543999999998</c:v>
                </c:pt>
                <c:pt idx="8408">
                  <c:v>35.968462000000002</c:v>
                </c:pt>
                <c:pt idx="8409">
                  <c:v>31.957136999999999</c:v>
                </c:pt>
                <c:pt idx="8410">
                  <c:v>31.944025</c:v>
                </c:pt>
                <c:pt idx="8411">
                  <c:v>35.885387999999999</c:v>
                </c:pt>
                <c:pt idx="8412">
                  <c:v>31.945913999999998</c:v>
                </c:pt>
                <c:pt idx="8413">
                  <c:v>31.928155</c:v>
                </c:pt>
                <c:pt idx="8414">
                  <c:v>35.950609999999998</c:v>
                </c:pt>
                <c:pt idx="8415">
                  <c:v>31.996341000000001</c:v>
                </c:pt>
                <c:pt idx="8416">
                  <c:v>31.804933999999999</c:v>
                </c:pt>
                <c:pt idx="8417">
                  <c:v>36.001054000000003</c:v>
                </c:pt>
                <c:pt idx="8418">
                  <c:v>31.893951999999999</c:v>
                </c:pt>
                <c:pt idx="8419">
                  <c:v>31.946155000000001</c:v>
                </c:pt>
                <c:pt idx="8420">
                  <c:v>35.890980999999996</c:v>
                </c:pt>
                <c:pt idx="8421">
                  <c:v>31.910599999999999</c:v>
                </c:pt>
                <c:pt idx="8422">
                  <c:v>31.929321999999999</c:v>
                </c:pt>
                <c:pt idx="8423">
                  <c:v>35.968850000000003</c:v>
                </c:pt>
                <c:pt idx="8424">
                  <c:v>31.953617999999999</c:v>
                </c:pt>
                <c:pt idx="8425">
                  <c:v>31.873138000000001</c:v>
                </c:pt>
                <c:pt idx="8426">
                  <c:v>35.960591999999998</c:v>
                </c:pt>
                <c:pt idx="8427">
                  <c:v>31.942284999999998</c:v>
                </c:pt>
                <c:pt idx="8428">
                  <c:v>31.905377999999999</c:v>
                </c:pt>
                <c:pt idx="8429">
                  <c:v>36.047314</c:v>
                </c:pt>
                <c:pt idx="8430">
                  <c:v>31.866599999999998</c:v>
                </c:pt>
                <c:pt idx="8431">
                  <c:v>31.873007999999999</c:v>
                </c:pt>
                <c:pt idx="8432">
                  <c:v>35.971888</c:v>
                </c:pt>
                <c:pt idx="8433">
                  <c:v>31.933841000000001</c:v>
                </c:pt>
                <c:pt idx="8434">
                  <c:v>31.968506999999999</c:v>
                </c:pt>
                <c:pt idx="8435">
                  <c:v>35.848610999999998</c:v>
                </c:pt>
                <c:pt idx="8436">
                  <c:v>31.920173999999999</c:v>
                </c:pt>
                <c:pt idx="8437">
                  <c:v>32.037469999999999</c:v>
                </c:pt>
                <c:pt idx="8438">
                  <c:v>35.800832999999997</c:v>
                </c:pt>
                <c:pt idx="8439">
                  <c:v>31.904989</c:v>
                </c:pt>
                <c:pt idx="8440">
                  <c:v>31.844804</c:v>
                </c:pt>
                <c:pt idx="8441">
                  <c:v>35.954498999999998</c:v>
                </c:pt>
                <c:pt idx="8442">
                  <c:v>32.009230000000002</c:v>
                </c:pt>
                <c:pt idx="8443">
                  <c:v>31.898211</c:v>
                </c:pt>
                <c:pt idx="8444">
                  <c:v>35.852851000000001</c:v>
                </c:pt>
                <c:pt idx="8445">
                  <c:v>31.827767000000001</c:v>
                </c:pt>
                <c:pt idx="8446">
                  <c:v>31.918341000000002</c:v>
                </c:pt>
                <c:pt idx="8447">
                  <c:v>35.853796000000003</c:v>
                </c:pt>
                <c:pt idx="8448">
                  <c:v>32.075988000000002</c:v>
                </c:pt>
                <c:pt idx="8449">
                  <c:v>31.735861</c:v>
                </c:pt>
                <c:pt idx="8450">
                  <c:v>35.857204000000003</c:v>
                </c:pt>
                <c:pt idx="8451">
                  <c:v>31.955933000000002</c:v>
                </c:pt>
                <c:pt idx="8452">
                  <c:v>31.911601000000001</c:v>
                </c:pt>
                <c:pt idx="8453">
                  <c:v>35.931868999999999</c:v>
                </c:pt>
                <c:pt idx="8454">
                  <c:v>31.925229999999999</c:v>
                </c:pt>
                <c:pt idx="8455">
                  <c:v>31.832915</c:v>
                </c:pt>
                <c:pt idx="8456">
                  <c:v>35.993609999999997</c:v>
                </c:pt>
                <c:pt idx="8457">
                  <c:v>31.862286000000001</c:v>
                </c:pt>
                <c:pt idx="8458">
                  <c:v>32.141931999999997</c:v>
                </c:pt>
                <c:pt idx="8459">
                  <c:v>36.022554</c:v>
                </c:pt>
                <c:pt idx="8460">
                  <c:v>31.726953000000002</c:v>
                </c:pt>
                <c:pt idx="8461">
                  <c:v>31.830082000000001</c:v>
                </c:pt>
                <c:pt idx="8462">
                  <c:v>36.004905999999998</c:v>
                </c:pt>
                <c:pt idx="8463">
                  <c:v>31.779546</c:v>
                </c:pt>
                <c:pt idx="8464">
                  <c:v>32.344838000000003</c:v>
                </c:pt>
                <c:pt idx="8465">
                  <c:v>35.396725000000004</c:v>
                </c:pt>
                <c:pt idx="8466">
                  <c:v>31.927026000000001</c:v>
                </c:pt>
                <c:pt idx="8467">
                  <c:v>31.922397</c:v>
                </c:pt>
                <c:pt idx="8468">
                  <c:v>35.976888000000002</c:v>
                </c:pt>
                <c:pt idx="8469">
                  <c:v>31.934044</c:v>
                </c:pt>
                <c:pt idx="8470">
                  <c:v>31.857341999999999</c:v>
                </c:pt>
                <c:pt idx="8471">
                  <c:v>35.955795999999999</c:v>
                </c:pt>
                <c:pt idx="8472">
                  <c:v>31.919971</c:v>
                </c:pt>
                <c:pt idx="8473">
                  <c:v>31.959099999999999</c:v>
                </c:pt>
                <c:pt idx="8474">
                  <c:v>36.548884000000001</c:v>
                </c:pt>
                <c:pt idx="8475">
                  <c:v>31.097290999999998</c:v>
                </c:pt>
                <c:pt idx="8476">
                  <c:v>32.292800999999997</c:v>
                </c:pt>
                <c:pt idx="8477">
                  <c:v>35.565945999999997</c:v>
                </c:pt>
                <c:pt idx="8478">
                  <c:v>32.030043999999997</c:v>
                </c:pt>
                <c:pt idx="8479">
                  <c:v>31.834323000000001</c:v>
                </c:pt>
                <c:pt idx="8480">
                  <c:v>35.918683999999999</c:v>
                </c:pt>
                <c:pt idx="8481">
                  <c:v>31.972173000000002</c:v>
                </c:pt>
                <c:pt idx="8482">
                  <c:v>31.883303999999999</c:v>
                </c:pt>
                <c:pt idx="8483">
                  <c:v>36.012869000000002</c:v>
                </c:pt>
                <c:pt idx="8484">
                  <c:v>31.903600999999998</c:v>
                </c:pt>
                <c:pt idx="8485">
                  <c:v>32.049821000000001</c:v>
                </c:pt>
                <c:pt idx="8486">
                  <c:v>35.745815</c:v>
                </c:pt>
                <c:pt idx="8487">
                  <c:v>32.011024999999997</c:v>
                </c:pt>
                <c:pt idx="8488">
                  <c:v>31.887063000000001</c:v>
                </c:pt>
                <c:pt idx="8489">
                  <c:v>35.896850999999998</c:v>
                </c:pt>
                <c:pt idx="8490">
                  <c:v>31.939025999999998</c:v>
                </c:pt>
                <c:pt idx="8491">
                  <c:v>31.944766999999999</c:v>
                </c:pt>
                <c:pt idx="8492">
                  <c:v>35.966647000000002</c:v>
                </c:pt>
                <c:pt idx="8493">
                  <c:v>31.919267000000001</c:v>
                </c:pt>
                <c:pt idx="8494">
                  <c:v>31.937951999999999</c:v>
                </c:pt>
                <c:pt idx="8495">
                  <c:v>35.965609999999998</c:v>
                </c:pt>
                <c:pt idx="8496">
                  <c:v>31.939136999999999</c:v>
                </c:pt>
                <c:pt idx="8497">
                  <c:v>31.942710999999999</c:v>
                </c:pt>
                <c:pt idx="8498">
                  <c:v>35.926333</c:v>
                </c:pt>
                <c:pt idx="8499">
                  <c:v>31.891804</c:v>
                </c:pt>
                <c:pt idx="8500">
                  <c:v>31.883766999999999</c:v>
                </c:pt>
                <c:pt idx="8501">
                  <c:v>35.986981</c:v>
                </c:pt>
                <c:pt idx="8502">
                  <c:v>31.947600000000001</c:v>
                </c:pt>
                <c:pt idx="8503">
                  <c:v>31.934507</c:v>
                </c:pt>
                <c:pt idx="8504">
                  <c:v>35.941777000000002</c:v>
                </c:pt>
                <c:pt idx="8505">
                  <c:v>31.878433999999999</c:v>
                </c:pt>
                <c:pt idx="8506">
                  <c:v>31.880915000000002</c:v>
                </c:pt>
                <c:pt idx="8507">
                  <c:v>35.976258000000001</c:v>
                </c:pt>
                <c:pt idx="8508">
                  <c:v>31.915600000000001</c:v>
                </c:pt>
                <c:pt idx="8509">
                  <c:v>31.853120000000001</c:v>
                </c:pt>
                <c:pt idx="8510">
                  <c:v>35.918221000000003</c:v>
                </c:pt>
                <c:pt idx="8511">
                  <c:v>31.916858999999999</c:v>
                </c:pt>
                <c:pt idx="8512">
                  <c:v>31.928915</c:v>
                </c:pt>
                <c:pt idx="8513">
                  <c:v>35.959350999999998</c:v>
                </c:pt>
                <c:pt idx="8514">
                  <c:v>31.884415000000001</c:v>
                </c:pt>
                <c:pt idx="8515">
                  <c:v>31.929637</c:v>
                </c:pt>
                <c:pt idx="8516">
                  <c:v>35.926555</c:v>
                </c:pt>
                <c:pt idx="8517">
                  <c:v>31.955341000000001</c:v>
                </c:pt>
                <c:pt idx="8518">
                  <c:v>31.940211999999999</c:v>
                </c:pt>
                <c:pt idx="8519">
                  <c:v>35.907480999999997</c:v>
                </c:pt>
                <c:pt idx="8520">
                  <c:v>31.932414999999999</c:v>
                </c:pt>
                <c:pt idx="8521">
                  <c:v>31.924063</c:v>
                </c:pt>
                <c:pt idx="8522">
                  <c:v>35.937351</c:v>
                </c:pt>
                <c:pt idx="8523">
                  <c:v>31.969173999999999</c:v>
                </c:pt>
                <c:pt idx="8524">
                  <c:v>31.870433999999999</c:v>
                </c:pt>
                <c:pt idx="8525">
                  <c:v>35.941814000000001</c:v>
                </c:pt>
                <c:pt idx="8526">
                  <c:v>31.934581000000001</c:v>
                </c:pt>
                <c:pt idx="8527">
                  <c:v>31.940452000000001</c:v>
                </c:pt>
                <c:pt idx="8528">
                  <c:v>35.948628999999997</c:v>
                </c:pt>
                <c:pt idx="8529">
                  <c:v>31.9556</c:v>
                </c:pt>
                <c:pt idx="8530">
                  <c:v>31.923062999999999</c:v>
                </c:pt>
                <c:pt idx="8531">
                  <c:v>38.193947000000001</c:v>
                </c:pt>
                <c:pt idx="8532">
                  <c:v>29.714262999999999</c:v>
                </c:pt>
                <c:pt idx="8533">
                  <c:v>31.904045</c:v>
                </c:pt>
                <c:pt idx="8534">
                  <c:v>35.854888000000003</c:v>
                </c:pt>
                <c:pt idx="8535">
                  <c:v>31.912748000000001</c:v>
                </c:pt>
                <c:pt idx="8536">
                  <c:v>31.946656000000001</c:v>
                </c:pt>
                <c:pt idx="8537">
                  <c:v>36.006036000000002</c:v>
                </c:pt>
                <c:pt idx="8538">
                  <c:v>32.008581999999997</c:v>
                </c:pt>
                <c:pt idx="8539">
                  <c:v>31.714787000000001</c:v>
                </c:pt>
                <c:pt idx="8540">
                  <c:v>35.909869999999998</c:v>
                </c:pt>
                <c:pt idx="8541">
                  <c:v>31.931933000000001</c:v>
                </c:pt>
                <c:pt idx="8542">
                  <c:v>32.006785000000001</c:v>
                </c:pt>
                <c:pt idx="8543">
                  <c:v>36.034275999999998</c:v>
                </c:pt>
                <c:pt idx="8544">
                  <c:v>31.659379000000001</c:v>
                </c:pt>
                <c:pt idx="8545">
                  <c:v>31.855564000000001</c:v>
                </c:pt>
                <c:pt idx="8546">
                  <c:v>35.933463000000003</c:v>
                </c:pt>
                <c:pt idx="8547">
                  <c:v>31.888175</c:v>
                </c:pt>
                <c:pt idx="8548">
                  <c:v>31.885304000000001</c:v>
                </c:pt>
                <c:pt idx="8549">
                  <c:v>35.878369999999997</c:v>
                </c:pt>
                <c:pt idx="8550">
                  <c:v>31.948080999999998</c:v>
                </c:pt>
                <c:pt idx="8551">
                  <c:v>32.084432999999997</c:v>
                </c:pt>
                <c:pt idx="8552">
                  <c:v>35.815223000000003</c:v>
                </c:pt>
                <c:pt idx="8553">
                  <c:v>32.001859000000003</c:v>
                </c:pt>
                <c:pt idx="8554">
                  <c:v>31.861637000000002</c:v>
                </c:pt>
                <c:pt idx="8555">
                  <c:v>35.898074000000001</c:v>
                </c:pt>
                <c:pt idx="8556">
                  <c:v>31.874693000000001</c:v>
                </c:pt>
                <c:pt idx="8557">
                  <c:v>31.839694000000001</c:v>
                </c:pt>
                <c:pt idx="8558">
                  <c:v>35.95561</c:v>
                </c:pt>
                <c:pt idx="8559">
                  <c:v>31.821897</c:v>
                </c:pt>
                <c:pt idx="8560">
                  <c:v>31.936322000000001</c:v>
                </c:pt>
                <c:pt idx="8561">
                  <c:v>35.863943999999996</c:v>
                </c:pt>
                <c:pt idx="8562">
                  <c:v>31.980563</c:v>
                </c:pt>
                <c:pt idx="8563">
                  <c:v>31.919822</c:v>
                </c:pt>
                <c:pt idx="8564">
                  <c:v>35.906979999999997</c:v>
                </c:pt>
                <c:pt idx="8565">
                  <c:v>31.927081999999999</c:v>
                </c:pt>
                <c:pt idx="8566">
                  <c:v>32.085636000000001</c:v>
                </c:pt>
                <c:pt idx="8567">
                  <c:v>35.804648</c:v>
                </c:pt>
                <c:pt idx="8568">
                  <c:v>31.987062999999999</c:v>
                </c:pt>
                <c:pt idx="8569">
                  <c:v>31.815583</c:v>
                </c:pt>
                <c:pt idx="8570">
                  <c:v>35.924258000000002</c:v>
                </c:pt>
                <c:pt idx="8571">
                  <c:v>31.965322</c:v>
                </c:pt>
                <c:pt idx="8572">
                  <c:v>32.105246999999999</c:v>
                </c:pt>
                <c:pt idx="8573">
                  <c:v>35.766815000000001</c:v>
                </c:pt>
                <c:pt idx="8574">
                  <c:v>31.885045000000002</c:v>
                </c:pt>
                <c:pt idx="8575">
                  <c:v>32.039932</c:v>
                </c:pt>
                <c:pt idx="8576">
                  <c:v>35.819611999999999</c:v>
                </c:pt>
                <c:pt idx="8577">
                  <c:v>31.951136999999999</c:v>
                </c:pt>
                <c:pt idx="8578">
                  <c:v>31.88336</c:v>
                </c:pt>
                <c:pt idx="8579">
                  <c:v>35.895369000000002</c:v>
                </c:pt>
                <c:pt idx="8580">
                  <c:v>31.939229999999998</c:v>
                </c:pt>
                <c:pt idx="8581">
                  <c:v>31.872045</c:v>
                </c:pt>
                <c:pt idx="8582">
                  <c:v>35.932462999999998</c:v>
                </c:pt>
                <c:pt idx="8583">
                  <c:v>31.998691999999998</c:v>
                </c:pt>
                <c:pt idx="8584">
                  <c:v>31.903507999999999</c:v>
                </c:pt>
                <c:pt idx="8585">
                  <c:v>35.906258999999999</c:v>
                </c:pt>
                <c:pt idx="8586">
                  <c:v>31.906841</c:v>
                </c:pt>
                <c:pt idx="8587">
                  <c:v>31.969173999999999</c:v>
                </c:pt>
                <c:pt idx="8588">
                  <c:v>35.864961999999998</c:v>
                </c:pt>
                <c:pt idx="8589">
                  <c:v>32.002172999999999</c:v>
                </c:pt>
                <c:pt idx="8590">
                  <c:v>31.909934</c:v>
                </c:pt>
                <c:pt idx="8591">
                  <c:v>35.983240000000002</c:v>
                </c:pt>
                <c:pt idx="8592">
                  <c:v>31.873063999999999</c:v>
                </c:pt>
                <c:pt idx="8593">
                  <c:v>31.893322999999999</c:v>
                </c:pt>
                <c:pt idx="8594">
                  <c:v>35.927869999999999</c:v>
                </c:pt>
                <c:pt idx="8595">
                  <c:v>31.939471000000001</c:v>
                </c:pt>
                <c:pt idx="8596">
                  <c:v>31.962489000000001</c:v>
                </c:pt>
                <c:pt idx="8597">
                  <c:v>35.963036000000002</c:v>
                </c:pt>
                <c:pt idx="8598">
                  <c:v>31.856138000000001</c:v>
                </c:pt>
                <c:pt idx="8599">
                  <c:v>31.917525999999999</c:v>
                </c:pt>
                <c:pt idx="8600">
                  <c:v>35.950609999999998</c:v>
                </c:pt>
                <c:pt idx="8601">
                  <c:v>31.940822000000001</c:v>
                </c:pt>
                <c:pt idx="8602">
                  <c:v>32.002211000000003</c:v>
                </c:pt>
                <c:pt idx="8603">
                  <c:v>35.823554999999999</c:v>
                </c:pt>
                <c:pt idx="8604">
                  <c:v>31.986248</c:v>
                </c:pt>
                <c:pt idx="8605">
                  <c:v>31.967728999999999</c:v>
                </c:pt>
                <c:pt idx="8606">
                  <c:v>35.830796999999997</c:v>
                </c:pt>
                <c:pt idx="8607">
                  <c:v>31.956340999999998</c:v>
                </c:pt>
                <c:pt idx="8608">
                  <c:v>31.946432999999999</c:v>
                </c:pt>
                <c:pt idx="8609">
                  <c:v>35.835462</c:v>
                </c:pt>
                <c:pt idx="8610">
                  <c:v>31.989432999999998</c:v>
                </c:pt>
                <c:pt idx="8611">
                  <c:v>31.910156000000001</c:v>
                </c:pt>
                <c:pt idx="8612">
                  <c:v>32.051932999999998</c:v>
                </c:pt>
                <c:pt idx="8613">
                  <c:v>35.785629999999998</c:v>
                </c:pt>
                <c:pt idx="8614">
                  <c:v>31.950063</c:v>
                </c:pt>
                <c:pt idx="8615">
                  <c:v>31.957082</c:v>
                </c:pt>
                <c:pt idx="8616">
                  <c:v>35.906461999999998</c:v>
                </c:pt>
                <c:pt idx="8617">
                  <c:v>31.904971</c:v>
                </c:pt>
                <c:pt idx="8618">
                  <c:v>31.972784999999998</c:v>
                </c:pt>
                <c:pt idx="8619">
                  <c:v>35.881017999999997</c:v>
                </c:pt>
                <c:pt idx="8620">
                  <c:v>31.931304000000001</c:v>
                </c:pt>
                <c:pt idx="8621">
                  <c:v>31.978729000000001</c:v>
                </c:pt>
                <c:pt idx="8622">
                  <c:v>35.905092000000003</c:v>
                </c:pt>
                <c:pt idx="8623">
                  <c:v>31.903008</c:v>
                </c:pt>
                <c:pt idx="8624">
                  <c:v>31.898527000000001</c:v>
                </c:pt>
                <c:pt idx="8625">
                  <c:v>35.952851000000003</c:v>
                </c:pt>
                <c:pt idx="8626">
                  <c:v>31.918952000000001</c:v>
                </c:pt>
                <c:pt idx="8627">
                  <c:v>31.992062000000001</c:v>
                </c:pt>
                <c:pt idx="8628">
                  <c:v>35.981054999999998</c:v>
                </c:pt>
                <c:pt idx="8629">
                  <c:v>31.804711999999999</c:v>
                </c:pt>
                <c:pt idx="8630">
                  <c:v>31.961601000000002</c:v>
                </c:pt>
                <c:pt idx="8631">
                  <c:v>35.972425000000001</c:v>
                </c:pt>
                <c:pt idx="8632">
                  <c:v>31.820748999999999</c:v>
                </c:pt>
                <c:pt idx="8633">
                  <c:v>31.999469999999999</c:v>
                </c:pt>
                <c:pt idx="8634">
                  <c:v>35.835369999999998</c:v>
                </c:pt>
                <c:pt idx="8635">
                  <c:v>32.127228000000002</c:v>
                </c:pt>
                <c:pt idx="8636">
                  <c:v>31.656638999999998</c:v>
                </c:pt>
                <c:pt idx="8637">
                  <c:v>35.946832000000001</c:v>
                </c:pt>
                <c:pt idx="8638">
                  <c:v>31.885415999999999</c:v>
                </c:pt>
                <c:pt idx="8639">
                  <c:v>32.063580000000002</c:v>
                </c:pt>
                <c:pt idx="8640">
                  <c:v>35.881500000000003</c:v>
                </c:pt>
                <c:pt idx="8641">
                  <c:v>31.771989999999999</c:v>
                </c:pt>
                <c:pt idx="8642">
                  <c:v>31.967600000000001</c:v>
                </c:pt>
                <c:pt idx="8643">
                  <c:v>35.920850999999999</c:v>
                </c:pt>
                <c:pt idx="8644">
                  <c:v>31.850118999999999</c:v>
                </c:pt>
                <c:pt idx="8645">
                  <c:v>31.939322000000001</c:v>
                </c:pt>
                <c:pt idx="8646">
                  <c:v>35.976258999999999</c:v>
                </c:pt>
                <c:pt idx="8647">
                  <c:v>31.885878999999999</c:v>
                </c:pt>
                <c:pt idx="8648">
                  <c:v>31.900026</c:v>
                </c:pt>
                <c:pt idx="8649">
                  <c:v>35.931814000000003</c:v>
                </c:pt>
                <c:pt idx="8650">
                  <c:v>31.965803000000001</c:v>
                </c:pt>
                <c:pt idx="8651">
                  <c:v>31.948915</c:v>
                </c:pt>
                <c:pt idx="8652">
                  <c:v>35.899833000000001</c:v>
                </c:pt>
                <c:pt idx="8653">
                  <c:v>31.8916</c:v>
                </c:pt>
                <c:pt idx="8654">
                  <c:v>31.943007999999999</c:v>
                </c:pt>
                <c:pt idx="8655">
                  <c:v>35.925942999999997</c:v>
                </c:pt>
                <c:pt idx="8656">
                  <c:v>32.261321000000002</c:v>
                </c:pt>
                <c:pt idx="8657">
                  <c:v>31.55875</c:v>
                </c:pt>
                <c:pt idx="8658">
                  <c:v>35.946480999999999</c:v>
                </c:pt>
                <c:pt idx="8659">
                  <c:v>31.891915000000001</c:v>
                </c:pt>
                <c:pt idx="8660">
                  <c:v>32.030025000000002</c:v>
                </c:pt>
                <c:pt idx="8661">
                  <c:v>35.869185000000002</c:v>
                </c:pt>
                <c:pt idx="8662">
                  <c:v>31.976026000000001</c:v>
                </c:pt>
                <c:pt idx="8663">
                  <c:v>31.818842</c:v>
                </c:pt>
                <c:pt idx="8664">
                  <c:v>35.964592000000003</c:v>
                </c:pt>
                <c:pt idx="8665">
                  <c:v>31.988303999999999</c:v>
                </c:pt>
                <c:pt idx="8666">
                  <c:v>31.832231</c:v>
                </c:pt>
                <c:pt idx="8667">
                  <c:v>36.081757000000003</c:v>
                </c:pt>
                <c:pt idx="8668">
                  <c:v>31.751064</c:v>
                </c:pt>
                <c:pt idx="8669">
                  <c:v>31.914193000000001</c:v>
                </c:pt>
                <c:pt idx="8670">
                  <c:v>35.992128999999998</c:v>
                </c:pt>
                <c:pt idx="8671">
                  <c:v>31.986637000000002</c:v>
                </c:pt>
                <c:pt idx="8672">
                  <c:v>31.951471000000002</c:v>
                </c:pt>
                <c:pt idx="8673">
                  <c:v>35.978796000000003</c:v>
                </c:pt>
                <c:pt idx="8674">
                  <c:v>31.682175999999998</c:v>
                </c:pt>
                <c:pt idx="8675">
                  <c:v>31.979451999999998</c:v>
                </c:pt>
                <c:pt idx="8676">
                  <c:v>35.884611</c:v>
                </c:pt>
                <c:pt idx="8677">
                  <c:v>32.053080000000001</c:v>
                </c:pt>
                <c:pt idx="8678">
                  <c:v>31.834970999999999</c:v>
                </c:pt>
                <c:pt idx="8679">
                  <c:v>35.935555000000001</c:v>
                </c:pt>
                <c:pt idx="8680">
                  <c:v>31.948433000000001</c:v>
                </c:pt>
                <c:pt idx="8681">
                  <c:v>31.902415000000001</c:v>
                </c:pt>
                <c:pt idx="8682">
                  <c:v>35.919944000000001</c:v>
                </c:pt>
                <c:pt idx="8683">
                  <c:v>31.861583</c:v>
                </c:pt>
                <c:pt idx="8684">
                  <c:v>31.918859999999999</c:v>
                </c:pt>
                <c:pt idx="8685">
                  <c:v>35.998221000000001</c:v>
                </c:pt>
                <c:pt idx="8686">
                  <c:v>32.174894999999999</c:v>
                </c:pt>
                <c:pt idx="8687">
                  <c:v>31.544657999999998</c:v>
                </c:pt>
                <c:pt idx="8688">
                  <c:v>36.092868000000003</c:v>
                </c:pt>
                <c:pt idx="8689">
                  <c:v>31.699954000000002</c:v>
                </c:pt>
                <c:pt idx="8690">
                  <c:v>32.032950999999997</c:v>
                </c:pt>
                <c:pt idx="8691">
                  <c:v>36.008277</c:v>
                </c:pt>
                <c:pt idx="8692">
                  <c:v>31.745324</c:v>
                </c:pt>
                <c:pt idx="8693">
                  <c:v>31.929248999999999</c:v>
                </c:pt>
                <c:pt idx="8694">
                  <c:v>35.984220999999998</c:v>
                </c:pt>
                <c:pt idx="8695">
                  <c:v>31.886970999999999</c:v>
                </c:pt>
                <c:pt idx="8696">
                  <c:v>32.003971</c:v>
                </c:pt>
                <c:pt idx="8697">
                  <c:v>35.902794999999998</c:v>
                </c:pt>
                <c:pt idx="8698">
                  <c:v>31.945081999999999</c:v>
                </c:pt>
                <c:pt idx="8699">
                  <c:v>31.836046</c:v>
                </c:pt>
                <c:pt idx="8700">
                  <c:v>36.064960999999997</c:v>
                </c:pt>
                <c:pt idx="8701">
                  <c:v>31.783249999999999</c:v>
                </c:pt>
                <c:pt idx="8702">
                  <c:v>31.935896</c:v>
                </c:pt>
                <c:pt idx="8703">
                  <c:v>36.003202000000002</c:v>
                </c:pt>
                <c:pt idx="8704">
                  <c:v>31.731619999999999</c:v>
                </c:pt>
                <c:pt idx="8705">
                  <c:v>31.965934000000001</c:v>
                </c:pt>
                <c:pt idx="8706">
                  <c:v>35.915407000000002</c:v>
                </c:pt>
                <c:pt idx="8707">
                  <c:v>31.938303999999999</c:v>
                </c:pt>
                <c:pt idx="8708">
                  <c:v>31.937211999999999</c:v>
                </c:pt>
                <c:pt idx="8709">
                  <c:v>35.902647999999999</c:v>
                </c:pt>
                <c:pt idx="8710">
                  <c:v>31.889044999999999</c:v>
                </c:pt>
                <c:pt idx="8711">
                  <c:v>31.945822</c:v>
                </c:pt>
                <c:pt idx="8712">
                  <c:v>35.884666000000003</c:v>
                </c:pt>
                <c:pt idx="8713">
                  <c:v>31.933267000000001</c:v>
                </c:pt>
                <c:pt idx="8714">
                  <c:v>31.928173999999999</c:v>
                </c:pt>
                <c:pt idx="8715">
                  <c:v>35.959721000000002</c:v>
                </c:pt>
                <c:pt idx="8716">
                  <c:v>31.962045</c:v>
                </c:pt>
                <c:pt idx="8717">
                  <c:v>31.985340000000001</c:v>
                </c:pt>
                <c:pt idx="8718">
                  <c:v>35.798870000000001</c:v>
                </c:pt>
                <c:pt idx="8719">
                  <c:v>31.938692</c:v>
                </c:pt>
                <c:pt idx="8720">
                  <c:v>49.530425999999999</c:v>
                </c:pt>
                <c:pt idx="8721">
                  <c:v>16.736425000000001</c:v>
                </c:pt>
                <c:pt idx="8722">
                  <c:v>31.989267000000002</c:v>
                </c:pt>
                <c:pt idx="8723">
                  <c:v>35.910758999999999</c:v>
                </c:pt>
                <c:pt idx="8724">
                  <c:v>31.864322999999999</c:v>
                </c:pt>
                <c:pt idx="8725">
                  <c:v>31.931100000000001</c:v>
                </c:pt>
                <c:pt idx="8726">
                  <c:v>35.933776999999999</c:v>
                </c:pt>
                <c:pt idx="8727">
                  <c:v>31.852340999999999</c:v>
                </c:pt>
                <c:pt idx="8728">
                  <c:v>32.009765999999999</c:v>
                </c:pt>
                <c:pt idx="8729">
                  <c:v>35.921888000000003</c:v>
                </c:pt>
                <c:pt idx="8730">
                  <c:v>31.844563999999998</c:v>
                </c:pt>
                <c:pt idx="8731">
                  <c:v>31.865248999999999</c:v>
                </c:pt>
                <c:pt idx="8732">
                  <c:v>35.92174</c:v>
                </c:pt>
                <c:pt idx="8733">
                  <c:v>31.895731000000001</c:v>
                </c:pt>
                <c:pt idx="8734">
                  <c:v>32.014395999999998</c:v>
                </c:pt>
                <c:pt idx="8735">
                  <c:v>35.830722000000002</c:v>
                </c:pt>
                <c:pt idx="8736">
                  <c:v>31.973989</c:v>
                </c:pt>
                <c:pt idx="8737">
                  <c:v>31.802676000000002</c:v>
                </c:pt>
                <c:pt idx="8738">
                  <c:v>35.969258000000004</c:v>
                </c:pt>
                <c:pt idx="8739">
                  <c:v>31.885231000000001</c:v>
                </c:pt>
                <c:pt idx="8740">
                  <c:v>31.978026</c:v>
                </c:pt>
                <c:pt idx="8741">
                  <c:v>35.849204</c:v>
                </c:pt>
                <c:pt idx="8742">
                  <c:v>31.952786</c:v>
                </c:pt>
                <c:pt idx="8743">
                  <c:v>31.886434000000001</c:v>
                </c:pt>
                <c:pt idx="8744">
                  <c:v>36.104073</c:v>
                </c:pt>
                <c:pt idx="8745">
                  <c:v>31.770194</c:v>
                </c:pt>
                <c:pt idx="8746">
                  <c:v>31.928045000000001</c:v>
                </c:pt>
                <c:pt idx="8747">
                  <c:v>35.883277999999997</c:v>
                </c:pt>
                <c:pt idx="8748">
                  <c:v>32.006321999999997</c:v>
                </c:pt>
                <c:pt idx="8749">
                  <c:v>31.851711999999999</c:v>
                </c:pt>
                <c:pt idx="8750">
                  <c:v>35.985202000000001</c:v>
                </c:pt>
                <c:pt idx="8751">
                  <c:v>31.867749</c:v>
                </c:pt>
                <c:pt idx="8752">
                  <c:v>31.948136999999999</c:v>
                </c:pt>
                <c:pt idx="8753">
                  <c:v>35.897703</c:v>
                </c:pt>
                <c:pt idx="8754">
                  <c:v>31.954802999999998</c:v>
                </c:pt>
                <c:pt idx="8755">
                  <c:v>31.941711000000002</c:v>
                </c:pt>
                <c:pt idx="8756">
                  <c:v>36.024351000000003</c:v>
                </c:pt>
                <c:pt idx="8757">
                  <c:v>31.77712</c:v>
                </c:pt>
                <c:pt idx="8758">
                  <c:v>31.928488999999999</c:v>
                </c:pt>
                <c:pt idx="8759">
                  <c:v>35.938462000000001</c:v>
                </c:pt>
                <c:pt idx="8760">
                  <c:v>31.976451999999998</c:v>
                </c:pt>
                <c:pt idx="8761">
                  <c:v>31.942193</c:v>
                </c:pt>
                <c:pt idx="8762">
                  <c:v>35.852277999999998</c:v>
                </c:pt>
                <c:pt idx="8763">
                  <c:v>31.935341000000001</c:v>
                </c:pt>
                <c:pt idx="8764">
                  <c:v>31.933896000000001</c:v>
                </c:pt>
                <c:pt idx="8765">
                  <c:v>35.967036</c:v>
                </c:pt>
                <c:pt idx="8766">
                  <c:v>31.980563</c:v>
                </c:pt>
                <c:pt idx="8767">
                  <c:v>31.867730999999999</c:v>
                </c:pt>
                <c:pt idx="8768">
                  <c:v>36.016480000000001</c:v>
                </c:pt>
                <c:pt idx="8769">
                  <c:v>31.838138000000001</c:v>
                </c:pt>
                <c:pt idx="8770">
                  <c:v>31.973989</c:v>
                </c:pt>
                <c:pt idx="8771">
                  <c:v>35.992870000000003</c:v>
                </c:pt>
                <c:pt idx="8772">
                  <c:v>31.803564000000001</c:v>
                </c:pt>
                <c:pt idx="8773">
                  <c:v>31.932099999999998</c:v>
                </c:pt>
                <c:pt idx="8774">
                  <c:v>35.944387999999996</c:v>
                </c:pt>
                <c:pt idx="8775">
                  <c:v>31.928711</c:v>
                </c:pt>
                <c:pt idx="8776">
                  <c:v>31.946489</c:v>
                </c:pt>
                <c:pt idx="8777">
                  <c:v>35.873111000000002</c:v>
                </c:pt>
                <c:pt idx="8778">
                  <c:v>31.972064</c:v>
                </c:pt>
                <c:pt idx="8779">
                  <c:v>31.919971</c:v>
                </c:pt>
                <c:pt idx="8780">
                  <c:v>35.927759000000002</c:v>
                </c:pt>
                <c:pt idx="8781">
                  <c:v>31.913340999999999</c:v>
                </c:pt>
                <c:pt idx="8782">
                  <c:v>31.907841000000001</c:v>
                </c:pt>
                <c:pt idx="8783">
                  <c:v>35.982647</c:v>
                </c:pt>
                <c:pt idx="8784">
                  <c:v>32.085172999999998</c:v>
                </c:pt>
                <c:pt idx="8785">
                  <c:v>31.717898000000002</c:v>
                </c:pt>
                <c:pt idx="8786">
                  <c:v>35.888241000000001</c:v>
                </c:pt>
                <c:pt idx="8787">
                  <c:v>32.112969</c:v>
                </c:pt>
                <c:pt idx="8788">
                  <c:v>31.768675000000002</c:v>
                </c:pt>
                <c:pt idx="8789">
                  <c:v>35.915685000000003</c:v>
                </c:pt>
                <c:pt idx="8790">
                  <c:v>31.924045</c:v>
                </c:pt>
                <c:pt idx="8791">
                  <c:v>31.924562999999999</c:v>
                </c:pt>
                <c:pt idx="8792">
                  <c:v>35.938924999999998</c:v>
                </c:pt>
                <c:pt idx="8793">
                  <c:v>31.926656000000001</c:v>
                </c:pt>
                <c:pt idx="8794">
                  <c:v>31.950396000000001</c:v>
                </c:pt>
                <c:pt idx="8795">
                  <c:v>35.948444000000002</c:v>
                </c:pt>
                <c:pt idx="8796">
                  <c:v>31.848416</c:v>
                </c:pt>
                <c:pt idx="8797">
                  <c:v>31.916174999999999</c:v>
                </c:pt>
                <c:pt idx="8798">
                  <c:v>35.925350999999999</c:v>
                </c:pt>
                <c:pt idx="8799">
                  <c:v>31.970877999999999</c:v>
                </c:pt>
                <c:pt idx="8800">
                  <c:v>31.930415</c:v>
                </c:pt>
                <c:pt idx="8801">
                  <c:v>35.920203000000001</c:v>
                </c:pt>
                <c:pt idx="8802">
                  <c:v>31.930340999999999</c:v>
                </c:pt>
                <c:pt idx="8803">
                  <c:v>31.914342000000001</c:v>
                </c:pt>
                <c:pt idx="8804">
                  <c:v>35.953017000000003</c:v>
                </c:pt>
                <c:pt idx="8805">
                  <c:v>31.952767000000001</c:v>
                </c:pt>
                <c:pt idx="8806">
                  <c:v>31.896915</c:v>
                </c:pt>
                <c:pt idx="8807">
                  <c:v>35.973888000000002</c:v>
                </c:pt>
                <c:pt idx="8808">
                  <c:v>31.885286000000001</c:v>
                </c:pt>
                <c:pt idx="8809">
                  <c:v>31.942451999999999</c:v>
                </c:pt>
                <c:pt idx="8810">
                  <c:v>35.955573999999999</c:v>
                </c:pt>
                <c:pt idx="8811">
                  <c:v>31.891138000000002</c:v>
                </c:pt>
                <c:pt idx="8812">
                  <c:v>32.004544000000003</c:v>
                </c:pt>
                <c:pt idx="8813">
                  <c:v>35.861297</c:v>
                </c:pt>
                <c:pt idx="8814">
                  <c:v>31.964582</c:v>
                </c:pt>
                <c:pt idx="8815">
                  <c:v>31.925193</c:v>
                </c:pt>
                <c:pt idx="8816">
                  <c:v>35.866703000000001</c:v>
                </c:pt>
                <c:pt idx="8817">
                  <c:v>32.187358000000003</c:v>
                </c:pt>
                <c:pt idx="8818">
                  <c:v>31.784009000000001</c:v>
                </c:pt>
                <c:pt idx="8819">
                  <c:v>35.818944000000002</c:v>
                </c:pt>
                <c:pt idx="8820">
                  <c:v>31.945767</c:v>
                </c:pt>
                <c:pt idx="8821">
                  <c:v>31.870471999999999</c:v>
                </c:pt>
                <c:pt idx="8822">
                  <c:v>36.004016999999997</c:v>
                </c:pt>
                <c:pt idx="8823">
                  <c:v>31.731805999999999</c:v>
                </c:pt>
                <c:pt idx="8824">
                  <c:v>31.961618000000001</c:v>
                </c:pt>
                <c:pt idx="8825">
                  <c:v>35.922221999999998</c:v>
                </c:pt>
                <c:pt idx="8826">
                  <c:v>32.074858999999996</c:v>
                </c:pt>
                <c:pt idx="8827">
                  <c:v>31.936415</c:v>
                </c:pt>
                <c:pt idx="8828">
                  <c:v>35.76276</c:v>
                </c:pt>
                <c:pt idx="8829">
                  <c:v>31.766639000000001</c:v>
                </c:pt>
                <c:pt idx="8830">
                  <c:v>31.95186</c:v>
                </c:pt>
                <c:pt idx="8831">
                  <c:v>36.129719999999999</c:v>
                </c:pt>
                <c:pt idx="8832">
                  <c:v>31.680713000000001</c:v>
                </c:pt>
                <c:pt idx="8833">
                  <c:v>31.852304</c:v>
                </c:pt>
                <c:pt idx="8834">
                  <c:v>35.880074</c:v>
                </c:pt>
                <c:pt idx="8835">
                  <c:v>31.937470999999999</c:v>
                </c:pt>
                <c:pt idx="8836">
                  <c:v>32.004859000000003</c:v>
                </c:pt>
                <c:pt idx="8837">
                  <c:v>35.848166999999997</c:v>
                </c:pt>
                <c:pt idx="8838">
                  <c:v>31.933305000000001</c:v>
                </c:pt>
                <c:pt idx="8839">
                  <c:v>31.809767999999998</c:v>
                </c:pt>
                <c:pt idx="8840">
                  <c:v>36.158183000000001</c:v>
                </c:pt>
                <c:pt idx="8841">
                  <c:v>31.957359</c:v>
                </c:pt>
                <c:pt idx="8842">
                  <c:v>31.552547000000001</c:v>
                </c:pt>
                <c:pt idx="8843">
                  <c:v>35.951073000000001</c:v>
                </c:pt>
                <c:pt idx="8844">
                  <c:v>31.990693</c:v>
                </c:pt>
                <c:pt idx="8845">
                  <c:v>31.928100000000001</c:v>
                </c:pt>
                <c:pt idx="8846">
                  <c:v>35.844073999999999</c:v>
                </c:pt>
                <c:pt idx="8847">
                  <c:v>31.928007999999998</c:v>
                </c:pt>
                <c:pt idx="8848">
                  <c:v>32.013765999999997</c:v>
                </c:pt>
                <c:pt idx="8849">
                  <c:v>35.703557000000004</c:v>
                </c:pt>
                <c:pt idx="8850">
                  <c:v>31.879415999999999</c:v>
                </c:pt>
                <c:pt idx="8851">
                  <c:v>32.042969999999997</c:v>
                </c:pt>
                <c:pt idx="8852">
                  <c:v>35.730001000000001</c:v>
                </c:pt>
                <c:pt idx="8853">
                  <c:v>31.9346</c:v>
                </c:pt>
                <c:pt idx="8854">
                  <c:v>32.019506999999997</c:v>
                </c:pt>
                <c:pt idx="8855">
                  <c:v>36.236331</c:v>
                </c:pt>
                <c:pt idx="8856">
                  <c:v>31.523658999999999</c:v>
                </c:pt>
                <c:pt idx="8857">
                  <c:v>31.919082</c:v>
                </c:pt>
                <c:pt idx="8858">
                  <c:v>35.976444000000001</c:v>
                </c:pt>
                <c:pt idx="8859">
                  <c:v>32.113877000000002</c:v>
                </c:pt>
                <c:pt idx="8860">
                  <c:v>31.964822000000002</c:v>
                </c:pt>
                <c:pt idx="8861">
                  <c:v>35.694667000000003</c:v>
                </c:pt>
                <c:pt idx="8862">
                  <c:v>31.760324000000001</c:v>
                </c:pt>
                <c:pt idx="8863">
                  <c:v>31.918786000000001</c:v>
                </c:pt>
                <c:pt idx="8864">
                  <c:v>35.907629</c:v>
                </c:pt>
                <c:pt idx="8865">
                  <c:v>31.904914999999999</c:v>
                </c:pt>
                <c:pt idx="8866">
                  <c:v>31.941545000000001</c:v>
                </c:pt>
                <c:pt idx="8867">
                  <c:v>35.887869999999999</c:v>
                </c:pt>
                <c:pt idx="8868">
                  <c:v>31.906749000000001</c:v>
                </c:pt>
                <c:pt idx="8869">
                  <c:v>31.917933999999999</c:v>
                </c:pt>
                <c:pt idx="8870">
                  <c:v>36.017240000000001</c:v>
                </c:pt>
                <c:pt idx="8871">
                  <c:v>31.844045000000001</c:v>
                </c:pt>
                <c:pt idx="8872">
                  <c:v>31.882860000000001</c:v>
                </c:pt>
                <c:pt idx="8873">
                  <c:v>35.930517999999999</c:v>
                </c:pt>
                <c:pt idx="8874">
                  <c:v>31.981784999999999</c:v>
                </c:pt>
                <c:pt idx="8875">
                  <c:v>31.943322999999999</c:v>
                </c:pt>
                <c:pt idx="8876">
                  <c:v>35.889795999999997</c:v>
                </c:pt>
                <c:pt idx="8877">
                  <c:v>31.928027</c:v>
                </c:pt>
                <c:pt idx="8878">
                  <c:v>31.9346</c:v>
                </c:pt>
                <c:pt idx="8879">
                  <c:v>35.917240999999997</c:v>
                </c:pt>
                <c:pt idx="8880">
                  <c:v>31.914100000000001</c:v>
                </c:pt>
                <c:pt idx="8881">
                  <c:v>31.828472000000001</c:v>
                </c:pt>
                <c:pt idx="8882">
                  <c:v>35.969740000000002</c:v>
                </c:pt>
                <c:pt idx="8883">
                  <c:v>31.942174000000001</c:v>
                </c:pt>
                <c:pt idx="8884">
                  <c:v>31.931249000000001</c:v>
                </c:pt>
                <c:pt idx="8885">
                  <c:v>35.859389</c:v>
                </c:pt>
                <c:pt idx="8886">
                  <c:v>32.049230000000001</c:v>
                </c:pt>
                <c:pt idx="8887">
                  <c:v>31.851934</c:v>
                </c:pt>
                <c:pt idx="8888">
                  <c:v>35.888610999999997</c:v>
                </c:pt>
                <c:pt idx="8889">
                  <c:v>31.935341000000001</c:v>
                </c:pt>
                <c:pt idx="8890">
                  <c:v>31.965785</c:v>
                </c:pt>
                <c:pt idx="8891">
                  <c:v>35.949554999999997</c:v>
                </c:pt>
                <c:pt idx="8892">
                  <c:v>31.885434</c:v>
                </c:pt>
                <c:pt idx="8893">
                  <c:v>32.049247999999999</c:v>
                </c:pt>
                <c:pt idx="8894">
                  <c:v>35.925147000000003</c:v>
                </c:pt>
                <c:pt idx="8895">
                  <c:v>31.766711999999998</c:v>
                </c:pt>
                <c:pt idx="8896">
                  <c:v>31.859767999999999</c:v>
                </c:pt>
                <c:pt idx="8897">
                  <c:v>35.978203000000001</c:v>
                </c:pt>
                <c:pt idx="8898">
                  <c:v>31.917618999999998</c:v>
                </c:pt>
                <c:pt idx="8899">
                  <c:v>32.065080999999999</c:v>
                </c:pt>
                <c:pt idx="8900">
                  <c:v>35.799204000000003</c:v>
                </c:pt>
                <c:pt idx="8901">
                  <c:v>31.945637999999999</c:v>
                </c:pt>
                <c:pt idx="8902">
                  <c:v>32.008192000000001</c:v>
                </c:pt>
                <c:pt idx="8903">
                  <c:v>35.902833000000001</c:v>
                </c:pt>
                <c:pt idx="8904">
                  <c:v>31.938784999999999</c:v>
                </c:pt>
                <c:pt idx="8905">
                  <c:v>31.803083000000001</c:v>
                </c:pt>
                <c:pt idx="8906">
                  <c:v>35.940702999999999</c:v>
                </c:pt>
                <c:pt idx="8907">
                  <c:v>31.966712000000001</c:v>
                </c:pt>
                <c:pt idx="8908">
                  <c:v>31.970396000000001</c:v>
                </c:pt>
                <c:pt idx="8909">
                  <c:v>35.893388999999999</c:v>
                </c:pt>
                <c:pt idx="8910">
                  <c:v>31.940712000000001</c:v>
                </c:pt>
                <c:pt idx="8911">
                  <c:v>31.978119</c:v>
                </c:pt>
                <c:pt idx="8912">
                  <c:v>35.843648000000002</c:v>
                </c:pt>
                <c:pt idx="8913">
                  <c:v>31.889638000000001</c:v>
                </c:pt>
                <c:pt idx="8914">
                  <c:v>31.975804</c:v>
                </c:pt>
                <c:pt idx="8915">
                  <c:v>35.866129000000001</c:v>
                </c:pt>
                <c:pt idx="8916">
                  <c:v>31.935675</c:v>
                </c:pt>
                <c:pt idx="8917">
                  <c:v>31.948544999999999</c:v>
                </c:pt>
                <c:pt idx="8918">
                  <c:v>35.951185000000002</c:v>
                </c:pt>
                <c:pt idx="8919">
                  <c:v>31.922508000000001</c:v>
                </c:pt>
                <c:pt idx="8920">
                  <c:v>31.892990000000001</c:v>
                </c:pt>
                <c:pt idx="8921">
                  <c:v>35.922480999999998</c:v>
                </c:pt>
                <c:pt idx="8922">
                  <c:v>31.944434000000001</c:v>
                </c:pt>
                <c:pt idx="8923">
                  <c:v>31.960415000000001</c:v>
                </c:pt>
                <c:pt idx="8924">
                  <c:v>35.945925000000003</c:v>
                </c:pt>
                <c:pt idx="8925">
                  <c:v>31.897304999999999</c:v>
                </c:pt>
                <c:pt idx="8926">
                  <c:v>31.947175000000001</c:v>
                </c:pt>
                <c:pt idx="8927">
                  <c:v>35.888869999999997</c:v>
                </c:pt>
                <c:pt idx="8928">
                  <c:v>31.961248999999999</c:v>
                </c:pt>
                <c:pt idx="8929">
                  <c:v>31.960359</c:v>
                </c:pt>
                <c:pt idx="8930">
                  <c:v>35.964776999999998</c:v>
                </c:pt>
                <c:pt idx="8931">
                  <c:v>31.876581999999999</c:v>
                </c:pt>
                <c:pt idx="8932">
                  <c:v>31.945710999999999</c:v>
                </c:pt>
                <c:pt idx="8933">
                  <c:v>35.938702999999997</c:v>
                </c:pt>
                <c:pt idx="8934">
                  <c:v>31.931025999999999</c:v>
                </c:pt>
                <c:pt idx="8935">
                  <c:v>31.908545</c:v>
                </c:pt>
                <c:pt idx="8936">
                  <c:v>35.903092000000001</c:v>
                </c:pt>
                <c:pt idx="8937">
                  <c:v>31.899823000000001</c:v>
                </c:pt>
                <c:pt idx="8938">
                  <c:v>31.991989</c:v>
                </c:pt>
                <c:pt idx="8939">
                  <c:v>35.864037000000003</c:v>
                </c:pt>
                <c:pt idx="8940">
                  <c:v>31.916025999999999</c:v>
                </c:pt>
                <c:pt idx="8941">
                  <c:v>31.928193</c:v>
                </c:pt>
                <c:pt idx="8942">
                  <c:v>35.937314000000001</c:v>
                </c:pt>
                <c:pt idx="8943">
                  <c:v>32.076506999999999</c:v>
                </c:pt>
                <c:pt idx="8944">
                  <c:v>31.787824000000001</c:v>
                </c:pt>
                <c:pt idx="8945">
                  <c:v>35.933574</c:v>
                </c:pt>
                <c:pt idx="8946">
                  <c:v>31.892305</c:v>
                </c:pt>
                <c:pt idx="8947">
                  <c:v>31.92886</c:v>
                </c:pt>
                <c:pt idx="8948">
                  <c:v>35.981721</c:v>
                </c:pt>
                <c:pt idx="8949">
                  <c:v>31.936655999999999</c:v>
                </c:pt>
                <c:pt idx="8950">
                  <c:v>31.851897999999998</c:v>
                </c:pt>
                <c:pt idx="8951">
                  <c:v>35.966054999999997</c:v>
                </c:pt>
                <c:pt idx="8952">
                  <c:v>31.920377999999999</c:v>
                </c:pt>
                <c:pt idx="8953">
                  <c:v>32.011989</c:v>
                </c:pt>
                <c:pt idx="8954">
                  <c:v>35.890537000000002</c:v>
                </c:pt>
                <c:pt idx="8955">
                  <c:v>31.861156999999999</c:v>
                </c:pt>
                <c:pt idx="8956">
                  <c:v>31.933211</c:v>
                </c:pt>
                <c:pt idx="8957">
                  <c:v>35.917296</c:v>
                </c:pt>
                <c:pt idx="8958">
                  <c:v>31.995896999999999</c:v>
                </c:pt>
                <c:pt idx="8959">
                  <c:v>32.021340000000002</c:v>
                </c:pt>
                <c:pt idx="8960">
                  <c:v>35.788573999999997</c:v>
                </c:pt>
                <c:pt idx="8961">
                  <c:v>31.912175000000001</c:v>
                </c:pt>
                <c:pt idx="8962">
                  <c:v>31.965471000000001</c:v>
                </c:pt>
                <c:pt idx="8963">
                  <c:v>35.923611000000001</c:v>
                </c:pt>
                <c:pt idx="8964">
                  <c:v>31.946767000000001</c:v>
                </c:pt>
                <c:pt idx="8965">
                  <c:v>31.905249000000001</c:v>
                </c:pt>
                <c:pt idx="8966">
                  <c:v>35.938296000000001</c:v>
                </c:pt>
                <c:pt idx="8967">
                  <c:v>31.868027000000001</c:v>
                </c:pt>
                <c:pt idx="8968">
                  <c:v>31.975211000000002</c:v>
                </c:pt>
                <c:pt idx="8969">
                  <c:v>35.966481000000002</c:v>
                </c:pt>
                <c:pt idx="8970">
                  <c:v>32.043748000000001</c:v>
                </c:pt>
                <c:pt idx="8971">
                  <c:v>31.684991</c:v>
                </c:pt>
                <c:pt idx="8972">
                  <c:v>36.000183999999997</c:v>
                </c:pt>
                <c:pt idx="8973">
                  <c:v>31.921786000000001</c:v>
                </c:pt>
                <c:pt idx="8974">
                  <c:v>31.913896000000001</c:v>
                </c:pt>
                <c:pt idx="8975">
                  <c:v>35.890889000000001</c:v>
                </c:pt>
                <c:pt idx="8976">
                  <c:v>31.943082</c:v>
                </c:pt>
                <c:pt idx="8977">
                  <c:v>31.975173999999999</c:v>
                </c:pt>
                <c:pt idx="8978">
                  <c:v>35.931851000000002</c:v>
                </c:pt>
                <c:pt idx="8979">
                  <c:v>31.930897000000002</c:v>
                </c:pt>
                <c:pt idx="8980">
                  <c:v>31.858544999999999</c:v>
                </c:pt>
                <c:pt idx="8981">
                  <c:v>35.914572999999997</c:v>
                </c:pt>
                <c:pt idx="8982">
                  <c:v>32.044730000000001</c:v>
                </c:pt>
                <c:pt idx="8983">
                  <c:v>31.855637999999999</c:v>
                </c:pt>
                <c:pt idx="8984">
                  <c:v>31.951785000000001</c:v>
                </c:pt>
                <c:pt idx="8985">
                  <c:v>35.887222000000001</c:v>
                </c:pt>
                <c:pt idx="8986">
                  <c:v>31.904451999999999</c:v>
                </c:pt>
                <c:pt idx="8987">
                  <c:v>32.092154999999998</c:v>
                </c:pt>
                <c:pt idx="8988">
                  <c:v>35.787056</c:v>
                </c:pt>
                <c:pt idx="8989">
                  <c:v>31.926971000000002</c:v>
                </c:pt>
                <c:pt idx="8990">
                  <c:v>31.914138000000001</c:v>
                </c:pt>
                <c:pt idx="8991">
                  <c:v>36.253497000000003</c:v>
                </c:pt>
                <c:pt idx="8992">
                  <c:v>31.714583999999999</c:v>
                </c:pt>
                <c:pt idx="8993">
                  <c:v>31.839879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462-4FAD-AE90-B2A0527901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39851248"/>
        <c:axId val="639840016"/>
      </c:scatterChart>
      <c:valAx>
        <c:axId val="6398512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9840016"/>
        <c:crosses val="autoZero"/>
        <c:crossBetween val="midCat"/>
      </c:valAx>
      <c:valAx>
        <c:axId val="639840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9851248"/>
        <c:crosses val="autoZero"/>
        <c:crossBetween val="midCat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>
                <a:alpha val="0"/>
              </a:schemeClr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'S2'!$Q$1</c:f>
              <c:strCache>
                <c:ptCount val="1"/>
                <c:pt idx="0">
                  <c:v>S2 Process Service Exectution Time</c:v>
                </c:pt>
              </c:strCache>
            </c:strRef>
          </c:tx>
          <c:spPr>
            <a:ln w="25400" cap="flat" cmpd="sng" algn="ctr">
              <a:noFill/>
              <a:prstDash val="sysDot"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yVal>
            <c:numRef>
              <c:f>'S2'!$Q$2:$Q$1828</c:f>
              <c:numCache>
                <c:formatCode>General</c:formatCode>
                <c:ptCount val="1827"/>
                <c:pt idx="0">
                  <c:v>1.6479999999999999E-3</c:v>
                </c:pt>
                <c:pt idx="1">
                  <c:v>1.5E-3</c:v>
                </c:pt>
                <c:pt idx="2">
                  <c:v>2.611E-3</c:v>
                </c:pt>
                <c:pt idx="3">
                  <c:v>2.611E-3</c:v>
                </c:pt>
                <c:pt idx="4">
                  <c:v>114.369208</c:v>
                </c:pt>
                <c:pt idx="5">
                  <c:v>40.951546</c:v>
                </c:pt>
                <c:pt idx="6">
                  <c:v>40.980176</c:v>
                </c:pt>
                <c:pt idx="7">
                  <c:v>41.450133999999998</c:v>
                </c:pt>
                <c:pt idx="8">
                  <c:v>78.077653999999995</c:v>
                </c:pt>
                <c:pt idx="9">
                  <c:v>59.021791</c:v>
                </c:pt>
                <c:pt idx="10">
                  <c:v>60.562367000000002</c:v>
                </c:pt>
                <c:pt idx="11">
                  <c:v>59.726230000000001</c:v>
                </c:pt>
                <c:pt idx="12">
                  <c:v>59.885933000000001</c:v>
                </c:pt>
                <c:pt idx="13">
                  <c:v>59.946637000000003</c:v>
                </c:pt>
                <c:pt idx="14">
                  <c:v>59.886507999999999</c:v>
                </c:pt>
                <c:pt idx="15">
                  <c:v>59.241791999999997</c:v>
                </c:pt>
                <c:pt idx="16">
                  <c:v>59.582214</c:v>
                </c:pt>
                <c:pt idx="17">
                  <c:v>60.122821000000002</c:v>
                </c:pt>
                <c:pt idx="18">
                  <c:v>59.966697000000003</c:v>
                </c:pt>
                <c:pt idx="19">
                  <c:v>60.667355000000001</c:v>
                </c:pt>
                <c:pt idx="20">
                  <c:v>59.429758</c:v>
                </c:pt>
                <c:pt idx="21">
                  <c:v>59.786549999999998</c:v>
                </c:pt>
                <c:pt idx="22">
                  <c:v>59.508997000000001</c:v>
                </c:pt>
                <c:pt idx="23">
                  <c:v>59.926845</c:v>
                </c:pt>
                <c:pt idx="24">
                  <c:v>59.671981000000002</c:v>
                </c:pt>
                <c:pt idx="25">
                  <c:v>59.545741999999997</c:v>
                </c:pt>
                <c:pt idx="26">
                  <c:v>59.931958999999999</c:v>
                </c:pt>
                <c:pt idx="27">
                  <c:v>58.793120000000002</c:v>
                </c:pt>
                <c:pt idx="28">
                  <c:v>58.802954</c:v>
                </c:pt>
                <c:pt idx="29">
                  <c:v>58.869472000000002</c:v>
                </c:pt>
                <c:pt idx="30">
                  <c:v>59.738354000000001</c:v>
                </c:pt>
                <c:pt idx="31">
                  <c:v>60.053241</c:v>
                </c:pt>
                <c:pt idx="32">
                  <c:v>59.170324000000001</c:v>
                </c:pt>
                <c:pt idx="33">
                  <c:v>59.193193999999998</c:v>
                </c:pt>
                <c:pt idx="34">
                  <c:v>59.454042999999999</c:v>
                </c:pt>
                <c:pt idx="35">
                  <c:v>59.652225999999999</c:v>
                </c:pt>
                <c:pt idx="36">
                  <c:v>59.934449000000001</c:v>
                </c:pt>
                <c:pt idx="37">
                  <c:v>60.297001000000002</c:v>
                </c:pt>
                <c:pt idx="38">
                  <c:v>59.767246999999998</c:v>
                </c:pt>
                <c:pt idx="39">
                  <c:v>59.631062999999997</c:v>
                </c:pt>
                <c:pt idx="40">
                  <c:v>59.592471000000003</c:v>
                </c:pt>
                <c:pt idx="41">
                  <c:v>59.529361000000002</c:v>
                </c:pt>
                <c:pt idx="42">
                  <c:v>59.671900999999998</c:v>
                </c:pt>
                <c:pt idx="43">
                  <c:v>59.102221</c:v>
                </c:pt>
                <c:pt idx="44">
                  <c:v>60.124339999999997</c:v>
                </c:pt>
                <c:pt idx="45">
                  <c:v>60.674500999999999</c:v>
                </c:pt>
                <c:pt idx="46">
                  <c:v>60.520538999999999</c:v>
                </c:pt>
                <c:pt idx="47">
                  <c:v>60.171599000000001</c:v>
                </c:pt>
                <c:pt idx="48">
                  <c:v>59.755921999999998</c:v>
                </c:pt>
                <c:pt idx="49">
                  <c:v>59.136927999999997</c:v>
                </c:pt>
                <c:pt idx="50">
                  <c:v>60.007399999999997</c:v>
                </c:pt>
                <c:pt idx="51">
                  <c:v>59.495795000000001</c:v>
                </c:pt>
                <c:pt idx="52">
                  <c:v>60.399209999999997</c:v>
                </c:pt>
                <c:pt idx="53">
                  <c:v>58.734285</c:v>
                </c:pt>
                <c:pt idx="54">
                  <c:v>58.839934999999997</c:v>
                </c:pt>
                <c:pt idx="55">
                  <c:v>58.719214000000001</c:v>
                </c:pt>
                <c:pt idx="56">
                  <c:v>59.034044000000002</c:v>
                </c:pt>
                <c:pt idx="57">
                  <c:v>59.007877000000001</c:v>
                </c:pt>
                <c:pt idx="58">
                  <c:v>59.894461</c:v>
                </c:pt>
                <c:pt idx="59">
                  <c:v>59.087116999999999</c:v>
                </c:pt>
                <c:pt idx="60">
                  <c:v>59.719225000000002</c:v>
                </c:pt>
                <c:pt idx="61">
                  <c:v>58.966141</c:v>
                </c:pt>
                <c:pt idx="62">
                  <c:v>59.926056000000003</c:v>
                </c:pt>
                <c:pt idx="63">
                  <c:v>59.632818999999998</c:v>
                </c:pt>
                <c:pt idx="64">
                  <c:v>59.640374999999999</c:v>
                </c:pt>
                <c:pt idx="65">
                  <c:v>59.494191000000001</c:v>
                </c:pt>
                <c:pt idx="66">
                  <c:v>59.375770000000003</c:v>
                </c:pt>
                <c:pt idx="67">
                  <c:v>59.415640000000003</c:v>
                </c:pt>
                <c:pt idx="68">
                  <c:v>59.575046</c:v>
                </c:pt>
                <c:pt idx="69">
                  <c:v>60.264797000000002</c:v>
                </c:pt>
                <c:pt idx="70">
                  <c:v>60.328018999999998</c:v>
                </c:pt>
                <c:pt idx="71">
                  <c:v>59.830227999999998</c:v>
                </c:pt>
                <c:pt idx="72">
                  <c:v>59.617752000000003</c:v>
                </c:pt>
                <c:pt idx="73">
                  <c:v>59.781824</c:v>
                </c:pt>
                <c:pt idx="74">
                  <c:v>59.777583999999997</c:v>
                </c:pt>
                <c:pt idx="75">
                  <c:v>59.656289000000001</c:v>
                </c:pt>
                <c:pt idx="76">
                  <c:v>60.612259999999999</c:v>
                </c:pt>
                <c:pt idx="77">
                  <c:v>60.256411999999997</c:v>
                </c:pt>
                <c:pt idx="78">
                  <c:v>60.110028</c:v>
                </c:pt>
                <c:pt idx="79">
                  <c:v>60.559967999999998</c:v>
                </c:pt>
                <c:pt idx="80">
                  <c:v>59.177833999999997</c:v>
                </c:pt>
                <c:pt idx="81">
                  <c:v>60.962094</c:v>
                </c:pt>
                <c:pt idx="82">
                  <c:v>59.863067999999998</c:v>
                </c:pt>
                <c:pt idx="83">
                  <c:v>60.170471999999997</c:v>
                </c:pt>
                <c:pt idx="84">
                  <c:v>59.485686999999999</c:v>
                </c:pt>
                <c:pt idx="85">
                  <c:v>61.213743000000001</c:v>
                </c:pt>
                <c:pt idx="86">
                  <c:v>60.006273</c:v>
                </c:pt>
                <c:pt idx="87">
                  <c:v>59.394204999999999</c:v>
                </c:pt>
                <c:pt idx="88">
                  <c:v>60.775154999999998</c:v>
                </c:pt>
                <c:pt idx="89">
                  <c:v>59.819071000000001</c:v>
                </c:pt>
                <c:pt idx="90">
                  <c:v>59.424708000000003</c:v>
                </c:pt>
                <c:pt idx="91">
                  <c:v>60.003202999999999</c:v>
                </c:pt>
                <c:pt idx="92">
                  <c:v>61.555686999999999</c:v>
                </c:pt>
                <c:pt idx="93">
                  <c:v>61.322429999999997</c:v>
                </c:pt>
                <c:pt idx="94">
                  <c:v>60.514530999999998</c:v>
                </c:pt>
                <c:pt idx="95">
                  <c:v>59.739854000000001</c:v>
                </c:pt>
                <c:pt idx="96">
                  <c:v>61.094788000000001</c:v>
                </c:pt>
                <c:pt idx="97">
                  <c:v>60.770698000000003</c:v>
                </c:pt>
                <c:pt idx="98">
                  <c:v>60.303536999999999</c:v>
                </c:pt>
                <c:pt idx="99">
                  <c:v>60.317722000000003</c:v>
                </c:pt>
                <c:pt idx="100">
                  <c:v>60.212204</c:v>
                </c:pt>
                <c:pt idx="101">
                  <c:v>60.572884999999999</c:v>
                </c:pt>
                <c:pt idx="102">
                  <c:v>60.487685999999997</c:v>
                </c:pt>
                <c:pt idx="103">
                  <c:v>58.910536</c:v>
                </c:pt>
                <c:pt idx="104">
                  <c:v>60.706035</c:v>
                </c:pt>
                <c:pt idx="105">
                  <c:v>60.250818000000002</c:v>
                </c:pt>
                <c:pt idx="106">
                  <c:v>60.158875000000002</c:v>
                </c:pt>
                <c:pt idx="107">
                  <c:v>59.841211000000001</c:v>
                </c:pt>
                <c:pt idx="108">
                  <c:v>59.895305</c:v>
                </c:pt>
                <c:pt idx="109">
                  <c:v>59.503033000000002</c:v>
                </c:pt>
                <c:pt idx="110">
                  <c:v>59.696345000000001</c:v>
                </c:pt>
                <c:pt idx="111">
                  <c:v>59.448348000000003</c:v>
                </c:pt>
                <c:pt idx="112">
                  <c:v>60.234081000000003</c:v>
                </c:pt>
                <c:pt idx="113">
                  <c:v>60.253321999999997</c:v>
                </c:pt>
                <c:pt idx="114">
                  <c:v>59.887825999999997</c:v>
                </c:pt>
                <c:pt idx="115">
                  <c:v>59.453462000000002</c:v>
                </c:pt>
                <c:pt idx="116">
                  <c:v>59.685164</c:v>
                </c:pt>
                <c:pt idx="117">
                  <c:v>60.281879000000004</c:v>
                </c:pt>
                <c:pt idx="118">
                  <c:v>59.853810000000003</c:v>
                </c:pt>
                <c:pt idx="119">
                  <c:v>58.824559999999998</c:v>
                </c:pt>
                <c:pt idx="120">
                  <c:v>58.781303000000001</c:v>
                </c:pt>
                <c:pt idx="121">
                  <c:v>58.776452999999997</c:v>
                </c:pt>
                <c:pt idx="122">
                  <c:v>58.960746999999998</c:v>
                </c:pt>
                <c:pt idx="123">
                  <c:v>59.007691999999999</c:v>
                </c:pt>
                <c:pt idx="124">
                  <c:v>60.129309999999997</c:v>
                </c:pt>
                <c:pt idx="125">
                  <c:v>58.827044999999998</c:v>
                </c:pt>
                <c:pt idx="126">
                  <c:v>58.884155999999997</c:v>
                </c:pt>
                <c:pt idx="127">
                  <c:v>60.659475</c:v>
                </c:pt>
                <c:pt idx="128">
                  <c:v>58.740419000000003</c:v>
                </c:pt>
                <c:pt idx="129">
                  <c:v>58.838734000000002</c:v>
                </c:pt>
                <c:pt idx="130">
                  <c:v>62.554586</c:v>
                </c:pt>
                <c:pt idx="131">
                  <c:v>59.843463999999997</c:v>
                </c:pt>
                <c:pt idx="132">
                  <c:v>59.670946999999998</c:v>
                </c:pt>
                <c:pt idx="133">
                  <c:v>61.765022999999999</c:v>
                </c:pt>
                <c:pt idx="134">
                  <c:v>60.028502000000003</c:v>
                </c:pt>
                <c:pt idx="135">
                  <c:v>59.754393999999998</c:v>
                </c:pt>
                <c:pt idx="136">
                  <c:v>59.801541</c:v>
                </c:pt>
                <c:pt idx="137">
                  <c:v>58.775402999999997</c:v>
                </c:pt>
                <c:pt idx="138">
                  <c:v>58.761274</c:v>
                </c:pt>
                <c:pt idx="139">
                  <c:v>58.734740000000002</c:v>
                </c:pt>
                <c:pt idx="140">
                  <c:v>60.539482</c:v>
                </c:pt>
                <c:pt idx="141">
                  <c:v>59.421788999999997</c:v>
                </c:pt>
                <c:pt idx="142">
                  <c:v>59.830432999999999</c:v>
                </c:pt>
                <c:pt idx="143">
                  <c:v>59.664194000000002</c:v>
                </c:pt>
                <c:pt idx="144">
                  <c:v>58.757185</c:v>
                </c:pt>
                <c:pt idx="145">
                  <c:v>58.732520999999998</c:v>
                </c:pt>
                <c:pt idx="146">
                  <c:v>58.769761000000003</c:v>
                </c:pt>
                <c:pt idx="147">
                  <c:v>58.699688000000002</c:v>
                </c:pt>
                <c:pt idx="148">
                  <c:v>58.780447000000002</c:v>
                </c:pt>
                <c:pt idx="149">
                  <c:v>58.963611</c:v>
                </c:pt>
                <c:pt idx="150">
                  <c:v>59.165275999999999</c:v>
                </c:pt>
                <c:pt idx="151">
                  <c:v>59.396090999999998</c:v>
                </c:pt>
                <c:pt idx="152">
                  <c:v>59.236185999999996</c:v>
                </c:pt>
                <c:pt idx="153">
                  <c:v>59.251778000000002</c:v>
                </c:pt>
                <c:pt idx="154">
                  <c:v>59.891511999999999</c:v>
                </c:pt>
                <c:pt idx="155">
                  <c:v>59.926364</c:v>
                </c:pt>
                <c:pt idx="156">
                  <c:v>59.561942000000002</c:v>
                </c:pt>
                <c:pt idx="157">
                  <c:v>59.048301000000002</c:v>
                </c:pt>
                <c:pt idx="158">
                  <c:v>60.042051000000001</c:v>
                </c:pt>
                <c:pt idx="159">
                  <c:v>59.374817</c:v>
                </c:pt>
                <c:pt idx="160">
                  <c:v>59.830182000000001</c:v>
                </c:pt>
                <c:pt idx="161">
                  <c:v>59.043911999999999</c:v>
                </c:pt>
                <c:pt idx="162">
                  <c:v>58.803359</c:v>
                </c:pt>
                <c:pt idx="163">
                  <c:v>58.801955</c:v>
                </c:pt>
                <c:pt idx="164">
                  <c:v>58.765121999999998</c:v>
                </c:pt>
                <c:pt idx="165">
                  <c:v>58.727620999999999</c:v>
                </c:pt>
                <c:pt idx="166">
                  <c:v>59.34619</c:v>
                </c:pt>
                <c:pt idx="167">
                  <c:v>60.564233999999999</c:v>
                </c:pt>
                <c:pt idx="168">
                  <c:v>59.544558000000002</c:v>
                </c:pt>
                <c:pt idx="169">
                  <c:v>59.193674999999999</c:v>
                </c:pt>
                <c:pt idx="170">
                  <c:v>59.418692</c:v>
                </c:pt>
                <c:pt idx="171">
                  <c:v>60.067056000000001</c:v>
                </c:pt>
                <c:pt idx="172">
                  <c:v>59.907649999999997</c:v>
                </c:pt>
                <c:pt idx="173">
                  <c:v>59.024603999999997</c:v>
                </c:pt>
                <c:pt idx="174">
                  <c:v>58.711123999999998</c:v>
                </c:pt>
                <c:pt idx="175">
                  <c:v>59.890134000000003</c:v>
                </c:pt>
                <c:pt idx="176">
                  <c:v>58.707757000000001</c:v>
                </c:pt>
                <c:pt idx="177">
                  <c:v>58.718794000000003</c:v>
                </c:pt>
                <c:pt idx="178">
                  <c:v>60.284835000000001</c:v>
                </c:pt>
                <c:pt idx="179">
                  <c:v>60.551887000000001</c:v>
                </c:pt>
                <c:pt idx="180">
                  <c:v>59.644840000000002</c:v>
                </c:pt>
                <c:pt idx="181">
                  <c:v>60.132468000000003</c:v>
                </c:pt>
                <c:pt idx="182">
                  <c:v>60.001581000000002</c:v>
                </c:pt>
                <c:pt idx="183">
                  <c:v>59.786434</c:v>
                </c:pt>
                <c:pt idx="184">
                  <c:v>60.052912999999997</c:v>
                </c:pt>
                <c:pt idx="185">
                  <c:v>60.259985</c:v>
                </c:pt>
                <c:pt idx="186">
                  <c:v>59.688879999999997</c:v>
                </c:pt>
                <c:pt idx="187">
                  <c:v>59.810270000000003</c:v>
                </c:pt>
                <c:pt idx="188">
                  <c:v>60.083933999999999</c:v>
                </c:pt>
                <c:pt idx="189">
                  <c:v>59.480718000000003</c:v>
                </c:pt>
                <c:pt idx="190">
                  <c:v>59.708975000000002</c:v>
                </c:pt>
                <c:pt idx="191">
                  <c:v>59.828547999999998</c:v>
                </c:pt>
                <c:pt idx="192">
                  <c:v>59.527569</c:v>
                </c:pt>
                <c:pt idx="193">
                  <c:v>59.634867</c:v>
                </c:pt>
                <c:pt idx="194">
                  <c:v>58.755968000000003</c:v>
                </c:pt>
                <c:pt idx="195">
                  <c:v>58.740411999999999</c:v>
                </c:pt>
                <c:pt idx="196">
                  <c:v>59.725774000000001</c:v>
                </c:pt>
                <c:pt idx="197">
                  <c:v>59.676977999999998</c:v>
                </c:pt>
                <c:pt idx="198">
                  <c:v>59.662922999999999</c:v>
                </c:pt>
                <c:pt idx="199">
                  <c:v>60.108179999999997</c:v>
                </c:pt>
                <c:pt idx="200">
                  <c:v>59.430315999999998</c:v>
                </c:pt>
                <c:pt idx="201">
                  <c:v>59.672942999999997</c:v>
                </c:pt>
                <c:pt idx="202">
                  <c:v>59.700758</c:v>
                </c:pt>
                <c:pt idx="203">
                  <c:v>59.456816000000003</c:v>
                </c:pt>
                <c:pt idx="204">
                  <c:v>58.719692999999999</c:v>
                </c:pt>
                <c:pt idx="205">
                  <c:v>60.838120000000004</c:v>
                </c:pt>
                <c:pt idx="206">
                  <c:v>59.553854000000001</c:v>
                </c:pt>
                <c:pt idx="207">
                  <c:v>60.001609999999999</c:v>
                </c:pt>
                <c:pt idx="208">
                  <c:v>60.840286999999996</c:v>
                </c:pt>
                <c:pt idx="209">
                  <c:v>59.467429000000003</c:v>
                </c:pt>
                <c:pt idx="210">
                  <c:v>58.71264</c:v>
                </c:pt>
                <c:pt idx="211">
                  <c:v>58.767474</c:v>
                </c:pt>
                <c:pt idx="212">
                  <c:v>59.559894</c:v>
                </c:pt>
                <c:pt idx="213">
                  <c:v>59.485819999999997</c:v>
                </c:pt>
                <c:pt idx="214">
                  <c:v>60.602643</c:v>
                </c:pt>
                <c:pt idx="215">
                  <c:v>60.572791000000002</c:v>
                </c:pt>
                <c:pt idx="216">
                  <c:v>59.612079000000001</c:v>
                </c:pt>
                <c:pt idx="217">
                  <c:v>58.736125000000001</c:v>
                </c:pt>
                <c:pt idx="218">
                  <c:v>59.978633000000002</c:v>
                </c:pt>
                <c:pt idx="219">
                  <c:v>59.513007999999999</c:v>
                </c:pt>
                <c:pt idx="220">
                  <c:v>60.058318</c:v>
                </c:pt>
                <c:pt idx="221">
                  <c:v>60.204371999999999</c:v>
                </c:pt>
                <c:pt idx="222">
                  <c:v>60.458722000000002</c:v>
                </c:pt>
                <c:pt idx="223">
                  <c:v>59.442231</c:v>
                </c:pt>
                <c:pt idx="224">
                  <c:v>59.852766000000003</c:v>
                </c:pt>
                <c:pt idx="225">
                  <c:v>59.903061999999998</c:v>
                </c:pt>
                <c:pt idx="226">
                  <c:v>59.740896999999997</c:v>
                </c:pt>
                <c:pt idx="227">
                  <c:v>59.782063000000001</c:v>
                </c:pt>
                <c:pt idx="228">
                  <c:v>59.370677999999998</c:v>
                </c:pt>
                <c:pt idx="229">
                  <c:v>60.474595000000001</c:v>
                </c:pt>
                <c:pt idx="230">
                  <c:v>59.234589</c:v>
                </c:pt>
                <c:pt idx="231">
                  <c:v>59.627215</c:v>
                </c:pt>
                <c:pt idx="232">
                  <c:v>59.787621000000001</c:v>
                </c:pt>
                <c:pt idx="233">
                  <c:v>59.909045999999996</c:v>
                </c:pt>
                <c:pt idx="234">
                  <c:v>59.747231999999997</c:v>
                </c:pt>
                <c:pt idx="235">
                  <c:v>59.206034000000002</c:v>
                </c:pt>
                <c:pt idx="236">
                  <c:v>59.225906000000002</c:v>
                </c:pt>
                <c:pt idx="237">
                  <c:v>59.602255</c:v>
                </c:pt>
                <c:pt idx="238">
                  <c:v>59.705717</c:v>
                </c:pt>
                <c:pt idx="239">
                  <c:v>59.438515000000002</c:v>
                </c:pt>
                <c:pt idx="240">
                  <c:v>59.441904999999998</c:v>
                </c:pt>
                <c:pt idx="241">
                  <c:v>59.381368000000002</c:v>
                </c:pt>
                <c:pt idx="242">
                  <c:v>60.557507999999999</c:v>
                </c:pt>
                <c:pt idx="243">
                  <c:v>60.177880999999999</c:v>
                </c:pt>
                <c:pt idx="244">
                  <c:v>60.017381999999998</c:v>
                </c:pt>
                <c:pt idx="245">
                  <c:v>59.831310999999999</c:v>
                </c:pt>
                <c:pt idx="246">
                  <c:v>59.969253999999999</c:v>
                </c:pt>
                <c:pt idx="247">
                  <c:v>59.870291000000002</c:v>
                </c:pt>
                <c:pt idx="248">
                  <c:v>59.426130999999998</c:v>
                </c:pt>
                <c:pt idx="249">
                  <c:v>59.667166000000002</c:v>
                </c:pt>
                <c:pt idx="250">
                  <c:v>59.844997999999997</c:v>
                </c:pt>
                <c:pt idx="251">
                  <c:v>59.523648000000001</c:v>
                </c:pt>
                <c:pt idx="252">
                  <c:v>59.571869999999997</c:v>
                </c:pt>
                <c:pt idx="253">
                  <c:v>59.814664999999998</c:v>
                </c:pt>
                <c:pt idx="254">
                  <c:v>59.656742999999999</c:v>
                </c:pt>
                <c:pt idx="255">
                  <c:v>59.256096999999997</c:v>
                </c:pt>
                <c:pt idx="256">
                  <c:v>60.276200000000003</c:v>
                </c:pt>
                <c:pt idx="257">
                  <c:v>59.929794999999999</c:v>
                </c:pt>
                <c:pt idx="258">
                  <c:v>59.448652000000003</c:v>
                </c:pt>
                <c:pt idx="259">
                  <c:v>59.431967</c:v>
                </c:pt>
                <c:pt idx="260">
                  <c:v>60.202461</c:v>
                </c:pt>
                <c:pt idx="261">
                  <c:v>60.344942000000003</c:v>
                </c:pt>
                <c:pt idx="262">
                  <c:v>59.471190999999997</c:v>
                </c:pt>
                <c:pt idx="263">
                  <c:v>59.784779999999998</c:v>
                </c:pt>
                <c:pt idx="264">
                  <c:v>59.537466999999999</c:v>
                </c:pt>
                <c:pt idx="265">
                  <c:v>59.986704000000003</c:v>
                </c:pt>
                <c:pt idx="266">
                  <c:v>60.710534000000003</c:v>
                </c:pt>
                <c:pt idx="267">
                  <c:v>60.459479999999999</c:v>
                </c:pt>
                <c:pt idx="268">
                  <c:v>59.251676000000003</c:v>
                </c:pt>
                <c:pt idx="269">
                  <c:v>59.457082</c:v>
                </c:pt>
                <c:pt idx="270">
                  <c:v>59.551451</c:v>
                </c:pt>
                <c:pt idx="271">
                  <c:v>59.083658999999997</c:v>
                </c:pt>
                <c:pt idx="272">
                  <c:v>58.729109000000001</c:v>
                </c:pt>
                <c:pt idx="273">
                  <c:v>58.727905</c:v>
                </c:pt>
                <c:pt idx="274">
                  <c:v>58.682034999999999</c:v>
                </c:pt>
                <c:pt idx="275">
                  <c:v>58.648425000000003</c:v>
                </c:pt>
                <c:pt idx="276">
                  <c:v>59.346473000000003</c:v>
                </c:pt>
                <c:pt idx="277">
                  <c:v>59.023530999999998</c:v>
                </c:pt>
                <c:pt idx="278">
                  <c:v>58.724555000000002</c:v>
                </c:pt>
                <c:pt idx="279">
                  <c:v>58.745480999999998</c:v>
                </c:pt>
                <c:pt idx="280">
                  <c:v>58.901682999999998</c:v>
                </c:pt>
                <c:pt idx="281">
                  <c:v>58.662092999999999</c:v>
                </c:pt>
                <c:pt idx="282">
                  <c:v>58.926017000000002</c:v>
                </c:pt>
                <c:pt idx="283">
                  <c:v>59.107143999999998</c:v>
                </c:pt>
                <c:pt idx="284">
                  <c:v>58.766204999999999</c:v>
                </c:pt>
                <c:pt idx="285">
                  <c:v>58.748038000000001</c:v>
                </c:pt>
                <c:pt idx="286">
                  <c:v>59.078110000000002</c:v>
                </c:pt>
                <c:pt idx="287">
                  <c:v>58.712871999999997</c:v>
                </c:pt>
                <c:pt idx="288">
                  <c:v>59.411273999999999</c:v>
                </c:pt>
                <c:pt idx="289">
                  <c:v>60.093525999999997</c:v>
                </c:pt>
                <c:pt idx="290">
                  <c:v>60.146751000000002</c:v>
                </c:pt>
                <c:pt idx="291">
                  <c:v>60.207563999999998</c:v>
                </c:pt>
                <c:pt idx="292">
                  <c:v>59.912252000000002</c:v>
                </c:pt>
                <c:pt idx="293">
                  <c:v>60.046140000000001</c:v>
                </c:pt>
                <c:pt idx="294">
                  <c:v>60.029102999999999</c:v>
                </c:pt>
                <c:pt idx="295">
                  <c:v>59.851863000000002</c:v>
                </c:pt>
                <c:pt idx="296">
                  <c:v>58.681395000000002</c:v>
                </c:pt>
                <c:pt idx="297">
                  <c:v>59.575090000000003</c:v>
                </c:pt>
                <c:pt idx="298">
                  <c:v>59.371184999999997</c:v>
                </c:pt>
                <c:pt idx="299">
                  <c:v>59.730922</c:v>
                </c:pt>
                <c:pt idx="300">
                  <c:v>60.487952999999997</c:v>
                </c:pt>
                <c:pt idx="301">
                  <c:v>60.253604000000003</c:v>
                </c:pt>
                <c:pt idx="302">
                  <c:v>59.609814999999998</c:v>
                </c:pt>
                <c:pt idx="303">
                  <c:v>59.917718999999998</c:v>
                </c:pt>
                <c:pt idx="304">
                  <c:v>59.465741999999999</c:v>
                </c:pt>
                <c:pt idx="305">
                  <c:v>59.592241000000001</c:v>
                </c:pt>
                <c:pt idx="306">
                  <c:v>60.045828999999998</c:v>
                </c:pt>
                <c:pt idx="307">
                  <c:v>60.601045999999997</c:v>
                </c:pt>
                <c:pt idx="308">
                  <c:v>60.104458999999999</c:v>
                </c:pt>
                <c:pt idx="309">
                  <c:v>59.874851</c:v>
                </c:pt>
                <c:pt idx="310">
                  <c:v>60.117238</c:v>
                </c:pt>
                <c:pt idx="311">
                  <c:v>59.423428999999999</c:v>
                </c:pt>
                <c:pt idx="312">
                  <c:v>59.131635000000003</c:v>
                </c:pt>
                <c:pt idx="313">
                  <c:v>58.704490999999997</c:v>
                </c:pt>
                <c:pt idx="314">
                  <c:v>58.681122000000002</c:v>
                </c:pt>
                <c:pt idx="315">
                  <c:v>59.566837</c:v>
                </c:pt>
                <c:pt idx="316">
                  <c:v>58.770325999999997</c:v>
                </c:pt>
                <c:pt idx="317">
                  <c:v>58.675122999999999</c:v>
                </c:pt>
                <c:pt idx="318">
                  <c:v>59.960814999999997</c:v>
                </c:pt>
                <c:pt idx="319">
                  <c:v>58.707659999999997</c:v>
                </c:pt>
                <c:pt idx="320">
                  <c:v>60.196092</c:v>
                </c:pt>
                <c:pt idx="321">
                  <c:v>59.216692999999999</c:v>
                </c:pt>
                <c:pt idx="322">
                  <c:v>59.564135</c:v>
                </c:pt>
                <c:pt idx="323">
                  <c:v>59.968649999999997</c:v>
                </c:pt>
                <c:pt idx="324">
                  <c:v>60.314442999999997</c:v>
                </c:pt>
                <c:pt idx="325">
                  <c:v>59.694153</c:v>
                </c:pt>
                <c:pt idx="326">
                  <c:v>59.862059000000002</c:v>
                </c:pt>
                <c:pt idx="327">
                  <c:v>60.107447999999998</c:v>
                </c:pt>
                <c:pt idx="328">
                  <c:v>60.535480999999997</c:v>
                </c:pt>
                <c:pt idx="329">
                  <c:v>59.472656999999998</c:v>
                </c:pt>
                <c:pt idx="330">
                  <c:v>59.701821000000002</c:v>
                </c:pt>
                <c:pt idx="331">
                  <c:v>58.866790999999999</c:v>
                </c:pt>
                <c:pt idx="332">
                  <c:v>60.635665000000003</c:v>
                </c:pt>
                <c:pt idx="333">
                  <c:v>59.363399999999999</c:v>
                </c:pt>
                <c:pt idx="334">
                  <c:v>59.746747999999997</c:v>
                </c:pt>
                <c:pt idx="335">
                  <c:v>60.131504</c:v>
                </c:pt>
                <c:pt idx="336">
                  <c:v>60.423817</c:v>
                </c:pt>
                <c:pt idx="337">
                  <c:v>59.506399000000002</c:v>
                </c:pt>
                <c:pt idx="338">
                  <c:v>59.613304999999997</c:v>
                </c:pt>
                <c:pt idx="339">
                  <c:v>60.107042999999997</c:v>
                </c:pt>
                <c:pt idx="340">
                  <c:v>59.330865000000003</c:v>
                </c:pt>
                <c:pt idx="341">
                  <c:v>59.568641</c:v>
                </c:pt>
                <c:pt idx="342">
                  <c:v>59.999710999999998</c:v>
                </c:pt>
                <c:pt idx="343">
                  <c:v>60.544651000000002</c:v>
                </c:pt>
                <c:pt idx="344">
                  <c:v>59.119571000000001</c:v>
                </c:pt>
                <c:pt idx="345">
                  <c:v>59.208663000000001</c:v>
                </c:pt>
                <c:pt idx="346">
                  <c:v>59.113906</c:v>
                </c:pt>
                <c:pt idx="347">
                  <c:v>59.252367999999997</c:v>
                </c:pt>
                <c:pt idx="348">
                  <c:v>59.347977999999998</c:v>
                </c:pt>
                <c:pt idx="349">
                  <c:v>59.866602</c:v>
                </c:pt>
                <c:pt idx="350">
                  <c:v>58.720556999999999</c:v>
                </c:pt>
                <c:pt idx="351">
                  <c:v>58.684576999999997</c:v>
                </c:pt>
                <c:pt idx="352">
                  <c:v>60.017102999999999</c:v>
                </c:pt>
                <c:pt idx="353">
                  <c:v>59.353664999999999</c:v>
                </c:pt>
                <c:pt idx="354">
                  <c:v>59.423034000000001</c:v>
                </c:pt>
                <c:pt idx="355">
                  <c:v>59.817753000000003</c:v>
                </c:pt>
                <c:pt idx="356">
                  <c:v>58.753909999999998</c:v>
                </c:pt>
                <c:pt idx="357">
                  <c:v>58.785947999999998</c:v>
                </c:pt>
                <c:pt idx="358">
                  <c:v>58.640301999999998</c:v>
                </c:pt>
                <c:pt idx="359">
                  <c:v>58.664653999999999</c:v>
                </c:pt>
                <c:pt idx="360">
                  <c:v>59.921013000000002</c:v>
                </c:pt>
                <c:pt idx="361">
                  <c:v>59.638477999999999</c:v>
                </c:pt>
                <c:pt idx="362">
                  <c:v>58.878095999999999</c:v>
                </c:pt>
                <c:pt idx="363">
                  <c:v>58.702229000000003</c:v>
                </c:pt>
                <c:pt idx="364">
                  <c:v>58.765467999999998</c:v>
                </c:pt>
                <c:pt idx="365">
                  <c:v>58.760987999999998</c:v>
                </c:pt>
                <c:pt idx="366">
                  <c:v>58.778747000000003</c:v>
                </c:pt>
                <c:pt idx="367">
                  <c:v>60.146475000000002</c:v>
                </c:pt>
                <c:pt idx="368">
                  <c:v>59.499796000000003</c:v>
                </c:pt>
                <c:pt idx="369">
                  <c:v>59.387706000000001</c:v>
                </c:pt>
                <c:pt idx="370">
                  <c:v>60.263365</c:v>
                </c:pt>
                <c:pt idx="371">
                  <c:v>59.815517</c:v>
                </c:pt>
                <c:pt idx="372">
                  <c:v>59.724611000000003</c:v>
                </c:pt>
                <c:pt idx="373">
                  <c:v>59.566630000000004</c:v>
                </c:pt>
                <c:pt idx="374">
                  <c:v>59.819276000000002</c:v>
                </c:pt>
                <c:pt idx="375">
                  <c:v>60.007832000000001</c:v>
                </c:pt>
                <c:pt idx="376">
                  <c:v>59.524855000000002</c:v>
                </c:pt>
                <c:pt idx="377">
                  <c:v>59.675705000000001</c:v>
                </c:pt>
                <c:pt idx="378">
                  <c:v>60.408273000000001</c:v>
                </c:pt>
                <c:pt idx="379">
                  <c:v>59.748092999999997</c:v>
                </c:pt>
                <c:pt idx="380">
                  <c:v>59.693983000000003</c:v>
                </c:pt>
                <c:pt idx="381">
                  <c:v>58.692084999999999</c:v>
                </c:pt>
                <c:pt idx="382">
                  <c:v>59.554817999999997</c:v>
                </c:pt>
                <c:pt idx="383">
                  <c:v>60.689976000000001</c:v>
                </c:pt>
                <c:pt idx="384">
                  <c:v>59.628318</c:v>
                </c:pt>
                <c:pt idx="385">
                  <c:v>59.141100000000002</c:v>
                </c:pt>
                <c:pt idx="386">
                  <c:v>59.022323</c:v>
                </c:pt>
                <c:pt idx="387">
                  <c:v>59.102231000000003</c:v>
                </c:pt>
                <c:pt idx="388">
                  <c:v>59.236842000000003</c:v>
                </c:pt>
                <c:pt idx="389">
                  <c:v>59.032212999999999</c:v>
                </c:pt>
                <c:pt idx="390">
                  <c:v>58.749715999999999</c:v>
                </c:pt>
                <c:pt idx="391">
                  <c:v>59.24662</c:v>
                </c:pt>
                <c:pt idx="392">
                  <c:v>59.194341999999999</c:v>
                </c:pt>
                <c:pt idx="393">
                  <c:v>58.834161999999999</c:v>
                </c:pt>
                <c:pt idx="394">
                  <c:v>58.764809999999997</c:v>
                </c:pt>
                <c:pt idx="395">
                  <c:v>59.446693000000003</c:v>
                </c:pt>
                <c:pt idx="396">
                  <c:v>59.960059000000001</c:v>
                </c:pt>
                <c:pt idx="397">
                  <c:v>60.198205000000002</c:v>
                </c:pt>
                <c:pt idx="398">
                  <c:v>59.859653000000002</c:v>
                </c:pt>
                <c:pt idx="399">
                  <c:v>59.521194000000001</c:v>
                </c:pt>
                <c:pt idx="400">
                  <c:v>59.682637</c:v>
                </c:pt>
                <c:pt idx="401">
                  <c:v>60.084133999999999</c:v>
                </c:pt>
                <c:pt idx="402">
                  <c:v>60.53163</c:v>
                </c:pt>
                <c:pt idx="403">
                  <c:v>59.005623999999997</c:v>
                </c:pt>
                <c:pt idx="404">
                  <c:v>59.659748</c:v>
                </c:pt>
                <c:pt idx="405">
                  <c:v>59.932395</c:v>
                </c:pt>
                <c:pt idx="406">
                  <c:v>59.485714999999999</c:v>
                </c:pt>
                <c:pt idx="407">
                  <c:v>59.727027</c:v>
                </c:pt>
                <c:pt idx="408">
                  <c:v>60.002395</c:v>
                </c:pt>
                <c:pt idx="409">
                  <c:v>60.945757</c:v>
                </c:pt>
                <c:pt idx="410">
                  <c:v>60.192968</c:v>
                </c:pt>
                <c:pt idx="411">
                  <c:v>59.723453999999997</c:v>
                </c:pt>
                <c:pt idx="412">
                  <c:v>59.543011999999997</c:v>
                </c:pt>
                <c:pt idx="413">
                  <c:v>62.881132000000001</c:v>
                </c:pt>
                <c:pt idx="414">
                  <c:v>58.846035999999998</c:v>
                </c:pt>
                <c:pt idx="415">
                  <c:v>60.526798999999997</c:v>
                </c:pt>
                <c:pt idx="416">
                  <c:v>58.873646999999998</c:v>
                </c:pt>
                <c:pt idx="417">
                  <c:v>58.884314000000003</c:v>
                </c:pt>
                <c:pt idx="418">
                  <c:v>58.771315000000001</c:v>
                </c:pt>
                <c:pt idx="419">
                  <c:v>58.838908000000004</c:v>
                </c:pt>
                <c:pt idx="420">
                  <c:v>60.587170999999998</c:v>
                </c:pt>
                <c:pt idx="421">
                  <c:v>60.248562999999997</c:v>
                </c:pt>
                <c:pt idx="422">
                  <c:v>59.207737999999999</c:v>
                </c:pt>
                <c:pt idx="423">
                  <c:v>59.665346</c:v>
                </c:pt>
                <c:pt idx="424">
                  <c:v>60.118935</c:v>
                </c:pt>
                <c:pt idx="425">
                  <c:v>60.36497</c:v>
                </c:pt>
                <c:pt idx="426">
                  <c:v>59.705883999999998</c:v>
                </c:pt>
                <c:pt idx="427">
                  <c:v>59.837344999999999</c:v>
                </c:pt>
                <c:pt idx="428">
                  <c:v>59.862288999999997</c:v>
                </c:pt>
                <c:pt idx="429">
                  <c:v>59.601737</c:v>
                </c:pt>
                <c:pt idx="430">
                  <c:v>59.510497000000001</c:v>
                </c:pt>
                <c:pt idx="431">
                  <c:v>59.915235000000003</c:v>
                </c:pt>
                <c:pt idx="432">
                  <c:v>59.762107</c:v>
                </c:pt>
                <c:pt idx="433">
                  <c:v>59.640977999999997</c:v>
                </c:pt>
                <c:pt idx="434">
                  <c:v>59.894235000000002</c:v>
                </c:pt>
                <c:pt idx="435">
                  <c:v>59.250667</c:v>
                </c:pt>
                <c:pt idx="436">
                  <c:v>59.021855000000002</c:v>
                </c:pt>
                <c:pt idx="437">
                  <c:v>59.271056000000002</c:v>
                </c:pt>
                <c:pt idx="438">
                  <c:v>59.197167999999998</c:v>
                </c:pt>
                <c:pt idx="439">
                  <c:v>59.982162000000002</c:v>
                </c:pt>
                <c:pt idx="440">
                  <c:v>58.997633</c:v>
                </c:pt>
                <c:pt idx="441">
                  <c:v>58.772412000000003</c:v>
                </c:pt>
                <c:pt idx="442">
                  <c:v>58.744655000000002</c:v>
                </c:pt>
                <c:pt idx="443">
                  <c:v>58.849986999999999</c:v>
                </c:pt>
                <c:pt idx="444">
                  <c:v>59.729590999999999</c:v>
                </c:pt>
                <c:pt idx="445">
                  <c:v>59.520445000000002</c:v>
                </c:pt>
                <c:pt idx="446">
                  <c:v>59.752498000000003</c:v>
                </c:pt>
                <c:pt idx="447">
                  <c:v>59.708553999999999</c:v>
                </c:pt>
                <c:pt idx="448">
                  <c:v>59.716093000000001</c:v>
                </c:pt>
                <c:pt idx="449">
                  <c:v>59.807758999999997</c:v>
                </c:pt>
                <c:pt idx="450">
                  <c:v>59.319096000000002</c:v>
                </c:pt>
                <c:pt idx="451">
                  <c:v>59.171486000000002</c:v>
                </c:pt>
                <c:pt idx="452">
                  <c:v>59.187930000000001</c:v>
                </c:pt>
                <c:pt idx="453">
                  <c:v>58.862470000000002</c:v>
                </c:pt>
                <c:pt idx="454">
                  <c:v>59.946629000000001</c:v>
                </c:pt>
                <c:pt idx="455">
                  <c:v>59.698760999999998</c:v>
                </c:pt>
                <c:pt idx="456">
                  <c:v>59.195912</c:v>
                </c:pt>
                <c:pt idx="457">
                  <c:v>59.388688999999999</c:v>
                </c:pt>
                <c:pt idx="458">
                  <c:v>58.817545000000003</c:v>
                </c:pt>
                <c:pt idx="459">
                  <c:v>59.765537000000002</c:v>
                </c:pt>
                <c:pt idx="460">
                  <c:v>60.154980999999999</c:v>
                </c:pt>
                <c:pt idx="461">
                  <c:v>59.702632000000001</c:v>
                </c:pt>
                <c:pt idx="462">
                  <c:v>59.867001000000002</c:v>
                </c:pt>
                <c:pt idx="463">
                  <c:v>59.997556000000003</c:v>
                </c:pt>
                <c:pt idx="464">
                  <c:v>59.700484000000003</c:v>
                </c:pt>
                <c:pt idx="465">
                  <c:v>59.81691</c:v>
                </c:pt>
                <c:pt idx="466">
                  <c:v>59.809800000000003</c:v>
                </c:pt>
                <c:pt idx="467">
                  <c:v>59.026193999999997</c:v>
                </c:pt>
                <c:pt idx="468">
                  <c:v>59.205247999999997</c:v>
                </c:pt>
                <c:pt idx="469">
                  <c:v>59.373784000000001</c:v>
                </c:pt>
                <c:pt idx="470">
                  <c:v>60.326886999999999</c:v>
                </c:pt>
                <c:pt idx="471">
                  <c:v>60.272573000000001</c:v>
                </c:pt>
                <c:pt idx="472">
                  <c:v>59.088009999999997</c:v>
                </c:pt>
                <c:pt idx="473">
                  <c:v>59.251730999999999</c:v>
                </c:pt>
                <c:pt idx="474">
                  <c:v>60.65972</c:v>
                </c:pt>
                <c:pt idx="475">
                  <c:v>59.215767999999997</c:v>
                </c:pt>
                <c:pt idx="476">
                  <c:v>59.589413999999998</c:v>
                </c:pt>
                <c:pt idx="477">
                  <c:v>59.789948000000003</c:v>
                </c:pt>
                <c:pt idx="478">
                  <c:v>59.696247</c:v>
                </c:pt>
                <c:pt idx="479">
                  <c:v>59.711654000000003</c:v>
                </c:pt>
                <c:pt idx="480">
                  <c:v>59.717672999999998</c:v>
                </c:pt>
                <c:pt idx="481">
                  <c:v>59.711098999999997</c:v>
                </c:pt>
                <c:pt idx="482">
                  <c:v>59.662154999999998</c:v>
                </c:pt>
                <c:pt idx="483">
                  <c:v>58.983327000000003</c:v>
                </c:pt>
                <c:pt idx="484">
                  <c:v>60.214613999999997</c:v>
                </c:pt>
                <c:pt idx="485">
                  <c:v>59.966282999999997</c:v>
                </c:pt>
                <c:pt idx="486">
                  <c:v>60.711629000000002</c:v>
                </c:pt>
                <c:pt idx="487">
                  <c:v>59.454360999999999</c:v>
                </c:pt>
                <c:pt idx="488">
                  <c:v>60.197837</c:v>
                </c:pt>
                <c:pt idx="489">
                  <c:v>60.659666000000001</c:v>
                </c:pt>
                <c:pt idx="490">
                  <c:v>59.467733000000003</c:v>
                </c:pt>
                <c:pt idx="491">
                  <c:v>59.822526000000003</c:v>
                </c:pt>
                <c:pt idx="492">
                  <c:v>60.106431999999998</c:v>
                </c:pt>
                <c:pt idx="493">
                  <c:v>59.629767999999999</c:v>
                </c:pt>
                <c:pt idx="494">
                  <c:v>59.163049999999998</c:v>
                </c:pt>
                <c:pt idx="495">
                  <c:v>59.772951999999997</c:v>
                </c:pt>
                <c:pt idx="496">
                  <c:v>59.512548000000002</c:v>
                </c:pt>
                <c:pt idx="497">
                  <c:v>58.967996999999997</c:v>
                </c:pt>
                <c:pt idx="498">
                  <c:v>59.487827000000003</c:v>
                </c:pt>
                <c:pt idx="499">
                  <c:v>59.047773999999997</c:v>
                </c:pt>
                <c:pt idx="500">
                  <c:v>59.517623</c:v>
                </c:pt>
                <c:pt idx="501">
                  <c:v>59.600417999999998</c:v>
                </c:pt>
                <c:pt idx="502">
                  <c:v>59.629604</c:v>
                </c:pt>
                <c:pt idx="503">
                  <c:v>59.322513999999998</c:v>
                </c:pt>
                <c:pt idx="504">
                  <c:v>60.030619000000002</c:v>
                </c:pt>
                <c:pt idx="505">
                  <c:v>59.309607</c:v>
                </c:pt>
                <c:pt idx="506">
                  <c:v>60.504596999999997</c:v>
                </c:pt>
                <c:pt idx="507">
                  <c:v>58.859610000000004</c:v>
                </c:pt>
                <c:pt idx="508">
                  <c:v>59.309182</c:v>
                </c:pt>
                <c:pt idx="509">
                  <c:v>58.991370000000003</c:v>
                </c:pt>
                <c:pt idx="510">
                  <c:v>59.214756000000001</c:v>
                </c:pt>
                <c:pt idx="511">
                  <c:v>59.317034</c:v>
                </c:pt>
                <c:pt idx="512">
                  <c:v>59.616661000000001</c:v>
                </c:pt>
                <c:pt idx="513">
                  <c:v>59.344552</c:v>
                </c:pt>
                <c:pt idx="514">
                  <c:v>59.722123000000003</c:v>
                </c:pt>
                <c:pt idx="515">
                  <c:v>60.330804000000001</c:v>
                </c:pt>
                <c:pt idx="516">
                  <c:v>59.646236000000002</c:v>
                </c:pt>
                <c:pt idx="517">
                  <c:v>59.313071999999998</c:v>
                </c:pt>
                <c:pt idx="518">
                  <c:v>60.039715000000001</c:v>
                </c:pt>
                <c:pt idx="519">
                  <c:v>60.671191</c:v>
                </c:pt>
                <c:pt idx="520">
                  <c:v>58.742390999999998</c:v>
                </c:pt>
                <c:pt idx="521">
                  <c:v>58.805225</c:v>
                </c:pt>
                <c:pt idx="522">
                  <c:v>58.759799999999998</c:v>
                </c:pt>
                <c:pt idx="523">
                  <c:v>59.764273000000003</c:v>
                </c:pt>
                <c:pt idx="524">
                  <c:v>60.026510999999999</c:v>
                </c:pt>
                <c:pt idx="525">
                  <c:v>59.014816000000003</c:v>
                </c:pt>
                <c:pt idx="526">
                  <c:v>60.024363999999998</c:v>
                </c:pt>
                <c:pt idx="527">
                  <c:v>60.160103999999997</c:v>
                </c:pt>
                <c:pt idx="528">
                  <c:v>58.945188000000002</c:v>
                </c:pt>
                <c:pt idx="529">
                  <c:v>59.200944999999997</c:v>
                </c:pt>
                <c:pt idx="530">
                  <c:v>59.571776</c:v>
                </c:pt>
                <c:pt idx="531">
                  <c:v>60.261789</c:v>
                </c:pt>
                <c:pt idx="532">
                  <c:v>59.842255000000002</c:v>
                </c:pt>
                <c:pt idx="533">
                  <c:v>60.195974999999997</c:v>
                </c:pt>
                <c:pt idx="534">
                  <c:v>59.293205</c:v>
                </c:pt>
                <c:pt idx="535">
                  <c:v>59.645072999999996</c:v>
                </c:pt>
                <c:pt idx="536">
                  <c:v>59.422260000000001</c:v>
                </c:pt>
                <c:pt idx="537">
                  <c:v>59.604221000000003</c:v>
                </c:pt>
                <c:pt idx="538">
                  <c:v>60.107956999999999</c:v>
                </c:pt>
                <c:pt idx="539">
                  <c:v>59.491278000000001</c:v>
                </c:pt>
                <c:pt idx="540">
                  <c:v>59.572000000000003</c:v>
                </c:pt>
                <c:pt idx="541">
                  <c:v>59.703462000000002</c:v>
                </c:pt>
                <c:pt idx="542">
                  <c:v>59.357427999999999</c:v>
                </c:pt>
                <c:pt idx="543">
                  <c:v>58.750135999999998</c:v>
                </c:pt>
                <c:pt idx="544">
                  <c:v>58.792431999999998</c:v>
                </c:pt>
                <c:pt idx="545">
                  <c:v>58.718822000000003</c:v>
                </c:pt>
                <c:pt idx="546">
                  <c:v>58.866413999999999</c:v>
                </c:pt>
                <c:pt idx="547">
                  <c:v>58.847377000000002</c:v>
                </c:pt>
                <c:pt idx="548">
                  <c:v>59.239763000000004</c:v>
                </c:pt>
                <c:pt idx="549">
                  <c:v>59.718963000000002</c:v>
                </c:pt>
                <c:pt idx="550">
                  <c:v>60.117199999999997</c:v>
                </c:pt>
                <c:pt idx="551">
                  <c:v>59.293411999999996</c:v>
                </c:pt>
                <c:pt idx="552">
                  <c:v>59.783296999999997</c:v>
                </c:pt>
                <c:pt idx="553">
                  <c:v>59.538243000000001</c:v>
                </c:pt>
                <c:pt idx="554">
                  <c:v>59.527706000000002</c:v>
                </c:pt>
                <c:pt idx="555">
                  <c:v>59.030746999999998</c:v>
                </c:pt>
                <c:pt idx="556">
                  <c:v>59.445428999999997</c:v>
                </c:pt>
                <c:pt idx="557">
                  <c:v>59.442559000000003</c:v>
                </c:pt>
                <c:pt idx="558">
                  <c:v>60.293405</c:v>
                </c:pt>
                <c:pt idx="559">
                  <c:v>59.143340000000002</c:v>
                </c:pt>
                <c:pt idx="560">
                  <c:v>58.795915999999998</c:v>
                </c:pt>
                <c:pt idx="561">
                  <c:v>58.655935999999997</c:v>
                </c:pt>
                <c:pt idx="562">
                  <c:v>58.750490999999997</c:v>
                </c:pt>
                <c:pt idx="563">
                  <c:v>58.898471999999998</c:v>
                </c:pt>
                <c:pt idx="564">
                  <c:v>58.710140000000003</c:v>
                </c:pt>
                <c:pt idx="565">
                  <c:v>58.730677</c:v>
                </c:pt>
                <c:pt idx="566">
                  <c:v>59.269024000000002</c:v>
                </c:pt>
                <c:pt idx="567">
                  <c:v>59.316265000000001</c:v>
                </c:pt>
                <c:pt idx="568">
                  <c:v>59.709096000000002</c:v>
                </c:pt>
                <c:pt idx="569">
                  <c:v>59.694986</c:v>
                </c:pt>
                <c:pt idx="570">
                  <c:v>59.418672999999998</c:v>
                </c:pt>
                <c:pt idx="571">
                  <c:v>59.419691</c:v>
                </c:pt>
                <c:pt idx="572">
                  <c:v>59.714911000000001</c:v>
                </c:pt>
                <c:pt idx="573">
                  <c:v>60.053334999999997</c:v>
                </c:pt>
                <c:pt idx="574">
                  <c:v>59.027082999999998</c:v>
                </c:pt>
                <c:pt idx="575">
                  <c:v>59.781540999999997</c:v>
                </c:pt>
                <c:pt idx="576">
                  <c:v>59.767170999999998</c:v>
                </c:pt>
                <c:pt idx="577">
                  <c:v>60.216872000000002</c:v>
                </c:pt>
                <c:pt idx="578">
                  <c:v>59.370063000000002</c:v>
                </c:pt>
                <c:pt idx="579">
                  <c:v>59.715893999999999</c:v>
                </c:pt>
                <c:pt idx="580">
                  <c:v>59.094101999999999</c:v>
                </c:pt>
                <c:pt idx="581">
                  <c:v>58.603810000000003</c:v>
                </c:pt>
                <c:pt idx="582">
                  <c:v>58.674551000000001</c:v>
                </c:pt>
                <c:pt idx="583">
                  <c:v>58.687624999999997</c:v>
                </c:pt>
                <c:pt idx="584">
                  <c:v>58.678013999999997</c:v>
                </c:pt>
                <c:pt idx="585">
                  <c:v>59.720525000000002</c:v>
                </c:pt>
                <c:pt idx="586">
                  <c:v>59.073270000000001</c:v>
                </c:pt>
                <c:pt idx="587">
                  <c:v>58.920012999999997</c:v>
                </c:pt>
                <c:pt idx="588">
                  <c:v>58.779921000000002</c:v>
                </c:pt>
                <c:pt idx="589">
                  <c:v>58.77955</c:v>
                </c:pt>
                <c:pt idx="590">
                  <c:v>60.483148999999997</c:v>
                </c:pt>
                <c:pt idx="591">
                  <c:v>59.524749</c:v>
                </c:pt>
                <c:pt idx="592">
                  <c:v>60.165818000000002</c:v>
                </c:pt>
                <c:pt idx="593">
                  <c:v>59.134253000000001</c:v>
                </c:pt>
                <c:pt idx="594">
                  <c:v>59.405529000000001</c:v>
                </c:pt>
                <c:pt idx="595">
                  <c:v>59.198641000000002</c:v>
                </c:pt>
                <c:pt idx="596">
                  <c:v>59.731321999999999</c:v>
                </c:pt>
                <c:pt idx="597">
                  <c:v>59.469768999999999</c:v>
                </c:pt>
                <c:pt idx="598">
                  <c:v>58.737403999999998</c:v>
                </c:pt>
                <c:pt idx="599">
                  <c:v>60.477390999999997</c:v>
                </c:pt>
                <c:pt idx="600">
                  <c:v>59.495955000000002</c:v>
                </c:pt>
                <c:pt idx="601">
                  <c:v>59.799692999999998</c:v>
                </c:pt>
                <c:pt idx="602">
                  <c:v>60.867629000000001</c:v>
                </c:pt>
                <c:pt idx="603">
                  <c:v>59.335512000000001</c:v>
                </c:pt>
                <c:pt idx="604">
                  <c:v>58.873792000000002</c:v>
                </c:pt>
                <c:pt idx="605">
                  <c:v>59.960617999999997</c:v>
                </c:pt>
                <c:pt idx="606">
                  <c:v>59.624250000000004</c:v>
                </c:pt>
                <c:pt idx="607">
                  <c:v>59.441566999999999</c:v>
                </c:pt>
                <c:pt idx="608">
                  <c:v>59.991748000000001</c:v>
                </c:pt>
                <c:pt idx="609">
                  <c:v>60.663187000000001</c:v>
                </c:pt>
                <c:pt idx="610">
                  <c:v>59.389586000000001</c:v>
                </c:pt>
                <c:pt idx="611">
                  <c:v>59.373697</c:v>
                </c:pt>
                <c:pt idx="612">
                  <c:v>59.625824999999999</c:v>
                </c:pt>
                <c:pt idx="613">
                  <c:v>59.455641</c:v>
                </c:pt>
                <c:pt idx="614">
                  <c:v>59.320087000000001</c:v>
                </c:pt>
                <c:pt idx="615">
                  <c:v>59.256735999999997</c:v>
                </c:pt>
                <c:pt idx="616">
                  <c:v>58.869034999999997</c:v>
                </c:pt>
                <c:pt idx="617">
                  <c:v>58.974775000000001</c:v>
                </c:pt>
                <c:pt idx="618">
                  <c:v>59.771732999999998</c:v>
                </c:pt>
                <c:pt idx="619">
                  <c:v>59.762028999999998</c:v>
                </c:pt>
                <c:pt idx="620">
                  <c:v>59.263348000000001</c:v>
                </c:pt>
                <c:pt idx="621">
                  <c:v>59.68477</c:v>
                </c:pt>
                <c:pt idx="622">
                  <c:v>59.236829</c:v>
                </c:pt>
                <c:pt idx="623">
                  <c:v>60.34158</c:v>
                </c:pt>
                <c:pt idx="624">
                  <c:v>59.420180000000002</c:v>
                </c:pt>
                <c:pt idx="625">
                  <c:v>59.426901999999998</c:v>
                </c:pt>
                <c:pt idx="626">
                  <c:v>60.28884</c:v>
                </c:pt>
                <c:pt idx="627">
                  <c:v>59.593604999999997</c:v>
                </c:pt>
                <c:pt idx="628">
                  <c:v>59.444125</c:v>
                </c:pt>
                <c:pt idx="629">
                  <c:v>59.297866999999997</c:v>
                </c:pt>
                <c:pt idx="630">
                  <c:v>58.787945999999998</c:v>
                </c:pt>
                <c:pt idx="631">
                  <c:v>58.621243999999997</c:v>
                </c:pt>
                <c:pt idx="632">
                  <c:v>59.285311999999998</c:v>
                </c:pt>
                <c:pt idx="633">
                  <c:v>59.858401000000001</c:v>
                </c:pt>
                <c:pt idx="634">
                  <c:v>60.524783999999997</c:v>
                </c:pt>
                <c:pt idx="635">
                  <c:v>59.323256000000001</c:v>
                </c:pt>
                <c:pt idx="636">
                  <c:v>59.398015999999998</c:v>
                </c:pt>
                <c:pt idx="637">
                  <c:v>61.301685999999997</c:v>
                </c:pt>
                <c:pt idx="638">
                  <c:v>60.755191000000003</c:v>
                </c:pt>
                <c:pt idx="639">
                  <c:v>60.727801999999997</c:v>
                </c:pt>
                <c:pt idx="640">
                  <c:v>59.721569000000002</c:v>
                </c:pt>
                <c:pt idx="641">
                  <c:v>60.281176000000002</c:v>
                </c:pt>
                <c:pt idx="642">
                  <c:v>59.395015999999998</c:v>
                </c:pt>
                <c:pt idx="643">
                  <c:v>58.999445999999999</c:v>
                </c:pt>
                <c:pt idx="644">
                  <c:v>59.482886999999998</c:v>
                </c:pt>
                <c:pt idx="645">
                  <c:v>59.126204000000001</c:v>
                </c:pt>
                <c:pt idx="646">
                  <c:v>58.722780999999998</c:v>
                </c:pt>
                <c:pt idx="647">
                  <c:v>58.831947</c:v>
                </c:pt>
                <c:pt idx="648">
                  <c:v>58.840651999999999</c:v>
                </c:pt>
                <c:pt idx="649">
                  <c:v>58.820244000000002</c:v>
                </c:pt>
                <c:pt idx="650">
                  <c:v>59.570200999999997</c:v>
                </c:pt>
                <c:pt idx="651">
                  <c:v>59.766421999999999</c:v>
                </c:pt>
                <c:pt idx="652">
                  <c:v>59.277963</c:v>
                </c:pt>
                <c:pt idx="653">
                  <c:v>59.239241</c:v>
                </c:pt>
                <c:pt idx="654">
                  <c:v>59.275573999999999</c:v>
                </c:pt>
                <c:pt idx="655">
                  <c:v>58.987150999999997</c:v>
                </c:pt>
                <c:pt idx="656">
                  <c:v>58.984354000000003</c:v>
                </c:pt>
                <c:pt idx="657">
                  <c:v>58.709356999999997</c:v>
                </c:pt>
                <c:pt idx="658">
                  <c:v>59.157964</c:v>
                </c:pt>
                <c:pt idx="659">
                  <c:v>59.209426999999998</c:v>
                </c:pt>
                <c:pt idx="660">
                  <c:v>59.049207000000003</c:v>
                </c:pt>
                <c:pt idx="661">
                  <c:v>59.088372999999997</c:v>
                </c:pt>
                <c:pt idx="662">
                  <c:v>59.082262</c:v>
                </c:pt>
                <c:pt idx="663">
                  <c:v>58.980003000000004</c:v>
                </c:pt>
                <c:pt idx="664">
                  <c:v>59.543277000000003</c:v>
                </c:pt>
                <c:pt idx="665">
                  <c:v>59.177132</c:v>
                </c:pt>
                <c:pt idx="666">
                  <c:v>59.020910999999998</c:v>
                </c:pt>
                <c:pt idx="667">
                  <c:v>59.273743000000003</c:v>
                </c:pt>
                <c:pt idx="668">
                  <c:v>59.055134000000002</c:v>
                </c:pt>
                <c:pt idx="669">
                  <c:v>59.586888000000002</c:v>
                </c:pt>
                <c:pt idx="670">
                  <c:v>58.752580000000002</c:v>
                </c:pt>
                <c:pt idx="671">
                  <c:v>58.736080000000001</c:v>
                </c:pt>
                <c:pt idx="672">
                  <c:v>58.850135999999999</c:v>
                </c:pt>
                <c:pt idx="673">
                  <c:v>58.794673000000003</c:v>
                </c:pt>
                <c:pt idx="674">
                  <c:v>59.289057999999997</c:v>
                </c:pt>
                <c:pt idx="675">
                  <c:v>59.268391999999999</c:v>
                </c:pt>
                <c:pt idx="676">
                  <c:v>59.311686999999999</c:v>
                </c:pt>
                <c:pt idx="677">
                  <c:v>59.144762999999998</c:v>
                </c:pt>
                <c:pt idx="678">
                  <c:v>59.119411999999997</c:v>
                </c:pt>
                <c:pt idx="679">
                  <c:v>60.420402000000003</c:v>
                </c:pt>
                <c:pt idx="680">
                  <c:v>60.480308999999998</c:v>
                </c:pt>
                <c:pt idx="681">
                  <c:v>59.461984000000001</c:v>
                </c:pt>
                <c:pt idx="682">
                  <c:v>58.868026</c:v>
                </c:pt>
                <c:pt idx="683">
                  <c:v>58.749304000000002</c:v>
                </c:pt>
                <c:pt idx="684">
                  <c:v>58.772711999999999</c:v>
                </c:pt>
                <c:pt idx="685">
                  <c:v>58.872230000000002</c:v>
                </c:pt>
                <c:pt idx="686">
                  <c:v>60.591957000000001</c:v>
                </c:pt>
                <c:pt idx="687">
                  <c:v>60.276237999999999</c:v>
                </c:pt>
                <c:pt idx="688">
                  <c:v>59.537686999999998</c:v>
                </c:pt>
                <c:pt idx="689">
                  <c:v>59.706685999999998</c:v>
                </c:pt>
                <c:pt idx="690">
                  <c:v>61.863059999999997</c:v>
                </c:pt>
                <c:pt idx="691">
                  <c:v>58.952858999999997</c:v>
                </c:pt>
                <c:pt idx="692">
                  <c:v>60.149999000000001</c:v>
                </c:pt>
                <c:pt idx="693">
                  <c:v>59.937055999999998</c:v>
                </c:pt>
                <c:pt idx="694">
                  <c:v>60.201590000000003</c:v>
                </c:pt>
                <c:pt idx="695">
                  <c:v>59.452410999999998</c:v>
                </c:pt>
                <c:pt idx="696">
                  <c:v>58.807084000000003</c:v>
                </c:pt>
                <c:pt idx="697">
                  <c:v>60.349535000000003</c:v>
                </c:pt>
                <c:pt idx="698">
                  <c:v>60.755865</c:v>
                </c:pt>
                <c:pt idx="699">
                  <c:v>59.595928999999998</c:v>
                </c:pt>
                <c:pt idx="700">
                  <c:v>59.733131999999998</c:v>
                </c:pt>
                <c:pt idx="701">
                  <c:v>59.615113999999998</c:v>
                </c:pt>
                <c:pt idx="702">
                  <c:v>59.660725999999997</c:v>
                </c:pt>
                <c:pt idx="703">
                  <c:v>60.030000999999999</c:v>
                </c:pt>
                <c:pt idx="704">
                  <c:v>59.470782999999997</c:v>
                </c:pt>
                <c:pt idx="705">
                  <c:v>60.340591000000003</c:v>
                </c:pt>
                <c:pt idx="706">
                  <c:v>60.122666000000002</c:v>
                </c:pt>
                <c:pt idx="707">
                  <c:v>58.833269000000001</c:v>
                </c:pt>
                <c:pt idx="708">
                  <c:v>58.993934000000003</c:v>
                </c:pt>
                <c:pt idx="709">
                  <c:v>58.945954</c:v>
                </c:pt>
                <c:pt idx="710">
                  <c:v>58.892268999999999</c:v>
                </c:pt>
                <c:pt idx="711">
                  <c:v>60.102946000000003</c:v>
                </c:pt>
                <c:pt idx="712">
                  <c:v>59.580818999999998</c:v>
                </c:pt>
                <c:pt idx="713">
                  <c:v>60.087482000000001</c:v>
                </c:pt>
                <c:pt idx="714">
                  <c:v>60.068483000000001</c:v>
                </c:pt>
                <c:pt idx="715">
                  <c:v>60.480924999999999</c:v>
                </c:pt>
                <c:pt idx="716">
                  <c:v>59.48921</c:v>
                </c:pt>
                <c:pt idx="717">
                  <c:v>59.735078999999999</c:v>
                </c:pt>
                <c:pt idx="718">
                  <c:v>59.906281</c:v>
                </c:pt>
                <c:pt idx="719">
                  <c:v>59.524672000000002</c:v>
                </c:pt>
                <c:pt idx="720">
                  <c:v>59.912466999999999</c:v>
                </c:pt>
                <c:pt idx="721">
                  <c:v>60.282519000000001</c:v>
                </c:pt>
                <c:pt idx="722">
                  <c:v>60.443295999999997</c:v>
                </c:pt>
                <c:pt idx="723">
                  <c:v>59.515765999999999</c:v>
                </c:pt>
                <c:pt idx="724">
                  <c:v>60.653184000000003</c:v>
                </c:pt>
                <c:pt idx="725">
                  <c:v>58.941178000000001</c:v>
                </c:pt>
                <c:pt idx="726">
                  <c:v>59.270637999999998</c:v>
                </c:pt>
                <c:pt idx="727">
                  <c:v>59.795265000000001</c:v>
                </c:pt>
                <c:pt idx="728">
                  <c:v>60.289130999999998</c:v>
                </c:pt>
                <c:pt idx="729">
                  <c:v>60.461333000000003</c:v>
                </c:pt>
                <c:pt idx="730">
                  <c:v>59.476970000000001</c:v>
                </c:pt>
                <c:pt idx="731">
                  <c:v>59.535525999999997</c:v>
                </c:pt>
                <c:pt idx="732">
                  <c:v>59.653469000000001</c:v>
                </c:pt>
                <c:pt idx="733">
                  <c:v>59.540211999999997</c:v>
                </c:pt>
                <c:pt idx="734">
                  <c:v>59.737247000000004</c:v>
                </c:pt>
                <c:pt idx="735">
                  <c:v>59.742227999999997</c:v>
                </c:pt>
                <c:pt idx="736">
                  <c:v>60.776017000000003</c:v>
                </c:pt>
                <c:pt idx="737">
                  <c:v>60.491703999999999</c:v>
                </c:pt>
                <c:pt idx="738">
                  <c:v>59.731338999999998</c:v>
                </c:pt>
                <c:pt idx="739">
                  <c:v>60.338594999999998</c:v>
                </c:pt>
                <c:pt idx="740">
                  <c:v>59.443545999999998</c:v>
                </c:pt>
                <c:pt idx="741">
                  <c:v>59.693784999999998</c:v>
                </c:pt>
                <c:pt idx="742">
                  <c:v>60.007689999999997</c:v>
                </c:pt>
                <c:pt idx="743">
                  <c:v>60.124355999999999</c:v>
                </c:pt>
                <c:pt idx="744">
                  <c:v>60.030782000000002</c:v>
                </c:pt>
                <c:pt idx="745">
                  <c:v>58.728329000000002</c:v>
                </c:pt>
                <c:pt idx="746">
                  <c:v>58.747255000000003</c:v>
                </c:pt>
                <c:pt idx="747">
                  <c:v>58.608404999999998</c:v>
                </c:pt>
                <c:pt idx="748">
                  <c:v>59.186011000000001</c:v>
                </c:pt>
                <c:pt idx="749">
                  <c:v>59.143307999999998</c:v>
                </c:pt>
                <c:pt idx="750">
                  <c:v>60.312429999999999</c:v>
                </c:pt>
                <c:pt idx="751">
                  <c:v>58.783422000000002</c:v>
                </c:pt>
                <c:pt idx="752">
                  <c:v>58.700977999999999</c:v>
                </c:pt>
                <c:pt idx="753">
                  <c:v>58.672052999999998</c:v>
                </c:pt>
                <c:pt idx="754">
                  <c:v>59.983877</c:v>
                </c:pt>
                <c:pt idx="755">
                  <c:v>58.713940999999998</c:v>
                </c:pt>
                <c:pt idx="756">
                  <c:v>59.808933000000003</c:v>
                </c:pt>
                <c:pt idx="757">
                  <c:v>58.835441000000003</c:v>
                </c:pt>
                <c:pt idx="758">
                  <c:v>59.525362000000001</c:v>
                </c:pt>
                <c:pt idx="759">
                  <c:v>59.222549999999998</c:v>
                </c:pt>
                <c:pt idx="760">
                  <c:v>60.336300999999999</c:v>
                </c:pt>
                <c:pt idx="761">
                  <c:v>59.659193999999999</c:v>
                </c:pt>
                <c:pt idx="762">
                  <c:v>60.274540999999999</c:v>
                </c:pt>
                <c:pt idx="763">
                  <c:v>58.679794999999999</c:v>
                </c:pt>
                <c:pt idx="764">
                  <c:v>58.777979000000002</c:v>
                </c:pt>
                <c:pt idx="765">
                  <c:v>60.406801000000002</c:v>
                </c:pt>
                <c:pt idx="766">
                  <c:v>59.284863999999999</c:v>
                </c:pt>
                <c:pt idx="767">
                  <c:v>59.604806000000004</c:v>
                </c:pt>
                <c:pt idx="768">
                  <c:v>59.661825</c:v>
                </c:pt>
                <c:pt idx="769">
                  <c:v>59.979323000000001</c:v>
                </c:pt>
                <c:pt idx="770">
                  <c:v>59.751195000000003</c:v>
                </c:pt>
                <c:pt idx="771">
                  <c:v>58.711795000000002</c:v>
                </c:pt>
                <c:pt idx="772">
                  <c:v>58.704794999999997</c:v>
                </c:pt>
                <c:pt idx="773">
                  <c:v>59.747064999999999</c:v>
                </c:pt>
                <c:pt idx="774">
                  <c:v>59.572214000000002</c:v>
                </c:pt>
                <c:pt idx="775">
                  <c:v>59.512642</c:v>
                </c:pt>
                <c:pt idx="776">
                  <c:v>59.565677999999998</c:v>
                </c:pt>
                <c:pt idx="777">
                  <c:v>59.464883</c:v>
                </c:pt>
                <c:pt idx="778">
                  <c:v>60.079970000000003</c:v>
                </c:pt>
                <c:pt idx="779">
                  <c:v>60.035434000000002</c:v>
                </c:pt>
                <c:pt idx="780">
                  <c:v>59.647233</c:v>
                </c:pt>
                <c:pt idx="781">
                  <c:v>59.231070000000003</c:v>
                </c:pt>
                <c:pt idx="782">
                  <c:v>59.837102999999999</c:v>
                </c:pt>
                <c:pt idx="783">
                  <c:v>59.655788999999999</c:v>
                </c:pt>
                <c:pt idx="784">
                  <c:v>60.560338000000002</c:v>
                </c:pt>
                <c:pt idx="785">
                  <c:v>59.796140000000001</c:v>
                </c:pt>
                <c:pt idx="786">
                  <c:v>59.660195999999999</c:v>
                </c:pt>
                <c:pt idx="787">
                  <c:v>59.377643999999997</c:v>
                </c:pt>
                <c:pt idx="788">
                  <c:v>59.441809999999997</c:v>
                </c:pt>
                <c:pt idx="789">
                  <c:v>60.111637999999999</c:v>
                </c:pt>
                <c:pt idx="790">
                  <c:v>60.262414999999997</c:v>
                </c:pt>
                <c:pt idx="791">
                  <c:v>60.494117000000003</c:v>
                </c:pt>
                <c:pt idx="792">
                  <c:v>59.194941</c:v>
                </c:pt>
                <c:pt idx="793">
                  <c:v>59.279958999999998</c:v>
                </c:pt>
                <c:pt idx="794">
                  <c:v>59.487217999999999</c:v>
                </c:pt>
                <c:pt idx="795">
                  <c:v>59.214830999999997</c:v>
                </c:pt>
                <c:pt idx="796">
                  <c:v>59.625624000000002</c:v>
                </c:pt>
                <c:pt idx="797">
                  <c:v>59.649048999999998</c:v>
                </c:pt>
                <c:pt idx="798">
                  <c:v>58.662871000000003</c:v>
                </c:pt>
                <c:pt idx="799">
                  <c:v>59.933103000000003</c:v>
                </c:pt>
                <c:pt idx="800">
                  <c:v>59.785437999999999</c:v>
                </c:pt>
                <c:pt idx="801">
                  <c:v>59.505513999999998</c:v>
                </c:pt>
                <c:pt idx="802">
                  <c:v>59.423662999999998</c:v>
                </c:pt>
                <c:pt idx="803">
                  <c:v>59.775179000000001</c:v>
                </c:pt>
                <c:pt idx="804">
                  <c:v>59.650976</c:v>
                </c:pt>
                <c:pt idx="805">
                  <c:v>59.783901</c:v>
                </c:pt>
                <c:pt idx="806">
                  <c:v>60.233139000000001</c:v>
                </c:pt>
                <c:pt idx="807">
                  <c:v>60.112231999999999</c:v>
                </c:pt>
                <c:pt idx="808">
                  <c:v>59.383885999999997</c:v>
                </c:pt>
                <c:pt idx="809">
                  <c:v>59.747864</c:v>
                </c:pt>
                <c:pt idx="810">
                  <c:v>60.406433999999997</c:v>
                </c:pt>
                <c:pt idx="811">
                  <c:v>59.533588999999999</c:v>
                </c:pt>
                <c:pt idx="812">
                  <c:v>58.998334</c:v>
                </c:pt>
                <c:pt idx="813">
                  <c:v>59.796993999999998</c:v>
                </c:pt>
                <c:pt idx="814">
                  <c:v>59.788958000000001</c:v>
                </c:pt>
                <c:pt idx="815">
                  <c:v>60.670321000000001</c:v>
                </c:pt>
                <c:pt idx="816">
                  <c:v>58.728447000000003</c:v>
                </c:pt>
                <c:pt idx="817">
                  <c:v>58.643873999999997</c:v>
                </c:pt>
                <c:pt idx="818">
                  <c:v>58.675800000000002</c:v>
                </c:pt>
                <c:pt idx="819">
                  <c:v>58.651040000000002</c:v>
                </c:pt>
                <c:pt idx="820">
                  <c:v>58.816482999999998</c:v>
                </c:pt>
                <c:pt idx="821">
                  <c:v>59.883420999999998</c:v>
                </c:pt>
                <c:pt idx="822">
                  <c:v>60.713766</c:v>
                </c:pt>
                <c:pt idx="823">
                  <c:v>60.130899999999997</c:v>
                </c:pt>
                <c:pt idx="824">
                  <c:v>59.644792000000002</c:v>
                </c:pt>
                <c:pt idx="825">
                  <c:v>59.799272999999999</c:v>
                </c:pt>
                <c:pt idx="826">
                  <c:v>59.575127000000002</c:v>
                </c:pt>
                <c:pt idx="827">
                  <c:v>59.885384000000002</c:v>
                </c:pt>
                <c:pt idx="828">
                  <c:v>59.811402999999999</c:v>
                </c:pt>
                <c:pt idx="829">
                  <c:v>60.176549000000001</c:v>
                </c:pt>
                <c:pt idx="830">
                  <c:v>58.799743999999997</c:v>
                </c:pt>
                <c:pt idx="831">
                  <c:v>59.873569000000003</c:v>
                </c:pt>
                <c:pt idx="832">
                  <c:v>58.910372000000002</c:v>
                </c:pt>
                <c:pt idx="833">
                  <c:v>59.130223000000001</c:v>
                </c:pt>
                <c:pt idx="834">
                  <c:v>58.664411000000001</c:v>
                </c:pt>
                <c:pt idx="835">
                  <c:v>58.646912</c:v>
                </c:pt>
                <c:pt idx="836">
                  <c:v>58.673800999999997</c:v>
                </c:pt>
                <c:pt idx="837">
                  <c:v>58.681023000000003</c:v>
                </c:pt>
                <c:pt idx="838">
                  <c:v>58.702559999999998</c:v>
                </c:pt>
                <c:pt idx="839">
                  <c:v>58.646782999999999</c:v>
                </c:pt>
                <c:pt idx="840">
                  <c:v>58.697077999999998</c:v>
                </c:pt>
                <c:pt idx="841">
                  <c:v>58.702226000000003</c:v>
                </c:pt>
                <c:pt idx="842">
                  <c:v>58.719597</c:v>
                </c:pt>
                <c:pt idx="843">
                  <c:v>58.721449999999997</c:v>
                </c:pt>
                <c:pt idx="844">
                  <c:v>58.804115000000003</c:v>
                </c:pt>
                <c:pt idx="845">
                  <c:v>59.912329</c:v>
                </c:pt>
                <c:pt idx="846">
                  <c:v>59.682293999999999</c:v>
                </c:pt>
                <c:pt idx="847">
                  <c:v>59.979050999999998</c:v>
                </c:pt>
                <c:pt idx="848">
                  <c:v>59.132243000000003</c:v>
                </c:pt>
                <c:pt idx="849">
                  <c:v>58.705948999999997</c:v>
                </c:pt>
                <c:pt idx="850">
                  <c:v>59.948476999999997</c:v>
                </c:pt>
                <c:pt idx="851">
                  <c:v>59.503630000000001</c:v>
                </c:pt>
                <c:pt idx="852">
                  <c:v>59.810960000000001</c:v>
                </c:pt>
                <c:pt idx="853">
                  <c:v>59.440092</c:v>
                </c:pt>
                <c:pt idx="854">
                  <c:v>59.325037999999999</c:v>
                </c:pt>
                <c:pt idx="855">
                  <c:v>59.812497999999998</c:v>
                </c:pt>
                <c:pt idx="856">
                  <c:v>59.544648000000002</c:v>
                </c:pt>
                <c:pt idx="857">
                  <c:v>59.928978999999998</c:v>
                </c:pt>
                <c:pt idx="858">
                  <c:v>59.762886999999999</c:v>
                </c:pt>
                <c:pt idx="859">
                  <c:v>60.115144000000001</c:v>
                </c:pt>
                <c:pt idx="860">
                  <c:v>60.029274000000001</c:v>
                </c:pt>
                <c:pt idx="861">
                  <c:v>60.350808999999998</c:v>
                </c:pt>
                <c:pt idx="862">
                  <c:v>60.514251999999999</c:v>
                </c:pt>
                <c:pt idx="863">
                  <c:v>59.673184999999997</c:v>
                </c:pt>
                <c:pt idx="864">
                  <c:v>58.872430999999999</c:v>
                </c:pt>
                <c:pt idx="865">
                  <c:v>58.816319999999997</c:v>
                </c:pt>
                <c:pt idx="866">
                  <c:v>58.727190999999998</c:v>
                </c:pt>
                <c:pt idx="867">
                  <c:v>58.775803000000003</c:v>
                </c:pt>
                <c:pt idx="868">
                  <c:v>58.730544000000002</c:v>
                </c:pt>
                <c:pt idx="869">
                  <c:v>58.745838999999997</c:v>
                </c:pt>
                <c:pt idx="870">
                  <c:v>59.454982999999999</c:v>
                </c:pt>
                <c:pt idx="871">
                  <c:v>58.905431999999998</c:v>
                </c:pt>
                <c:pt idx="872">
                  <c:v>58.801358</c:v>
                </c:pt>
                <c:pt idx="873">
                  <c:v>58.766710000000003</c:v>
                </c:pt>
                <c:pt idx="874">
                  <c:v>58.891173000000002</c:v>
                </c:pt>
                <c:pt idx="875">
                  <c:v>59.465705</c:v>
                </c:pt>
                <c:pt idx="876">
                  <c:v>59.659573999999999</c:v>
                </c:pt>
                <c:pt idx="877">
                  <c:v>59.916091000000002</c:v>
                </c:pt>
                <c:pt idx="878">
                  <c:v>59.373021999999999</c:v>
                </c:pt>
                <c:pt idx="879">
                  <c:v>59.880887999999999</c:v>
                </c:pt>
                <c:pt idx="880">
                  <c:v>59.673963000000001</c:v>
                </c:pt>
                <c:pt idx="881">
                  <c:v>60.251089</c:v>
                </c:pt>
                <c:pt idx="882">
                  <c:v>58.778784000000002</c:v>
                </c:pt>
                <c:pt idx="883">
                  <c:v>59.996239000000003</c:v>
                </c:pt>
                <c:pt idx="884">
                  <c:v>59.525056999999997</c:v>
                </c:pt>
                <c:pt idx="885">
                  <c:v>59.429761999999997</c:v>
                </c:pt>
                <c:pt idx="886">
                  <c:v>58.810785000000003</c:v>
                </c:pt>
                <c:pt idx="887">
                  <c:v>59.683926999999997</c:v>
                </c:pt>
                <c:pt idx="888">
                  <c:v>59.503632000000003</c:v>
                </c:pt>
                <c:pt idx="889">
                  <c:v>59.566612999999997</c:v>
                </c:pt>
                <c:pt idx="890">
                  <c:v>59.567466000000003</c:v>
                </c:pt>
                <c:pt idx="891">
                  <c:v>60.398384999999998</c:v>
                </c:pt>
                <c:pt idx="892">
                  <c:v>59.249116000000001</c:v>
                </c:pt>
                <c:pt idx="893">
                  <c:v>59.759462999999997</c:v>
                </c:pt>
                <c:pt idx="894">
                  <c:v>59.743501000000002</c:v>
                </c:pt>
                <c:pt idx="895">
                  <c:v>60.073962000000002</c:v>
                </c:pt>
                <c:pt idx="896">
                  <c:v>60.189461000000001</c:v>
                </c:pt>
                <c:pt idx="897">
                  <c:v>60.360923</c:v>
                </c:pt>
                <c:pt idx="898">
                  <c:v>58.776878000000004</c:v>
                </c:pt>
                <c:pt idx="899">
                  <c:v>59.717112</c:v>
                </c:pt>
                <c:pt idx="900">
                  <c:v>59.561594999999997</c:v>
                </c:pt>
                <c:pt idx="901">
                  <c:v>58.753433999999999</c:v>
                </c:pt>
                <c:pt idx="902">
                  <c:v>58.821156000000002</c:v>
                </c:pt>
                <c:pt idx="903">
                  <c:v>58.958562000000001</c:v>
                </c:pt>
                <c:pt idx="904">
                  <c:v>58.829712000000001</c:v>
                </c:pt>
                <c:pt idx="905">
                  <c:v>59.847315999999999</c:v>
                </c:pt>
                <c:pt idx="906">
                  <c:v>59.859723000000002</c:v>
                </c:pt>
                <c:pt idx="907">
                  <c:v>59.924259999999997</c:v>
                </c:pt>
                <c:pt idx="908">
                  <c:v>58.952804</c:v>
                </c:pt>
                <c:pt idx="909">
                  <c:v>59.769539000000002</c:v>
                </c:pt>
                <c:pt idx="910">
                  <c:v>60.092962999999997</c:v>
                </c:pt>
                <c:pt idx="911">
                  <c:v>59.336041999999999</c:v>
                </c:pt>
                <c:pt idx="912">
                  <c:v>60.049517999999999</c:v>
                </c:pt>
                <c:pt idx="913">
                  <c:v>58.993341000000001</c:v>
                </c:pt>
                <c:pt idx="914">
                  <c:v>58.73601</c:v>
                </c:pt>
                <c:pt idx="915">
                  <c:v>58.788601999999997</c:v>
                </c:pt>
                <c:pt idx="916">
                  <c:v>58.769565</c:v>
                </c:pt>
                <c:pt idx="917">
                  <c:v>59.118395</c:v>
                </c:pt>
                <c:pt idx="918">
                  <c:v>59.548966999999998</c:v>
                </c:pt>
                <c:pt idx="919">
                  <c:v>58.966934000000002</c:v>
                </c:pt>
                <c:pt idx="920">
                  <c:v>59.242654999999999</c:v>
                </c:pt>
                <c:pt idx="921">
                  <c:v>59.305931999999999</c:v>
                </c:pt>
                <c:pt idx="922">
                  <c:v>58.960045000000001</c:v>
                </c:pt>
                <c:pt idx="923">
                  <c:v>59.041544999999999</c:v>
                </c:pt>
                <c:pt idx="924">
                  <c:v>59.634188999999999</c:v>
                </c:pt>
                <c:pt idx="925">
                  <c:v>59.522931</c:v>
                </c:pt>
                <c:pt idx="926">
                  <c:v>59.079858999999999</c:v>
                </c:pt>
                <c:pt idx="927">
                  <c:v>59.268357999999999</c:v>
                </c:pt>
                <c:pt idx="928">
                  <c:v>60.137982000000001</c:v>
                </c:pt>
                <c:pt idx="929">
                  <c:v>60.448645999999997</c:v>
                </c:pt>
                <c:pt idx="930">
                  <c:v>59.820354999999999</c:v>
                </c:pt>
                <c:pt idx="931">
                  <c:v>60.606127000000001</c:v>
                </c:pt>
                <c:pt idx="932">
                  <c:v>59.684466999999998</c:v>
                </c:pt>
                <c:pt idx="933">
                  <c:v>59.780411000000001</c:v>
                </c:pt>
                <c:pt idx="934">
                  <c:v>59.492838999999996</c:v>
                </c:pt>
                <c:pt idx="935">
                  <c:v>59.962502000000001</c:v>
                </c:pt>
                <c:pt idx="936">
                  <c:v>60.384703000000002</c:v>
                </c:pt>
                <c:pt idx="937">
                  <c:v>60.134019000000002</c:v>
                </c:pt>
                <c:pt idx="938">
                  <c:v>59.931353999999999</c:v>
                </c:pt>
                <c:pt idx="939">
                  <c:v>59.421191</c:v>
                </c:pt>
                <c:pt idx="940">
                  <c:v>58.947102000000001</c:v>
                </c:pt>
                <c:pt idx="941">
                  <c:v>60.228389999999997</c:v>
                </c:pt>
                <c:pt idx="942">
                  <c:v>59.876947999999999</c:v>
                </c:pt>
                <c:pt idx="943">
                  <c:v>59.730468000000002</c:v>
                </c:pt>
                <c:pt idx="944">
                  <c:v>60.049576000000002</c:v>
                </c:pt>
                <c:pt idx="945">
                  <c:v>59.443283999999998</c:v>
                </c:pt>
                <c:pt idx="946">
                  <c:v>59.229452999999999</c:v>
                </c:pt>
                <c:pt idx="947">
                  <c:v>59.978558</c:v>
                </c:pt>
                <c:pt idx="948">
                  <c:v>59.607542000000002</c:v>
                </c:pt>
                <c:pt idx="949">
                  <c:v>59.696781999999999</c:v>
                </c:pt>
                <c:pt idx="950">
                  <c:v>59.811188999999999</c:v>
                </c:pt>
                <c:pt idx="951">
                  <c:v>60.012743999999998</c:v>
                </c:pt>
                <c:pt idx="952">
                  <c:v>60.222000999999999</c:v>
                </c:pt>
                <c:pt idx="953">
                  <c:v>60.125723999999998</c:v>
                </c:pt>
                <c:pt idx="954">
                  <c:v>59.510154</c:v>
                </c:pt>
                <c:pt idx="955">
                  <c:v>59.713338</c:v>
                </c:pt>
                <c:pt idx="956">
                  <c:v>59.700265000000002</c:v>
                </c:pt>
                <c:pt idx="957">
                  <c:v>59.300249000000001</c:v>
                </c:pt>
                <c:pt idx="958">
                  <c:v>59.298859999999998</c:v>
                </c:pt>
                <c:pt idx="959">
                  <c:v>59.224730999999998</c:v>
                </c:pt>
                <c:pt idx="960">
                  <c:v>59.513987999999998</c:v>
                </c:pt>
                <c:pt idx="961">
                  <c:v>58.785327000000002</c:v>
                </c:pt>
                <c:pt idx="962">
                  <c:v>59.239230999999997</c:v>
                </c:pt>
                <c:pt idx="963">
                  <c:v>58.648125</c:v>
                </c:pt>
                <c:pt idx="964">
                  <c:v>58.767994000000002</c:v>
                </c:pt>
                <c:pt idx="965">
                  <c:v>58.685549999999999</c:v>
                </c:pt>
                <c:pt idx="966">
                  <c:v>60.253667999999998</c:v>
                </c:pt>
                <c:pt idx="967">
                  <c:v>59.791265000000003</c:v>
                </c:pt>
                <c:pt idx="968">
                  <c:v>58.833714999999998</c:v>
                </c:pt>
                <c:pt idx="969">
                  <c:v>59.002195999999998</c:v>
                </c:pt>
                <c:pt idx="970">
                  <c:v>59.396915</c:v>
                </c:pt>
                <c:pt idx="971">
                  <c:v>59.730097999999998</c:v>
                </c:pt>
                <c:pt idx="972">
                  <c:v>60.053984999999997</c:v>
                </c:pt>
                <c:pt idx="973">
                  <c:v>60.243484000000002</c:v>
                </c:pt>
                <c:pt idx="974">
                  <c:v>60.107132999999997</c:v>
                </c:pt>
                <c:pt idx="975">
                  <c:v>60.214410999999998</c:v>
                </c:pt>
                <c:pt idx="976">
                  <c:v>59.489395999999999</c:v>
                </c:pt>
                <c:pt idx="977">
                  <c:v>59.754339000000002</c:v>
                </c:pt>
                <c:pt idx="978">
                  <c:v>59.829856999999997</c:v>
                </c:pt>
                <c:pt idx="979">
                  <c:v>59.387360999999999</c:v>
                </c:pt>
                <c:pt idx="980">
                  <c:v>58.984419000000003</c:v>
                </c:pt>
                <c:pt idx="981">
                  <c:v>59.919486999999997</c:v>
                </c:pt>
                <c:pt idx="982">
                  <c:v>59.523693000000002</c:v>
                </c:pt>
                <c:pt idx="983">
                  <c:v>59.88982</c:v>
                </c:pt>
                <c:pt idx="984">
                  <c:v>59.234917000000003</c:v>
                </c:pt>
                <c:pt idx="985">
                  <c:v>60.643073999999999</c:v>
                </c:pt>
                <c:pt idx="986">
                  <c:v>58.880068000000001</c:v>
                </c:pt>
                <c:pt idx="987">
                  <c:v>58.713161999999997</c:v>
                </c:pt>
                <c:pt idx="988">
                  <c:v>58.842753000000002</c:v>
                </c:pt>
                <c:pt idx="989">
                  <c:v>58.782884000000003</c:v>
                </c:pt>
                <c:pt idx="990">
                  <c:v>59.293861999999997</c:v>
                </c:pt>
                <c:pt idx="991">
                  <c:v>59.853118000000002</c:v>
                </c:pt>
                <c:pt idx="992">
                  <c:v>59.228102999999997</c:v>
                </c:pt>
                <c:pt idx="993">
                  <c:v>60.274799999999999</c:v>
                </c:pt>
                <c:pt idx="994">
                  <c:v>60.087505</c:v>
                </c:pt>
                <c:pt idx="995">
                  <c:v>58.570459999999997</c:v>
                </c:pt>
                <c:pt idx="996">
                  <c:v>60.299225</c:v>
                </c:pt>
                <c:pt idx="997">
                  <c:v>59.987783</c:v>
                </c:pt>
                <c:pt idx="998">
                  <c:v>59.459417000000002</c:v>
                </c:pt>
                <c:pt idx="999">
                  <c:v>59.744433000000001</c:v>
                </c:pt>
                <c:pt idx="1000">
                  <c:v>59.943264999999997</c:v>
                </c:pt>
                <c:pt idx="1001">
                  <c:v>59.579656999999997</c:v>
                </c:pt>
                <c:pt idx="1002">
                  <c:v>59.630231000000002</c:v>
                </c:pt>
                <c:pt idx="1003">
                  <c:v>59.617415999999999</c:v>
                </c:pt>
                <c:pt idx="1004">
                  <c:v>59.328009999999999</c:v>
                </c:pt>
                <c:pt idx="1005">
                  <c:v>59.738137000000002</c:v>
                </c:pt>
                <c:pt idx="1006">
                  <c:v>59.000383999999997</c:v>
                </c:pt>
                <c:pt idx="1007">
                  <c:v>59.748341000000003</c:v>
                </c:pt>
                <c:pt idx="1008">
                  <c:v>59.302511000000003</c:v>
                </c:pt>
                <c:pt idx="1009">
                  <c:v>60.053302000000002</c:v>
                </c:pt>
                <c:pt idx="1010">
                  <c:v>60.326040999999996</c:v>
                </c:pt>
                <c:pt idx="1011">
                  <c:v>60.549484</c:v>
                </c:pt>
                <c:pt idx="1012">
                  <c:v>59.688544999999998</c:v>
                </c:pt>
                <c:pt idx="1013">
                  <c:v>59.648046000000001</c:v>
                </c:pt>
                <c:pt idx="1014">
                  <c:v>59.614100999999998</c:v>
                </c:pt>
                <c:pt idx="1015">
                  <c:v>59.478102</c:v>
                </c:pt>
                <c:pt idx="1016">
                  <c:v>59.782693000000002</c:v>
                </c:pt>
                <c:pt idx="1017">
                  <c:v>59.761305</c:v>
                </c:pt>
                <c:pt idx="1018">
                  <c:v>60.075321000000002</c:v>
                </c:pt>
                <c:pt idx="1019">
                  <c:v>60.257820000000002</c:v>
                </c:pt>
                <c:pt idx="1020">
                  <c:v>59.767231000000002</c:v>
                </c:pt>
                <c:pt idx="1021">
                  <c:v>59.591880000000003</c:v>
                </c:pt>
                <c:pt idx="1022">
                  <c:v>60.139949999999999</c:v>
                </c:pt>
                <c:pt idx="1023">
                  <c:v>59.642972</c:v>
                </c:pt>
                <c:pt idx="1024">
                  <c:v>59.737287000000002</c:v>
                </c:pt>
                <c:pt idx="1025">
                  <c:v>59.938267000000003</c:v>
                </c:pt>
                <c:pt idx="1026">
                  <c:v>59.637343000000001</c:v>
                </c:pt>
                <c:pt idx="1027">
                  <c:v>59.610362000000002</c:v>
                </c:pt>
                <c:pt idx="1028">
                  <c:v>59.449083999999999</c:v>
                </c:pt>
                <c:pt idx="1029">
                  <c:v>59.634842999999996</c:v>
                </c:pt>
                <c:pt idx="1030">
                  <c:v>58.637794999999997</c:v>
                </c:pt>
                <c:pt idx="1031">
                  <c:v>58.982570000000003</c:v>
                </c:pt>
                <c:pt idx="1032">
                  <c:v>58.708905000000001</c:v>
                </c:pt>
                <c:pt idx="1033">
                  <c:v>60.232950000000002</c:v>
                </c:pt>
                <c:pt idx="1034">
                  <c:v>60.175117</c:v>
                </c:pt>
                <c:pt idx="1035">
                  <c:v>59.570917999999999</c:v>
                </c:pt>
                <c:pt idx="1036">
                  <c:v>59.974896999999999</c:v>
                </c:pt>
                <c:pt idx="1037">
                  <c:v>60.490875000000003</c:v>
                </c:pt>
                <c:pt idx="1038">
                  <c:v>59.531863000000001</c:v>
                </c:pt>
                <c:pt idx="1039">
                  <c:v>60.427041000000003</c:v>
                </c:pt>
                <c:pt idx="1040">
                  <c:v>60.417949</c:v>
                </c:pt>
                <c:pt idx="1041">
                  <c:v>59.892507999999999</c:v>
                </c:pt>
                <c:pt idx="1042">
                  <c:v>59.402011999999999</c:v>
                </c:pt>
                <c:pt idx="1043">
                  <c:v>59.476159000000003</c:v>
                </c:pt>
                <c:pt idx="1044">
                  <c:v>59.697713999999998</c:v>
                </c:pt>
                <c:pt idx="1045">
                  <c:v>60.113433000000001</c:v>
                </c:pt>
                <c:pt idx="1046">
                  <c:v>59.864193999999998</c:v>
                </c:pt>
                <c:pt idx="1047">
                  <c:v>59.874712000000002</c:v>
                </c:pt>
                <c:pt idx="1048">
                  <c:v>59.703603000000001</c:v>
                </c:pt>
                <c:pt idx="1049">
                  <c:v>59.615510999999998</c:v>
                </c:pt>
                <c:pt idx="1050">
                  <c:v>59.533586</c:v>
                </c:pt>
                <c:pt idx="1051">
                  <c:v>59.866546</c:v>
                </c:pt>
                <c:pt idx="1052">
                  <c:v>59.205475999999997</c:v>
                </c:pt>
                <c:pt idx="1053">
                  <c:v>58.670628000000001</c:v>
                </c:pt>
                <c:pt idx="1054">
                  <c:v>58.722034999999998</c:v>
                </c:pt>
                <c:pt idx="1055">
                  <c:v>58.663147000000002</c:v>
                </c:pt>
                <c:pt idx="1056">
                  <c:v>58.759183</c:v>
                </c:pt>
                <c:pt idx="1057">
                  <c:v>60.406745999999998</c:v>
                </c:pt>
                <c:pt idx="1058">
                  <c:v>60.987538999999998</c:v>
                </c:pt>
                <c:pt idx="1059">
                  <c:v>58.770682999999998</c:v>
                </c:pt>
                <c:pt idx="1060">
                  <c:v>58.776035</c:v>
                </c:pt>
                <c:pt idx="1061">
                  <c:v>59.053108000000002</c:v>
                </c:pt>
                <c:pt idx="1062">
                  <c:v>60.347597999999998</c:v>
                </c:pt>
                <c:pt idx="1063">
                  <c:v>60.128211</c:v>
                </c:pt>
                <c:pt idx="1064">
                  <c:v>60.131636999999998</c:v>
                </c:pt>
                <c:pt idx="1065">
                  <c:v>58.684776999999997</c:v>
                </c:pt>
                <c:pt idx="1066">
                  <c:v>59.402939000000003</c:v>
                </c:pt>
                <c:pt idx="1067">
                  <c:v>58.641148000000001</c:v>
                </c:pt>
                <c:pt idx="1068">
                  <c:v>59.326495000000001</c:v>
                </c:pt>
                <c:pt idx="1069">
                  <c:v>59.176310999999998</c:v>
                </c:pt>
                <c:pt idx="1070">
                  <c:v>59.205607000000001</c:v>
                </c:pt>
                <c:pt idx="1071">
                  <c:v>59.104070999999998</c:v>
                </c:pt>
                <c:pt idx="1072">
                  <c:v>58.697296000000001</c:v>
                </c:pt>
                <c:pt idx="1073">
                  <c:v>59.369661999999998</c:v>
                </c:pt>
                <c:pt idx="1074">
                  <c:v>59.206274000000001</c:v>
                </c:pt>
                <c:pt idx="1075">
                  <c:v>59.505159999999997</c:v>
                </c:pt>
                <c:pt idx="1076">
                  <c:v>60.213341</c:v>
                </c:pt>
                <c:pt idx="1077">
                  <c:v>59.323014000000001</c:v>
                </c:pt>
                <c:pt idx="1078">
                  <c:v>59.906621000000001</c:v>
                </c:pt>
                <c:pt idx="1079">
                  <c:v>59.415475999999998</c:v>
                </c:pt>
                <c:pt idx="1080">
                  <c:v>59.380921000000001</c:v>
                </c:pt>
                <c:pt idx="1081">
                  <c:v>60.125304999999997</c:v>
                </c:pt>
                <c:pt idx="1082">
                  <c:v>60.143155999999998</c:v>
                </c:pt>
                <c:pt idx="1083">
                  <c:v>60.043804999999999</c:v>
                </c:pt>
                <c:pt idx="1084">
                  <c:v>59.636381999999998</c:v>
                </c:pt>
                <c:pt idx="1085">
                  <c:v>60.410969999999999</c:v>
                </c:pt>
                <c:pt idx="1086">
                  <c:v>59.271698999999998</c:v>
                </c:pt>
                <c:pt idx="1087">
                  <c:v>59.530106000000004</c:v>
                </c:pt>
                <c:pt idx="1088">
                  <c:v>59.781714999999998</c:v>
                </c:pt>
                <c:pt idx="1089">
                  <c:v>59.715252999999997</c:v>
                </c:pt>
                <c:pt idx="1090">
                  <c:v>59.896510999999997</c:v>
                </c:pt>
                <c:pt idx="1091">
                  <c:v>59.658234999999998</c:v>
                </c:pt>
                <c:pt idx="1092">
                  <c:v>60.353360000000002</c:v>
                </c:pt>
                <c:pt idx="1093">
                  <c:v>59.398274000000001</c:v>
                </c:pt>
                <c:pt idx="1094">
                  <c:v>60.019064999999998</c:v>
                </c:pt>
                <c:pt idx="1095">
                  <c:v>59.502401999999996</c:v>
                </c:pt>
                <c:pt idx="1096">
                  <c:v>59.806899999999999</c:v>
                </c:pt>
                <c:pt idx="1097">
                  <c:v>60.034806000000003</c:v>
                </c:pt>
                <c:pt idx="1098">
                  <c:v>59.453588000000003</c:v>
                </c:pt>
                <c:pt idx="1099">
                  <c:v>60.238435000000003</c:v>
                </c:pt>
                <c:pt idx="1100">
                  <c:v>60.505006999999999</c:v>
                </c:pt>
                <c:pt idx="1101">
                  <c:v>59.708140999999998</c:v>
                </c:pt>
                <c:pt idx="1102">
                  <c:v>59.768216000000002</c:v>
                </c:pt>
                <c:pt idx="1103">
                  <c:v>60.187990999999997</c:v>
                </c:pt>
                <c:pt idx="1104">
                  <c:v>58.773167000000001</c:v>
                </c:pt>
                <c:pt idx="1105">
                  <c:v>59.761918999999999</c:v>
                </c:pt>
                <c:pt idx="1106">
                  <c:v>59.762492999999999</c:v>
                </c:pt>
                <c:pt idx="1107">
                  <c:v>59.561495000000001</c:v>
                </c:pt>
                <c:pt idx="1108">
                  <c:v>59.478329000000002</c:v>
                </c:pt>
                <c:pt idx="1109">
                  <c:v>59.772067999999997</c:v>
                </c:pt>
                <c:pt idx="1110">
                  <c:v>59.895400000000002</c:v>
                </c:pt>
                <c:pt idx="1111">
                  <c:v>59.394015000000003</c:v>
                </c:pt>
                <c:pt idx="1112">
                  <c:v>60.547505999999998</c:v>
                </c:pt>
                <c:pt idx="1113">
                  <c:v>58.769260000000003</c:v>
                </c:pt>
                <c:pt idx="1114">
                  <c:v>58.807870999999999</c:v>
                </c:pt>
                <c:pt idx="1115">
                  <c:v>58.916128999999998</c:v>
                </c:pt>
                <c:pt idx="1116">
                  <c:v>58.795389</c:v>
                </c:pt>
                <c:pt idx="1117">
                  <c:v>59.555290999999997</c:v>
                </c:pt>
                <c:pt idx="1118">
                  <c:v>59.77816</c:v>
                </c:pt>
                <c:pt idx="1119">
                  <c:v>59.465162999999997</c:v>
                </c:pt>
                <c:pt idx="1120">
                  <c:v>59.332109000000003</c:v>
                </c:pt>
                <c:pt idx="1121">
                  <c:v>60.159936000000002</c:v>
                </c:pt>
                <c:pt idx="1122">
                  <c:v>60.094602000000002</c:v>
                </c:pt>
                <c:pt idx="1123">
                  <c:v>60.130454999999998</c:v>
                </c:pt>
                <c:pt idx="1124">
                  <c:v>60.09601</c:v>
                </c:pt>
                <c:pt idx="1125">
                  <c:v>59.493181</c:v>
                </c:pt>
                <c:pt idx="1126">
                  <c:v>59.547626000000001</c:v>
                </c:pt>
                <c:pt idx="1127">
                  <c:v>59.459736999999997</c:v>
                </c:pt>
                <c:pt idx="1128">
                  <c:v>59.459423000000001</c:v>
                </c:pt>
                <c:pt idx="1129">
                  <c:v>59.856197000000002</c:v>
                </c:pt>
                <c:pt idx="1130">
                  <c:v>59.852882000000001</c:v>
                </c:pt>
                <c:pt idx="1131">
                  <c:v>60.202638999999998</c:v>
                </c:pt>
                <c:pt idx="1132">
                  <c:v>59.865679</c:v>
                </c:pt>
                <c:pt idx="1133">
                  <c:v>59.754995000000001</c:v>
                </c:pt>
                <c:pt idx="1134">
                  <c:v>59.980992999999998</c:v>
                </c:pt>
                <c:pt idx="1135">
                  <c:v>59.855327000000003</c:v>
                </c:pt>
                <c:pt idx="1136">
                  <c:v>60.679969999999997</c:v>
                </c:pt>
                <c:pt idx="1137">
                  <c:v>58.701538999999997</c:v>
                </c:pt>
                <c:pt idx="1138">
                  <c:v>60.076529000000001</c:v>
                </c:pt>
                <c:pt idx="1139">
                  <c:v>59.799661</c:v>
                </c:pt>
                <c:pt idx="1140">
                  <c:v>60.071826000000001</c:v>
                </c:pt>
                <c:pt idx="1141">
                  <c:v>59.572347999999998</c:v>
                </c:pt>
                <c:pt idx="1142">
                  <c:v>59.497922000000003</c:v>
                </c:pt>
                <c:pt idx="1143">
                  <c:v>60.822895000000003</c:v>
                </c:pt>
                <c:pt idx="1144">
                  <c:v>59.677568999999998</c:v>
                </c:pt>
                <c:pt idx="1145">
                  <c:v>59.674773999999999</c:v>
                </c:pt>
                <c:pt idx="1146">
                  <c:v>59.871032</c:v>
                </c:pt>
                <c:pt idx="1147">
                  <c:v>61.664093000000001</c:v>
                </c:pt>
                <c:pt idx="1148">
                  <c:v>59.671236999999998</c:v>
                </c:pt>
                <c:pt idx="1149">
                  <c:v>59.645069999999997</c:v>
                </c:pt>
                <c:pt idx="1150">
                  <c:v>60.139659999999999</c:v>
                </c:pt>
                <c:pt idx="1151">
                  <c:v>58.644559000000001</c:v>
                </c:pt>
                <c:pt idx="1152">
                  <c:v>58.691797999999999</c:v>
                </c:pt>
                <c:pt idx="1153">
                  <c:v>58.725354000000003</c:v>
                </c:pt>
                <c:pt idx="1154">
                  <c:v>58.721834999999999</c:v>
                </c:pt>
                <c:pt idx="1155">
                  <c:v>59.145352000000003</c:v>
                </c:pt>
                <c:pt idx="1156">
                  <c:v>59.239424</c:v>
                </c:pt>
                <c:pt idx="1157">
                  <c:v>58.673335999999999</c:v>
                </c:pt>
                <c:pt idx="1158">
                  <c:v>58.761223999999999</c:v>
                </c:pt>
                <c:pt idx="1159">
                  <c:v>58.674318</c:v>
                </c:pt>
                <c:pt idx="1160">
                  <c:v>60.175660000000001</c:v>
                </c:pt>
                <c:pt idx="1161">
                  <c:v>60.124549000000002</c:v>
                </c:pt>
                <c:pt idx="1162">
                  <c:v>59.348480000000002</c:v>
                </c:pt>
                <c:pt idx="1163">
                  <c:v>61.495835</c:v>
                </c:pt>
                <c:pt idx="1164">
                  <c:v>60.011864000000003</c:v>
                </c:pt>
                <c:pt idx="1165">
                  <c:v>60.202030000000001</c:v>
                </c:pt>
                <c:pt idx="1166">
                  <c:v>59.972549999999998</c:v>
                </c:pt>
                <c:pt idx="1167">
                  <c:v>59.869458000000002</c:v>
                </c:pt>
                <c:pt idx="1168">
                  <c:v>58.874872000000003</c:v>
                </c:pt>
                <c:pt idx="1169">
                  <c:v>58.724429000000001</c:v>
                </c:pt>
                <c:pt idx="1170">
                  <c:v>58.741984000000002</c:v>
                </c:pt>
                <c:pt idx="1171">
                  <c:v>58.813225000000003</c:v>
                </c:pt>
                <c:pt idx="1172">
                  <c:v>59.369109000000002</c:v>
                </c:pt>
                <c:pt idx="1173">
                  <c:v>58.764279999999999</c:v>
                </c:pt>
                <c:pt idx="1174">
                  <c:v>58.708798999999999</c:v>
                </c:pt>
                <c:pt idx="1175">
                  <c:v>58.879427999999997</c:v>
                </c:pt>
                <c:pt idx="1176">
                  <c:v>58.736947999999998</c:v>
                </c:pt>
                <c:pt idx="1177">
                  <c:v>59.253388999999999</c:v>
                </c:pt>
                <c:pt idx="1178">
                  <c:v>59.578330999999999</c:v>
                </c:pt>
                <c:pt idx="1179">
                  <c:v>61.200263999999997</c:v>
                </c:pt>
                <c:pt idx="1180">
                  <c:v>59.334313000000002</c:v>
                </c:pt>
                <c:pt idx="1181">
                  <c:v>59.046982</c:v>
                </c:pt>
                <c:pt idx="1182">
                  <c:v>59.002631999999998</c:v>
                </c:pt>
                <c:pt idx="1183">
                  <c:v>59.591441000000003</c:v>
                </c:pt>
                <c:pt idx="1184">
                  <c:v>58.92765</c:v>
                </c:pt>
                <c:pt idx="1185">
                  <c:v>59.154407999999997</c:v>
                </c:pt>
                <c:pt idx="1186">
                  <c:v>60.047511999999998</c:v>
                </c:pt>
                <c:pt idx="1187">
                  <c:v>59.128185999999999</c:v>
                </c:pt>
                <c:pt idx="1188">
                  <c:v>59.092796999999997</c:v>
                </c:pt>
                <c:pt idx="1189">
                  <c:v>59.131908000000003</c:v>
                </c:pt>
                <c:pt idx="1190">
                  <c:v>59.077427</c:v>
                </c:pt>
                <c:pt idx="1191">
                  <c:v>59.079242000000001</c:v>
                </c:pt>
                <c:pt idx="1192">
                  <c:v>58.776263</c:v>
                </c:pt>
                <c:pt idx="1193">
                  <c:v>58.74606</c:v>
                </c:pt>
                <c:pt idx="1194">
                  <c:v>58.774281000000002</c:v>
                </c:pt>
                <c:pt idx="1195">
                  <c:v>58.885705999999999</c:v>
                </c:pt>
                <c:pt idx="1196">
                  <c:v>60.959395000000001</c:v>
                </c:pt>
                <c:pt idx="1197">
                  <c:v>60.115180000000002</c:v>
                </c:pt>
                <c:pt idx="1198">
                  <c:v>59.736607999999997</c:v>
                </c:pt>
                <c:pt idx="1199">
                  <c:v>59.915089000000002</c:v>
                </c:pt>
                <c:pt idx="1200">
                  <c:v>60.246920000000003</c:v>
                </c:pt>
                <c:pt idx="1201">
                  <c:v>60.030366000000001</c:v>
                </c:pt>
                <c:pt idx="1202">
                  <c:v>59.670738</c:v>
                </c:pt>
                <c:pt idx="1203">
                  <c:v>59.329833000000001</c:v>
                </c:pt>
                <c:pt idx="1204">
                  <c:v>58.845706999999997</c:v>
                </c:pt>
                <c:pt idx="1205">
                  <c:v>58.953297999999997</c:v>
                </c:pt>
                <c:pt idx="1206">
                  <c:v>58.832169999999998</c:v>
                </c:pt>
                <c:pt idx="1207">
                  <c:v>59.505257999999998</c:v>
                </c:pt>
                <c:pt idx="1208">
                  <c:v>58.826244000000003</c:v>
                </c:pt>
                <c:pt idx="1209">
                  <c:v>59.383684000000002</c:v>
                </c:pt>
                <c:pt idx="1210">
                  <c:v>59.998809999999999</c:v>
                </c:pt>
                <c:pt idx="1211">
                  <c:v>60.791083</c:v>
                </c:pt>
                <c:pt idx="1212">
                  <c:v>59.082093999999998</c:v>
                </c:pt>
                <c:pt idx="1213">
                  <c:v>59.737090000000002</c:v>
                </c:pt>
                <c:pt idx="1214">
                  <c:v>60.247141999999997</c:v>
                </c:pt>
                <c:pt idx="1215">
                  <c:v>59.968237000000002</c:v>
                </c:pt>
                <c:pt idx="1216">
                  <c:v>60.368363000000002</c:v>
                </c:pt>
                <c:pt idx="1217">
                  <c:v>59.444426</c:v>
                </c:pt>
                <c:pt idx="1218">
                  <c:v>60.165197999999997</c:v>
                </c:pt>
                <c:pt idx="1219">
                  <c:v>59.396982000000001</c:v>
                </c:pt>
                <c:pt idx="1220">
                  <c:v>59.727628000000003</c:v>
                </c:pt>
                <c:pt idx="1221">
                  <c:v>59.699202</c:v>
                </c:pt>
                <c:pt idx="1222">
                  <c:v>59.828626999999997</c:v>
                </c:pt>
                <c:pt idx="1223">
                  <c:v>59.816090000000003</c:v>
                </c:pt>
                <c:pt idx="1224">
                  <c:v>59.707591000000001</c:v>
                </c:pt>
                <c:pt idx="1225">
                  <c:v>59.693016999999998</c:v>
                </c:pt>
                <c:pt idx="1226">
                  <c:v>58.876595999999999</c:v>
                </c:pt>
                <c:pt idx="1227">
                  <c:v>59.545164999999997</c:v>
                </c:pt>
                <c:pt idx="1228">
                  <c:v>58.982835999999999</c:v>
                </c:pt>
                <c:pt idx="1229">
                  <c:v>59.137725000000003</c:v>
                </c:pt>
                <c:pt idx="1230">
                  <c:v>59.755239000000003</c:v>
                </c:pt>
                <c:pt idx="1231">
                  <c:v>59.525165999999999</c:v>
                </c:pt>
                <c:pt idx="1232">
                  <c:v>59.113539000000003</c:v>
                </c:pt>
                <c:pt idx="1233">
                  <c:v>59.736794000000003</c:v>
                </c:pt>
                <c:pt idx="1234">
                  <c:v>59.987070000000003</c:v>
                </c:pt>
                <c:pt idx="1235">
                  <c:v>59.601498999999997</c:v>
                </c:pt>
                <c:pt idx="1236">
                  <c:v>59.832794</c:v>
                </c:pt>
                <c:pt idx="1237">
                  <c:v>60.016402999999997</c:v>
                </c:pt>
                <c:pt idx="1238">
                  <c:v>60.114125000000001</c:v>
                </c:pt>
                <c:pt idx="1239">
                  <c:v>59.994292000000002</c:v>
                </c:pt>
                <c:pt idx="1240">
                  <c:v>60.143273000000001</c:v>
                </c:pt>
                <c:pt idx="1241">
                  <c:v>59.58511</c:v>
                </c:pt>
                <c:pt idx="1242">
                  <c:v>58.760783000000004</c:v>
                </c:pt>
                <c:pt idx="1243">
                  <c:v>59.393962999999999</c:v>
                </c:pt>
                <c:pt idx="1244">
                  <c:v>59.952460000000002</c:v>
                </c:pt>
                <c:pt idx="1245">
                  <c:v>60.080829999999999</c:v>
                </c:pt>
                <c:pt idx="1246">
                  <c:v>59.498184999999999</c:v>
                </c:pt>
                <c:pt idx="1247">
                  <c:v>59.449536999999999</c:v>
                </c:pt>
                <c:pt idx="1248">
                  <c:v>58.993189000000001</c:v>
                </c:pt>
                <c:pt idx="1249">
                  <c:v>58.985559000000002</c:v>
                </c:pt>
                <c:pt idx="1250">
                  <c:v>59.976903999999998</c:v>
                </c:pt>
                <c:pt idx="1251">
                  <c:v>60.116126000000001</c:v>
                </c:pt>
                <c:pt idx="1252">
                  <c:v>59.743665</c:v>
                </c:pt>
                <c:pt idx="1253">
                  <c:v>58.603636000000002</c:v>
                </c:pt>
                <c:pt idx="1254">
                  <c:v>58.843783000000002</c:v>
                </c:pt>
                <c:pt idx="1255">
                  <c:v>58.685431999999999</c:v>
                </c:pt>
                <c:pt idx="1256">
                  <c:v>59.841906000000002</c:v>
                </c:pt>
                <c:pt idx="1257">
                  <c:v>59.405093000000001</c:v>
                </c:pt>
                <c:pt idx="1258">
                  <c:v>58.664451</c:v>
                </c:pt>
                <c:pt idx="1259">
                  <c:v>58.686320000000002</c:v>
                </c:pt>
                <c:pt idx="1260">
                  <c:v>58.748635</c:v>
                </c:pt>
                <c:pt idx="1261">
                  <c:v>59.82235</c:v>
                </c:pt>
                <c:pt idx="1262">
                  <c:v>59.355372000000003</c:v>
                </c:pt>
                <c:pt idx="1263">
                  <c:v>59.588315000000001</c:v>
                </c:pt>
                <c:pt idx="1264">
                  <c:v>59.646721999999997</c:v>
                </c:pt>
                <c:pt idx="1265">
                  <c:v>58.821486</c:v>
                </c:pt>
                <c:pt idx="1266">
                  <c:v>58.864468000000002</c:v>
                </c:pt>
                <c:pt idx="1267">
                  <c:v>59.039484999999999</c:v>
                </c:pt>
                <c:pt idx="1268">
                  <c:v>59.001466999999998</c:v>
                </c:pt>
                <c:pt idx="1269">
                  <c:v>59.419297</c:v>
                </c:pt>
                <c:pt idx="1270">
                  <c:v>60.097552</c:v>
                </c:pt>
                <c:pt idx="1271">
                  <c:v>59.410797000000002</c:v>
                </c:pt>
                <c:pt idx="1272">
                  <c:v>59.623221999999998</c:v>
                </c:pt>
                <c:pt idx="1273">
                  <c:v>59.826165000000003</c:v>
                </c:pt>
                <c:pt idx="1274">
                  <c:v>59.313409999999998</c:v>
                </c:pt>
                <c:pt idx="1275">
                  <c:v>59.532519000000001</c:v>
                </c:pt>
                <c:pt idx="1276">
                  <c:v>60.709788000000003</c:v>
                </c:pt>
                <c:pt idx="1277">
                  <c:v>60.308643000000004</c:v>
                </c:pt>
                <c:pt idx="1278">
                  <c:v>60.062460000000002</c:v>
                </c:pt>
                <c:pt idx="1279">
                  <c:v>59.668554999999998</c:v>
                </c:pt>
                <c:pt idx="1280">
                  <c:v>59.811591</c:v>
                </c:pt>
                <c:pt idx="1281">
                  <c:v>59.465186000000003</c:v>
                </c:pt>
                <c:pt idx="1282">
                  <c:v>59.717426000000003</c:v>
                </c:pt>
                <c:pt idx="1283">
                  <c:v>60.319513999999998</c:v>
                </c:pt>
                <c:pt idx="1284">
                  <c:v>59.687165999999998</c:v>
                </c:pt>
                <c:pt idx="1285">
                  <c:v>59.609147999999998</c:v>
                </c:pt>
                <c:pt idx="1286">
                  <c:v>59.450853000000002</c:v>
                </c:pt>
                <c:pt idx="1287">
                  <c:v>60.212606999999998</c:v>
                </c:pt>
                <c:pt idx="1288">
                  <c:v>59.750314000000003</c:v>
                </c:pt>
                <c:pt idx="1289">
                  <c:v>59.900146999999997</c:v>
                </c:pt>
                <c:pt idx="1290">
                  <c:v>59.684888999999998</c:v>
                </c:pt>
                <c:pt idx="1291">
                  <c:v>59.699202999999997</c:v>
                </c:pt>
                <c:pt idx="1292">
                  <c:v>59.322724000000001</c:v>
                </c:pt>
                <c:pt idx="1293">
                  <c:v>59.611148999999997</c:v>
                </c:pt>
                <c:pt idx="1294">
                  <c:v>59.493001</c:v>
                </c:pt>
                <c:pt idx="1295">
                  <c:v>59.746054999999998</c:v>
                </c:pt>
                <c:pt idx="1296">
                  <c:v>60.416623999999999</c:v>
                </c:pt>
                <c:pt idx="1297">
                  <c:v>59.464427000000001</c:v>
                </c:pt>
                <c:pt idx="1298">
                  <c:v>59.959904999999999</c:v>
                </c:pt>
                <c:pt idx="1299">
                  <c:v>59.517389999999999</c:v>
                </c:pt>
                <c:pt idx="1300">
                  <c:v>59.652240999999997</c:v>
                </c:pt>
                <c:pt idx="1301">
                  <c:v>60.69153</c:v>
                </c:pt>
                <c:pt idx="1302">
                  <c:v>59.839739999999999</c:v>
                </c:pt>
                <c:pt idx="1303">
                  <c:v>59.960923999999999</c:v>
                </c:pt>
                <c:pt idx="1304">
                  <c:v>59.835591999999998</c:v>
                </c:pt>
                <c:pt idx="1305">
                  <c:v>59.546149999999997</c:v>
                </c:pt>
                <c:pt idx="1306">
                  <c:v>59.200133000000001</c:v>
                </c:pt>
                <c:pt idx="1307">
                  <c:v>59.665556000000002</c:v>
                </c:pt>
                <c:pt idx="1308">
                  <c:v>58.733061999999997</c:v>
                </c:pt>
                <c:pt idx="1309">
                  <c:v>58.777970000000003</c:v>
                </c:pt>
                <c:pt idx="1310">
                  <c:v>58.716729999999998</c:v>
                </c:pt>
                <c:pt idx="1311">
                  <c:v>58.712674</c:v>
                </c:pt>
                <c:pt idx="1312">
                  <c:v>59.629277999999999</c:v>
                </c:pt>
                <c:pt idx="1313">
                  <c:v>59.342816999999997</c:v>
                </c:pt>
                <c:pt idx="1314">
                  <c:v>58.728748000000003</c:v>
                </c:pt>
                <c:pt idx="1315">
                  <c:v>58.709563000000003</c:v>
                </c:pt>
                <c:pt idx="1316">
                  <c:v>58.721617999999999</c:v>
                </c:pt>
                <c:pt idx="1317">
                  <c:v>58.657395999999999</c:v>
                </c:pt>
                <c:pt idx="1318">
                  <c:v>59.713574999999999</c:v>
                </c:pt>
                <c:pt idx="1319">
                  <c:v>59.612518999999999</c:v>
                </c:pt>
                <c:pt idx="1320">
                  <c:v>59.826610000000002</c:v>
                </c:pt>
                <c:pt idx="1321">
                  <c:v>60.064127999999997</c:v>
                </c:pt>
                <c:pt idx="1322">
                  <c:v>59.330317999999998</c:v>
                </c:pt>
                <c:pt idx="1323">
                  <c:v>60.067183</c:v>
                </c:pt>
                <c:pt idx="1324">
                  <c:v>59.776111</c:v>
                </c:pt>
                <c:pt idx="1325">
                  <c:v>58.795043999999997</c:v>
                </c:pt>
                <c:pt idx="1326">
                  <c:v>58.743507000000001</c:v>
                </c:pt>
                <c:pt idx="1327">
                  <c:v>58.777081000000003</c:v>
                </c:pt>
                <c:pt idx="1328">
                  <c:v>58.710915</c:v>
                </c:pt>
                <c:pt idx="1329">
                  <c:v>59.677759999999999</c:v>
                </c:pt>
                <c:pt idx="1330">
                  <c:v>60.870066000000001</c:v>
                </c:pt>
                <c:pt idx="1331">
                  <c:v>59.240374000000003</c:v>
                </c:pt>
                <c:pt idx="1332">
                  <c:v>59.799815000000002</c:v>
                </c:pt>
                <c:pt idx="1333">
                  <c:v>58.722323000000003</c:v>
                </c:pt>
                <c:pt idx="1334">
                  <c:v>59.979388</c:v>
                </c:pt>
                <c:pt idx="1335">
                  <c:v>59.419355000000003</c:v>
                </c:pt>
                <c:pt idx="1336">
                  <c:v>59.227763000000003</c:v>
                </c:pt>
                <c:pt idx="1337">
                  <c:v>59.537798000000002</c:v>
                </c:pt>
                <c:pt idx="1338">
                  <c:v>58.777248</c:v>
                </c:pt>
                <c:pt idx="1339">
                  <c:v>59.352651000000002</c:v>
                </c:pt>
                <c:pt idx="1340">
                  <c:v>59.145207999999997</c:v>
                </c:pt>
                <c:pt idx="1341">
                  <c:v>58.889636000000003</c:v>
                </c:pt>
                <c:pt idx="1342">
                  <c:v>59.428817000000002</c:v>
                </c:pt>
                <c:pt idx="1343">
                  <c:v>59.247799999999998</c:v>
                </c:pt>
                <c:pt idx="1344">
                  <c:v>59.565446000000001</c:v>
                </c:pt>
                <c:pt idx="1345">
                  <c:v>59.222670999999998</c:v>
                </c:pt>
                <c:pt idx="1346">
                  <c:v>59.546760999999996</c:v>
                </c:pt>
                <c:pt idx="1347">
                  <c:v>59.052413000000001</c:v>
                </c:pt>
                <c:pt idx="1348">
                  <c:v>59.184837999999999</c:v>
                </c:pt>
                <c:pt idx="1349">
                  <c:v>58.726804000000001</c:v>
                </c:pt>
                <c:pt idx="1350">
                  <c:v>58.679119</c:v>
                </c:pt>
                <c:pt idx="1351">
                  <c:v>58.625342000000003</c:v>
                </c:pt>
                <c:pt idx="1352">
                  <c:v>58.750081999999999</c:v>
                </c:pt>
                <c:pt idx="1353">
                  <c:v>58.655971000000001</c:v>
                </c:pt>
                <c:pt idx="1354">
                  <c:v>58.657119000000002</c:v>
                </c:pt>
                <c:pt idx="1355">
                  <c:v>59.505243</c:v>
                </c:pt>
                <c:pt idx="1356">
                  <c:v>59.011764999999997</c:v>
                </c:pt>
                <c:pt idx="1357">
                  <c:v>58.969006</c:v>
                </c:pt>
                <c:pt idx="1358">
                  <c:v>59.456206000000002</c:v>
                </c:pt>
                <c:pt idx="1359">
                  <c:v>58.934913000000002</c:v>
                </c:pt>
                <c:pt idx="1360">
                  <c:v>58.919822000000003</c:v>
                </c:pt>
                <c:pt idx="1361">
                  <c:v>59.467429000000003</c:v>
                </c:pt>
                <c:pt idx="1362">
                  <c:v>58.939765999999999</c:v>
                </c:pt>
                <c:pt idx="1363">
                  <c:v>58.893765999999999</c:v>
                </c:pt>
                <c:pt idx="1364">
                  <c:v>59.192357000000001</c:v>
                </c:pt>
                <c:pt idx="1365">
                  <c:v>59.036468999999997</c:v>
                </c:pt>
                <c:pt idx="1366">
                  <c:v>59.066541999999998</c:v>
                </c:pt>
                <c:pt idx="1367">
                  <c:v>59.423243999999997</c:v>
                </c:pt>
                <c:pt idx="1368">
                  <c:v>58.991061999999999</c:v>
                </c:pt>
                <c:pt idx="1369">
                  <c:v>58.960988</c:v>
                </c:pt>
                <c:pt idx="1370">
                  <c:v>59.493372999999998</c:v>
                </c:pt>
                <c:pt idx="1371">
                  <c:v>58.927526</c:v>
                </c:pt>
                <c:pt idx="1372">
                  <c:v>58.998173000000001</c:v>
                </c:pt>
                <c:pt idx="1373">
                  <c:v>59.398541000000002</c:v>
                </c:pt>
                <c:pt idx="1374">
                  <c:v>58.961005999999998</c:v>
                </c:pt>
                <c:pt idx="1375">
                  <c:v>59.001264999999997</c:v>
                </c:pt>
                <c:pt idx="1376">
                  <c:v>59.306671000000001</c:v>
                </c:pt>
                <c:pt idx="1377">
                  <c:v>58.930711000000002</c:v>
                </c:pt>
                <c:pt idx="1378">
                  <c:v>58.967266000000002</c:v>
                </c:pt>
                <c:pt idx="1379">
                  <c:v>59.196930999999999</c:v>
                </c:pt>
                <c:pt idx="1380">
                  <c:v>58.999692000000003</c:v>
                </c:pt>
                <c:pt idx="1381">
                  <c:v>59.077987</c:v>
                </c:pt>
                <c:pt idx="1382">
                  <c:v>58.772489999999998</c:v>
                </c:pt>
                <c:pt idx="1383">
                  <c:v>58.761878000000003</c:v>
                </c:pt>
                <c:pt idx="1384">
                  <c:v>58.707526999999999</c:v>
                </c:pt>
                <c:pt idx="1385">
                  <c:v>59.454725000000003</c:v>
                </c:pt>
                <c:pt idx="1386">
                  <c:v>59.144691000000002</c:v>
                </c:pt>
                <c:pt idx="1387">
                  <c:v>59.045876</c:v>
                </c:pt>
                <c:pt idx="1388">
                  <c:v>59.107210000000002</c:v>
                </c:pt>
                <c:pt idx="1389">
                  <c:v>59.030636000000001</c:v>
                </c:pt>
                <c:pt idx="1390">
                  <c:v>58.803767000000001</c:v>
                </c:pt>
                <c:pt idx="1391">
                  <c:v>59.233745999999996</c:v>
                </c:pt>
                <c:pt idx="1392">
                  <c:v>58.896636999999998</c:v>
                </c:pt>
                <c:pt idx="1393">
                  <c:v>58.616101999999998</c:v>
                </c:pt>
                <c:pt idx="1394">
                  <c:v>59.334004</c:v>
                </c:pt>
                <c:pt idx="1395">
                  <c:v>59.044766000000003</c:v>
                </c:pt>
                <c:pt idx="1396">
                  <c:v>59.048079999999999</c:v>
                </c:pt>
                <c:pt idx="1397">
                  <c:v>59.09158</c:v>
                </c:pt>
                <c:pt idx="1398">
                  <c:v>58.952191999999997</c:v>
                </c:pt>
                <c:pt idx="1399">
                  <c:v>58.891285000000003</c:v>
                </c:pt>
                <c:pt idx="1400">
                  <c:v>59.208430999999997</c:v>
                </c:pt>
                <c:pt idx="1401">
                  <c:v>58.913654999999999</c:v>
                </c:pt>
                <c:pt idx="1402">
                  <c:v>59.055599000000001</c:v>
                </c:pt>
                <c:pt idx="1403">
                  <c:v>59.339356000000002</c:v>
                </c:pt>
                <c:pt idx="1404">
                  <c:v>59.283357000000002</c:v>
                </c:pt>
                <c:pt idx="1405">
                  <c:v>59.245061</c:v>
                </c:pt>
                <c:pt idx="1406">
                  <c:v>58.805601000000003</c:v>
                </c:pt>
                <c:pt idx="1407">
                  <c:v>58.837415</c:v>
                </c:pt>
                <c:pt idx="1408">
                  <c:v>58.820211</c:v>
                </c:pt>
                <c:pt idx="1409">
                  <c:v>59.648390999999997</c:v>
                </c:pt>
                <c:pt idx="1410">
                  <c:v>61.734563000000001</c:v>
                </c:pt>
                <c:pt idx="1411">
                  <c:v>59.110154000000001</c:v>
                </c:pt>
                <c:pt idx="1412">
                  <c:v>58.864156000000001</c:v>
                </c:pt>
                <c:pt idx="1413">
                  <c:v>59.565133000000003</c:v>
                </c:pt>
                <c:pt idx="1414">
                  <c:v>60.329071999999996</c:v>
                </c:pt>
                <c:pt idx="1415">
                  <c:v>61.444398</c:v>
                </c:pt>
                <c:pt idx="1416">
                  <c:v>59.485892</c:v>
                </c:pt>
                <c:pt idx="1417">
                  <c:v>59.556280999999998</c:v>
                </c:pt>
                <c:pt idx="1418">
                  <c:v>59.787669000000001</c:v>
                </c:pt>
                <c:pt idx="1419">
                  <c:v>59.326374999999999</c:v>
                </c:pt>
                <c:pt idx="1420">
                  <c:v>59.614021000000001</c:v>
                </c:pt>
                <c:pt idx="1421">
                  <c:v>59.887371000000002</c:v>
                </c:pt>
                <c:pt idx="1422">
                  <c:v>59.552298999999998</c:v>
                </c:pt>
                <c:pt idx="1423">
                  <c:v>59.637076999999998</c:v>
                </c:pt>
                <c:pt idx="1424">
                  <c:v>59.370041000000001</c:v>
                </c:pt>
                <c:pt idx="1425">
                  <c:v>61.853822000000001</c:v>
                </c:pt>
                <c:pt idx="1426">
                  <c:v>59.779724000000002</c:v>
                </c:pt>
                <c:pt idx="1427">
                  <c:v>59.015081000000002</c:v>
                </c:pt>
                <c:pt idx="1428">
                  <c:v>60.364719999999998</c:v>
                </c:pt>
                <c:pt idx="1429">
                  <c:v>59.549781000000003</c:v>
                </c:pt>
                <c:pt idx="1430">
                  <c:v>59.807817</c:v>
                </c:pt>
                <c:pt idx="1431">
                  <c:v>59.727299000000002</c:v>
                </c:pt>
                <c:pt idx="1432">
                  <c:v>60.192092000000002</c:v>
                </c:pt>
                <c:pt idx="1433">
                  <c:v>59.709150999999999</c:v>
                </c:pt>
                <c:pt idx="1434">
                  <c:v>59.491393000000002</c:v>
                </c:pt>
                <c:pt idx="1435">
                  <c:v>60.149813999999999</c:v>
                </c:pt>
                <c:pt idx="1436">
                  <c:v>59.250802</c:v>
                </c:pt>
                <c:pt idx="1437">
                  <c:v>59.884371999999999</c:v>
                </c:pt>
                <c:pt idx="1438">
                  <c:v>59.600521000000001</c:v>
                </c:pt>
                <c:pt idx="1439">
                  <c:v>60.024406999999997</c:v>
                </c:pt>
                <c:pt idx="1440">
                  <c:v>58.777785999999999</c:v>
                </c:pt>
                <c:pt idx="1441">
                  <c:v>58.829712999999998</c:v>
                </c:pt>
                <c:pt idx="1442">
                  <c:v>58.874749000000001</c:v>
                </c:pt>
                <c:pt idx="1443">
                  <c:v>60.398702</c:v>
                </c:pt>
                <c:pt idx="1444">
                  <c:v>59.666632</c:v>
                </c:pt>
                <c:pt idx="1445">
                  <c:v>61.067549</c:v>
                </c:pt>
                <c:pt idx="1446">
                  <c:v>59.041434000000002</c:v>
                </c:pt>
                <c:pt idx="1447">
                  <c:v>60.907660999999997</c:v>
                </c:pt>
                <c:pt idx="1448">
                  <c:v>59.661780999999998</c:v>
                </c:pt>
                <c:pt idx="1449">
                  <c:v>59.578245000000003</c:v>
                </c:pt>
                <c:pt idx="1450">
                  <c:v>60.010834000000003</c:v>
                </c:pt>
                <c:pt idx="1451">
                  <c:v>61.180511000000003</c:v>
                </c:pt>
                <c:pt idx="1452">
                  <c:v>59.535226000000002</c:v>
                </c:pt>
                <c:pt idx="1453">
                  <c:v>59.191580000000002</c:v>
                </c:pt>
                <c:pt idx="1454">
                  <c:v>59.917983</c:v>
                </c:pt>
                <c:pt idx="1455">
                  <c:v>59.433763999999996</c:v>
                </c:pt>
                <c:pt idx="1456">
                  <c:v>59.840409000000001</c:v>
                </c:pt>
                <c:pt idx="1457">
                  <c:v>60.194611000000002</c:v>
                </c:pt>
                <c:pt idx="1458">
                  <c:v>59.388078999999998</c:v>
                </c:pt>
                <c:pt idx="1459">
                  <c:v>59.454079</c:v>
                </c:pt>
                <c:pt idx="1460">
                  <c:v>59.807003000000002</c:v>
                </c:pt>
                <c:pt idx="1461">
                  <c:v>59.712836000000003</c:v>
                </c:pt>
                <c:pt idx="1462">
                  <c:v>59.961576000000001</c:v>
                </c:pt>
                <c:pt idx="1463">
                  <c:v>59.200524999999999</c:v>
                </c:pt>
                <c:pt idx="1464">
                  <c:v>59.560707000000001</c:v>
                </c:pt>
                <c:pt idx="1465">
                  <c:v>59.971815999999997</c:v>
                </c:pt>
                <c:pt idx="1466">
                  <c:v>59.806466</c:v>
                </c:pt>
                <c:pt idx="1467">
                  <c:v>59.953204999999997</c:v>
                </c:pt>
                <c:pt idx="1468">
                  <c:v>60.410406000000002</c:v>
                </c:pt>
                <c:pt idx="1469">
                  <c:v>59.006211999999998</c:v>
                </c:pt>
                <c:pt idx="1470">
                  <c:v>59.582152000000001</c:v>
                </c:pt>
                <c:pt idx="1471">
                  <c:v>59.351246000000003</c:v>
                </c:pt>
                <c:pt idx="1472">
                  <c:v>59.246062000000002</c:v>
                </c:pt>
                <c:pt idx="1473">
                  <c:v>59.526449</c:v>
                </c:pt>
                <c:pt idx="1474">
                  <c:v>59.455598000000002</c:v>
                </c:pt>
                <c:pt idx="1475">
                  <c:v>60.108556</c:v>
                </c:pt>
                <c:pt idx="1476">
                  <c:v>60.024982999999999</c:v>
                </c:pt>
                <c:pt idx="1477">
                  <c:v>60.328795999999997</c:v>
                </c:pt>
                <c:pt idx="1478">
                  <c:v>60.575682</c:v>
                </c:pt>
                <c:pt idx="1479">
                  <c:v>59.149895999999998</c:v>
                </c:pt>
                <c:pt idx="1480">
                  <c:v>59.259487999999997</c:v>
                </c:pt>
                <c:pt idx="1481">
                  <c:v>60.207814999999997</c:v>
                </c:pt>
                <c:pt idx="1482">
                  <c:v>60.133944999999997</c:v>
                </c:pt>
                <c:pt idx="1483">
                  <c:v>59.633688999999997</c:v>
                </c:pt>
                <c:pt idx="1484">
                  <c:v>59.270876000000001</c:v>
                </c:pt>
                <c:pt idx="1485">
                  <c:v>58.806305999999999</c:v>
                </c:pt>
                <c:pt idx="1486">
                  <c:v>59.620466999999998</c:v>
                </c:pt>
                <c:pt idx="1487">
                  <c:v>58.926693999999998</c:v>
                </c:pt>
                <c:pt idx="1488">
                  <c:v>59.996020000000001</c:v>
                </c:pt>
                <c:pt idx="1489">
                  <c:v>58.682175999999998</c:v>
                </c:pt>
                <c:pt idx="1490">
                  <c:v>59.251061999999997</c:v>
                </c:pt>
                <c:pt idx="1491">
                  <c:v>59.142248000000002</c:v>
                </c:pt>
                <c:pt idx="1492">
                  <c:v>58.590491999999998</c:v>
                </c:pt>
                <c:pt idx="1493">
                  <c:v>59.280951000000002</c:v>
                </c:pt>
                <c:pt idx="1494">
                  <c:v>59.399524</c:v>
                </c:pt>
                <c:pt idx="1495">
                  <c:v>60.876179999999998</c:v>
                </c:pt>
                <c:pt idx="1496">
                  <c:v>58.680917999999998</c:v>
                </c:pt>
                <c:pt idx="1497">
                  <c:v>60.067427000000002</c:v>
                </c:pt>
                <c:pt idx="1498">
                  <c:v>58.638621999999998</c:v>
                </c:pt>
                <c:pt idx="1499">
                  <c:v>60.203982000000003</c:v>
                </c:pt>
                <c:pt idx="1500">
                  <c:v>59.988854000000003</c:v>
                </c:pt>
                <c:pt idx="1501">
                  <c:v>60.707977999999997</c:v>
                </c:pt>
                <c:pt idx="1502">
                  <c:v>59.096229999999998</c:v>
                </c:pt>
                <c:pt idx="1503">
                  <c:v>59.513579</c:v>
                </c:pt>
                <c:pt idx="1504">
                  <c:v>59.376598999999999</c:v>
                </c:pt>
                <c:pt idx="1505">
                  <c:v>59.099359999999997</c:v>
                </c:pt>
                <c:pt idx="1506">
                  <c:v>59.837355000000002</c:v>
                </c:pt>
                <c:pt idx="1507">
                  <c:v>59.898836000000003</c:v>
                </c:pt>
                <c:pt idx="1508">
                  <c:v>60.183463000000003</c:v>
                </c:pt>
                <c:pt idx="1509">
                  <c:v>60.28313</c:v>
                </c:pt>
                <c:pt idx="1510">
                  <c:v>59.020471000000001</c:v>
                </c:pt>
                <c:pt idx="1511">
                  <c:v>59.264153999999998</c:v>
                </c:pt>
                <c:pt idx="1512">
                  <c:v>59.249062000000002</c:v>
                </c:pt>
                <c:pt idx="1513">
                  <c:v>58.651363000000003</c:v>
                </c:pt>
                <c:pt idx="1514">
                  <c:v>59.885947000000002</c:v>
                </c:pt>
                <c:pt idx="1515">
                  <c:v>58.562716000000002</c:v>
                </c:pt>
                <c:pt idx="1516">
                  <c:v>58.842362000000001</c:v>
                </c:pt>
                <c:pt idx="1517">
                  <c:v>58.698158999999997</c:v>
                </c:pt>
                <c:pt idx="1518">
                  <c:v>60.651738000000002</c:v>
                </c:pt>
                <c:pt idx="1519">
                  <c:v>59.712632999999997</c:v>
                </c:pt>
                <c:pt idx="1520">
                  <c:v>59.299987999999999</c:v>
                </c:pt>
                <c:pt idx="1521">
                  <c:v>59.413319999999999</c:v>
                </c:pt>
                <c:pt idx="1522">
                  <c:v>59.221617999999999</c:v>
                </c:pt>
                <c:pt idx="1523">
                  <c:v>59.243692000000003</c:v>
                </c:pt>
                <c:pt idx="1524">
                  <c:v>59.339709999999997</c:v>
                </c:pt>
                <c:pt idx="1525">
                  <c:v>59.827207000000001</c:v>
                </c:pt>
                <c:pt idx="1526">
                  <c:v>59.304358000000001</c:v>
                </c:pt>
                <c:pt idx="1527">
                  <c:v>59.558281999999998</c:v>
                </c:pt>
                <c:pt idx="1528">
                  <c:v>59.118008000000003</c:v>
                </c:pt>
                <c:pt idx="1529">
                  <c:v>59.101748999999998</c:v>
                </c:pt>
                <c:pt idx="1530">
                  <c:v>59.472709000000002</c:v>
                </c:pt>
                <c:pt idx="1531">
                  <c:v>58.610326000000001</c:v>
                </c:pt>
                <c:pt idx="1532">
                  <c:v>59.369968999999998</c:v>
                </c:pt>
                <c:pt idx="1533">
                  <c:v>58.911695000000002</c:v>
                </c:pt>
                <c:pt idx="1534">
                  <c:v>59.096305000000001</c:v>
                </c:pt>
                <c:pt idx="1535">
                  <c:v>59.182045000000002</c:v>
                </c:pt>
                <c:pt idx="1536">
                  <c:v>59.013083000000002</c:v>
                </c:pt>
                <c:pt idx="1537">
                  <c:v>59.263137</c:v>
                </c:pt>
                <c:pt idx="1538">
                  <c:v>59.695262999999997</c:v>
                </c:pt>
                <c:pt idx="1539">
                  <c:v>59.213858999999999</c:v>
                </c:pt>
                <c:pt idx="1540">
                  <c:v>59.302135999999997</c:v>
                </c:pt>
                <c:pt idx="1541">
                  <c:v>59.187989000000002</c:v>
                </c:pt>
                <c:pt idx="1542">
                  <c:v>59.370173000000001</c:v>
                </c:pt>
                <c:pt idx="1543">
                  <c:v>58.730437000000002</c:v>
                </c:pt>
                <c:pt idx="1544">
                  <c:v>59.285173999999998</c:v>
                </c:pt>
                <c:pt idx="1545">
                  <c:v>58.853175999999998</c:v>
                </c:pt>
                <c:pt idx="1546">
                  <c:v>58.560512000000003</c:v>
                </c:pt>
                <c:pt idx="1547">
                  <c:v>58.710233000000002</c:v>
                </c:pt>
                <c:pt idx="1548">
                  <c:v>58.964008999999997</c:v>
                </c:pt>
                <c:pt idx="1549">
                  <c:v>60.216963999999997</c:v>
                </c:pt>
                <c:pt idx="1550">
                  <c:v>59.443654000000002</c:v>
                </c:pt>
                <c:pt idx="1551">
                  <c:v>60.608609999999999</c:v>
                </c:pt>
                <c:pt idx="1552">
                  <c:v>60.067317000000003</c:v>
                </c:pt>
                <c:pt idx="1553">
                  <c:v>59.875262999999997</c:v>
                </c:pt>
                <c:pt idx="1554">
                  <c:v>61.322789999999998</c:v>
                </c:pt>
                <c:pt idx="1555">
                  <c:v>60.034854000000003</c:v>
                </c:pt>
                <c:pt idx="1556">
                  <c:v>59.312080999999999</c:v>
                </c:pt>
                <c:pt idx="1557">
                  <c:v>59.456857999999997</c:v>
                </c:pt>
                <c:pt idx="1558">
                  <c:v>59.459783999999999</c:v>
                </c:pt>
                <c:pt idx="1559">
                  <c:v>59.793208</c:v>
                </c:pt>
                <c:pt idx="1560">
                  <c:v>59.666449</c:v>
                </c:pt>
                <c:pt idx="1561">
                  <c:v>59.493506000000004</c:v>
                </c:pt>
                <c:pt idx="1562">
                  <c:v>59.769578000000003</c:v>
                </c:pt>
                <c:pt idx="1563">
                  <c:v>59.530006</c:v>
                </c:pt>
                <c:pt idx="1564">
                  <c:v>59.700912000000002</c:v>
                </c:pt>
                <c:pt idx="1565">
                  <c:v>59.809429999999999</c:v>
                </c:pt>
                <c:pt idx="1566">
                  <c:v>59.707299999999996</c:v>
                </c:pt>
                <c:pt idx="1567">
                  <c:v>60.141241999999998</c:v>
                </c:pt>
                <c:pt idx="1568">
                  <c:v>58.785918000000002</c:v>
                </c:pt>
                <c:pt idx="1569">
                  <c:v>59.870299000000003</c:v>
                </c:pt>
                <c:pt idx="1570">
                  <c:v>58.827565999999997</c:v>
                </c:pt>
                <c:pt idx="1571">
                  <c:v>59.593857</c:v>
                </c:pt>
                <c:pt idx="1572">
                  <c:v>58.965823999999998</c:v>
                </c:pt>
                <c:pt idx="1573">
                  <c:v>59.557746000000002</c:v>
                </c:pt>
                <c:pt idx="1574">
                  <c:v>59.461506</c:v>
                </c:pt>
                <c:pt idx="1575">
                  <c:v>59.371118000000003</c:v>
                </c:pt>
                <c:pt idx="1576">
                  <c:v>59.438339999999997</c:v>
                </c:pt>
                <c:pt idx="1577">
                  <c:v>59.433840000000004</c:v>
                </c:pt>
                <c:pt idx="1578">
                  <c:v>59.613985999999997</c:v>
                </c:pt>
                <c:pt idx="1579">
                  <c:v>59.845799999999997</c:v>
                </c:pt>
                <c:pt idx="1580">
                  <c:v>59.013361000000003</c:v>
                </c:pt>
                <c:pt idx="1581">
                  <c:v>60.312908</c:v>
                </c:pt>
                <c:pt idx="1582">
                  <c:v>59.720671000000003</c:v>
                </c:pt>
                <c:pt idx="1583">
                  <c:v>59.690596999999997</c:v>
                </c:pt>
                <c:pt idx="1584">
                  <c:v>58.857731999999999</c:v>
                </c:pt>
                <c:pt idx="1585">
                  <c:v>60.153816999999997</c:v>
                </c:pt>
                <c:pt idx="1586">
                  <c:v>59.312913999999999</c:v>
                </c:pt>
                <c:pt idx="1587">
                  <c:v>59.146416000000002</c:v>
                </c:pt>
                <c:pt idx="1588">
                  <c:v>58.668548999999999</c:v>
                </c:pt>
                <c:pt idx="1589">
                  <c:v>61.007587999999998</c:v>
                </c:pt>
                <c:pt idx="1590">
                  <c:v>59.960225999999999</c:v>
                </c:pt>
                <c:pt idx="1591">
                  <c:v>59.695929999999997</c:v>
                </c:pt>
                <c:pt idx="1592">
                  <c:v>59.564264999999999</c:v>
                </c:pt>
                <c:pt idx="1593">
                  <c:v>59.657505</c:v>
                </c:pt>
                <c:pt idx="1594">
                  <c:v>59.512338999999997</c:v>
                </c:pt>
                <c:pt idx="1595">
                  <c:v>59.575709000000003</c:v>
                </c:pt>
                <c:pt idx="1596">
                  <c:v>59.431413999999997</c:v>
                </c:pt>
                <c:pt idx="1597">
                  <c:v>59.782688999999998</c:v>
                </c:pt>
                <c:pt idx="1598">
                  <c:v>60.297575000000002</c:v>
                </c:pt>
                <c:pt idx="1599">
                  <c:v>59.571857999999999</c:v>
                </c:pt>
                <c:pt idx="1600">
                  <c:v>60.569701999999999</c:v>
                </c:pt>
                <c:pt idx="1601">
                  <c:v>59.448211000000001</c:v>
                </c:pt>
                <c:pt idx="1602">
                  <c:v>59.958911000000001</c:v>
                </c:pt>
                <c:pt idx="1603">
                  <c:v>59.747726999999998</c:v>
                </c:pt>
                <c:pt idx="1604">
                  <c:v>58.752789</c:v>
                </c:pt>
                <c:pt idx="1605">
                  <c:v>58.740234000000001</c:v>
                </c:pt>
                <c:pt idx="1606">
                  <c:v>59.192971</c:v>
                </c:pt>
                <c:pt idx="1607">
                  <c:v>58.859603</c:v>
                </c:pt>
                <c:pt idx="1608">
                  <c:v>59.095750000000002</c:v>
                </c:pt>
                <c:pt idx="1609">
                  <c:v>58.85801</c:v>
                </c:pt>
                <c:pt idx="1610">
                  <c:v>58.793880999999999</c:v>
                </c:pt>
                <c:pt idx="1611">
                  <c:v>58.839641</c:v>
                </c:pt>
                <c:pt idx="1612">
                  <c:v>58.662067999999998</c:v>
                </c:pt>
                <c:pt idx="1613">
                  <c:v>59.044843</c:v>
                </c:pt>
                <c:pt idx="1614">
                  <c:v>58.689622999999997</c:v>
                </c:pt>
                <c:pt idx="1615">
                  <c:v>58.831085000000002</c:v>
                </c:pt>
                <c:pt idx="1616">
                  <c:v>58.697122999999998</c:v>
                </c:pt>
                <c:pt idx="1617">
                  <c:v>58.753566999999997</c:v>
                </c:pt>
                <c:pt idx="1618">
                  <c:v>58.825417999999999</c:v>
                </c:pt>
                <c:pt idx="1619">
                  <c:v>58.805363</c:v>
                </c:pt>
                <c:pt idx="1620">
                  <c:v>58.840789000000001</c:v>
                </c:pt>
                <c:pt idx="1621">
                  <c:v>60.327055999999999</c:v>
                </c:pt>
                <c:pt idx="1622">
                  <c:v>58.782066999999998</c:v>
                </c:pt>
                <c:pt idx="1623">
                  <c:v>58.685640999999997</c:v>
                </c:pt>
                <c:pt idx="1624">
                  <c:v>58.750734000000001</c:v>
                </c:pt>
                <c:pt idx="1625">
                  <c:v>58.678567999999999</c:v>
                </c:pt>
                <c:pt idx="1626">
                  <c:v>58.757196999999998</c:v>
                </c:pt>
                <c:pt idx="1627">
                  <c:v>59.032102000000002</c:v>
                </c:pt>
                <c:pt idx="1628">
                  <c:v>58.567326999999999</c:v>
                </c:pt>
                <c:pt idx="1629">
                  <c:v>58.897455000000001</c:v>
                </c:pt>
                <c:pt idx="1630">
                  <c:v>58.784714999999998</c:v>
                </c:pt>
                <c:pt idx="1631">
                  <c:v>58.774382000000003</c:v>
                </c:pt>
                <c:pt idx="1632">
                  <c:v>58.828788000000003</c:v>
                </c:pt>
                <c:pt idx="1633">
                  <c:v>59.024621000000003</c:v>
                </c:pt>
                <c:pt idx="1634">
                  <c:v>59.394989000000002</c:v>
                </c:pt>
                <c:pt idx="1635">
                  <c:v>58.982638999999999</c:v>
                </c:pt>
                <c:pt idx="1636">
                  <c:v>58.834529000000003</c:v>
                </c:pt>
                <c:pt idx="1637">
                  <c:v>58.636068000000002</c:v>
                </c:pt>
                <c:pt idx="1638">
                  <c:v>58.893900000000002</c:v>
                </c:pt>
                <c:pt idx="1639">
                  <c:v>59.132545999999998</c:v>
                </c:pt>
                <c:pt idx="1640">
                  <c:v>59.068286999999998</c:v>
                </c:pt>
                <c:pt idx="1641">
                  <c:v>58.768216000000002</c:v>
                </c:pt>
                <c:pt idx="1642">
                  <c:v>58.713585999999999</c:v>
                </c:pt>
                <c:pt idx="1643">
                  <c:v>58.754345000000001</c:v>
                </c:pt>
                <c:pt idx="1644">
                  <c:v>58.746400999999999</c:v>
                </c:pt>
                <c:pt idx="1645">
                  <c:v>58.668846000000002</c:v>
                </c:pt>
                <c:pt idx="1646">
                  <c:v>58.790844</c:v>
                </c:pt>
                <c:pt idx="1647">
                  <c:v>58.682586000000001</c:v>
                </c:pt>
                <c:pt idx="1648">
                  <c:v>58.941065999999999</c:v>
                </c:pt>
                <c:pt idx="1649">
                  <c:v>58.865307000000001</c:v>
                </c:pt>
                <c:pt idx="1650">
                  <c:v>58.711382</c:v>
                </c:pt>
                <c:pt idx="1651">
                  <c:v>58.729937999999997</c:v>
                </c:pt>
                <c:pt idx="1652">
                  <c:v>58.808937</c:v>
                </c:pt>
                <c:pt idx="1653">
                  <c:v>58.714604999999999</c:v>
                </c:pt>
                <c:pt idx="1654">
                  <c:v>59.043064999999999</c:v>
                </c:pt>
                <c:pt idx="1655">
                  <c:v>58.789456000000001</c:v>
                </c:pt>
                <c:pt idx="1656">
                  <c:v>58.649790000000003</c:v>
                </c:pt>
                <c:pt idx="1657">
                  <c:v>58.613846000000002</c:v>
                </c:pt>
                <c:pt idx="1658">
                  <c:v>60.803721000000003</c:v>
                </c:pt>
                <c:pt idx="1659">
                  <c:v>58.795547999999997</c:v>
                </c:pt>
                <c:pt idx="1660">
                  <c:v>59.223342000000002</c:v>
                </c:pt>
                <c:pt idx="1661">
                  <c:v>58.695382000000002</c:v>
                </c:pt>
                <c:pt idx="1662">
                  <c:v>60.068503</c:v>
                </c:pt>
                <c:pt idx="1663">
                  <c:v>58.795622999999999</c:v>
                </c:pt>
                <c:pt idx="1664">
                  <c:v>59.030751000000002</c:v>
                </c:pt>
                <c:pt idx="1665">
                  <c:v>58.970084</c:v>
                </c:pt>
                <c:pt idx="1666">
                  <c:v>58.92953</c:v>
                </c:pt>
                <c:pt idx="1667">
                  <c:v>58.987380000000002</c:v>
                </c:pt>
                <c:pt idx="1668">
                  <c:v>59.240212</c:v>
                </c:pt>
                <c:pt idx="1669">
                  <c:v>59.044972999999999</c:v>
                </c:pt>
                <c:pt idx="1670">
                  <c:v>59.017862000000001</c:v>
                </c:pt>
                <c:pt idx="1671">
                  <c:v>58.904269999999997</c:v>
                </c:pt>
                <c:pt idx="1672">
                  <c:v>58.883696</c:v>
                </c:pt>
                <c:pt idx="1673">
                  <c:v>58.733494</c:v>
                </c:pt>
                <c:pt idx="1674">
                  <c:v>59.254139000000002</c:v>
                </c:pt>
                <c:pt idx="1675">
                  <c:v>58.944696</c:v>
                </c:pt>
                <c:pt idx="1676">
                  <c:v>58.719790000000003</c:v>
                </c:pt>
                <c:pt idx="1677">
                  <c:v>58.672828000000003</c:v>
                </c:pt>
                <c:pt idx="1678">
                  <c:v>58.792419000000002</c:v>
                </c:pt>
                <c:pt idx="1679">
                  <c:v>58.704697000000003</c:v>
                </c:pt>
                <c:pt idx="1680">
                  <c:v>58.700530999999998</c:v>
                </c:pt>
                <c:pt idx="1681">
                  <c:v>58.771956000000003</c:v>
                </c:pt>
                <c:pt idx="1682">
                  <c:v>58.753400999999997</c:v>
                </c:pt>
                <c:pt idx="1683">
                  <c:v>58.755974999999999</c:v>
                </c:pt>
                <c:pt idx="1684">
                  <c:v>58.777698000000001</c:v>
                </c:pt>
                <c:pt idx="1685">
                  <c:v>58.862603999999997</c:v>
                </c:pt>
                <c:pt idx="1686">
                  <c:v>58.728327</c:v>
                </c:pt>
                <c:pt idx="1687">
                  <c:v>58.663772000000002</c:v>
                </c:pt>
                <c:pt idx="1688">
                  <c:v>58.796030000000002</c:v>
                </c:pt>
                <c:pt idx="1689">
                  <c:v>58.753216000000002</c:v>
                </c:pt>
                <c:pt idx="1690">
                  <c:v>58.908881000000001</c:v>
                </c:pt>
                <c:pt idx="1691">
                  <c:v>58.788679000000002</c:v>
                </c:pt>
                <c:pt idx="1692">
                  <c:v>58.742289999999997</c:v>
                </c:pt>
                <c:pt idx="1693">
                  <c:v>58.723419999999997</c:v>
                </c:pt>
                <c:pt idx="1694">
                  <c:v>58.981288999999997</c:v>
                </c:pt>
                <c:pt idx="1695">
                  <c:v>58.733696999999999</c:v>
                </c:pt>
                <c:pt idx="1696">
                  <c:v>58.673715999999999</c:v>
                </c:pt>
                <c:pt idx="1697">
                  <c:v>58.681882999999999</c:v>
                </c:pt>
                <c:pt idx="1698">
                  <c:v>58.848067</c:v>
                </c:pt>
                <c:pt idx="1699">
                  <c:v>58.684159999999999</c:v>
                </c:pt>
                <c:pt idx="1700">
                  <c:v>58.676197999999999</c:v>
                </c:pt>
                <c:pt idx="1701">
                  <c:v>58.700716</c:v>
                </c:pt>
                <c:pt idx="1702">
                  <c:v>59.018991999999997</c:v>
                </c:pt>
                <c:pt idx="1703">
                  <c:v>59.600561999999996</c:v>
                </c:pt>
                <c:pt idx="1704">
                  <c:v>58.858345</c:v>
                </c:pt>
                <c:pt idx="1705">
                  <c:v>59.044621999999997</c:v>
                </c:pt>
                <c:pt idx="1706">
                  <c:v>59.373860000000001</c:v>
                </c:pt>
                <c:pt idx="1707">
                  <c:v>58.684401999999999</c:v>
                </c:pt>
                <c:pt idx="1708">
                  <c:v>58.766679000000003</c:v>
                </c:pt>
                <c:pt idx="1709">
                  <c:v>58.690679000000003</c:v>
                </c:pt>
                <c:pt idx="1710">
                  <c:v>58.741031</c:v>
                </c:pt>
                <c:pt idx="1711">
                  <c:v>58.755512000000003</c:v>
                </c:pt>
                <c:pt idx="1712">
                  <c:v>58.782586000000002</c:v>
                </c:pt>
                <c:pt idx="1713">
                  <c:v>58.819733999999997</c:v>
                </c:pt>
                <c:pt idx="1714">
                  <c:v>59.370359999999998</c:v>
                </c:pt>
                <c:pt idx="1715">
                  <c:v>59.055695999999998</c:v>
                </c:pt>
                <c:pt idx="1716">
                  <c:v>59.281711999999999</c:v>
                </c:pt>
                <c:pt idx="1717">
                  <c:v>59.337989999999998</c:v>
                </c:pt>
                <c:pt idx="1718">
                  <c:v>59.190027999999998</c:v>
                </c:pt>
                <c:pt idx="1719">
                  <c:v>60.162984000000002</c:v>
                </c:pt>
                <c:pt idx="1720">
                  <c:v>59.163324000000003</c:v>
                </c:pt>
                <c:pt idx="1721">
                  <c:v>59.003455000000002</c:v>
                </c:pt>
                <c:pt idx="1722">
                  <c:v>58.703012000000001</c:v>
                </c:pt>
                <c:pt idx="1723">
                  <c:v>58.901955999999998</c:v>
                </c:pt>
                <c:pt idx="1724">
                  <c:v>58.859993000000003</c:v>
                </c:pt>
                <c:pt idx="1725">
                  <c:v>58.725141999999998</c:v>
                </c:pt>
                <c:pt idx="1726">
                  <c:v>58.770346000000004</c:v>
                </c:pt>
                <c:pt idx="1727">
                  <c:v>58.703105000000001</c:v>
                </c:pt>
                <c:pt idx="1728">
                  <c:v>58.831826999999997</c:v>
                </c:pt>
                <c:pt idx="1729">
                  <c:v>59.140861999999998</c:v>
                </c:pt>
                <c:pt idx="1730">
                  <c:v>58.689124</c:v>
                </c:pt>
                <c:pt idx="1731">
                  <c:v>58.821123</c:v>
                </c:pt>
                <c:pt idx="1732">
                  <c:v>58.672198000000002</c:v>
                </c:pt>
                <c:pt idx="1733">
                  <c:v>58.820141999999997</c:v>
                </c:pt>
                <c:pt idx="1734">
                  <c:v>58.719678999999999</c:v>
                </c:pt>
                <c:pt idx="1735">
                  <c:v>59.546858999999998</c:v>
                </c:pt>
                <c:pt idx="1736">
                  <c:v>59.479970999999999</c:v>
                </c:pt>
                <c:pt idx="1737">
                  <c:v>58.691791000000002</c:v>
                </c:pt>
                <c:pt idx="1738">
                  <c:v>58.868363000000002</c:v>
                </c:pt>
                <c:pt idx="1739">
                  <c:v>58.676031999999999</c:v>
                </c:pt>
                <c:pt idx="1740">
                  <c:v>58.943955000000003</c:v>
                </c:pt>
                <c:pt idx="1741">
                  <c:v>58.685549999999999</c:v>
                </c:pt>
                <c:pt idx="1742">
                  <c:v>58.970177</c:v>
                </c:pt>
                <c:pt idx="1743">
                  <c:v>59.040880999999999</c:v>
                </c:pt>
                <c:pt idx="1744">
                  <c:v>58.771160000000002</c:v>
                </c:pt>
                <c:pt idx="1745">
                  <c:v>58.835419999999999</c:v>
                </c:pt>
                <c:pt idx="1746">
                  <c:v>58.728513</c:v>
                </c:pt>
                <c:pt idx="1747">
                  <c:v>58.659680000000002</c:v>
                </c:pt>
                <c:pt idx="1748">
                  <c:v>58.887788999999998</c:v>
                </c:pt>
                <c:pt idx="1749">
                  <c:v>58.740568000000003</c:v>
                </c:pt>
                <c:pt idx="1750">
                  <c:v>58.730901000000003</c:v>
                </c:pt>
                <c:pt idx="1751">
                  <c:v>58.670847000000002</c:v>
                </c:pt>
                <c:pt idx="1752">
                  <c:v>58.752549999999999</c:v>
                </c:pt>
                <c:pt idx="1753">
                  <c:v>58.761567999999997</c:v>
                </c:pt>
                <c:pt idx="1754">
                  <c:v>58.769900999999997</c:v>
                </c:pt>
                <c:pt idx="1755">
                  <c:v>58.527700000000003</c:v>
                </c:pt>
                <c:pt idx="1756">
                  <c:v>58.767642000000002</c:v>
                </c:pt>
                <c:pt idx="1757">
                  <c:v>58.689883000000002</c:v>
                </c:pt>
                <c:pt idx="1758">
                  <c:v>58.695439</c:v>
                </c:pt>
                <c:pt idx="1759">
                  <c:v>58.746032</c:v>
                </c:pt>
                <c:pt idx="1760">
                  <c:v>58.852733999999998</c:v>
                </c:pt>
                <c:pt idx="1761">
                  <c:v>58.772272000000001</c:v>
                </c:pt>
                <c:pt idx="1762">
                  <c:v>58.756475999999999</c:v>
                </c:pt>
                <c:pt idx="1763">
                  <c:v>58.767512000000004</c:v>
                </c:pt>
                <c:pt idx="1764">
                  <c:v>59.707172999999997</c:v>
                </c:pt>
                <c:pt idx="1765">
                  <c:v>58.967567000000003</c:v>
                </c:pt>
                <c:pt idx="1766">
                  <c:v>59.128047000000002</c:v>
                </c:pt>
                <c:pt idx="1767">
                  <c:v>59.056139999999999</c:v>
                </c:pt>
                <c:pt idx="1768">
                  <c:v>58.818900999999997</c:v>
                </c:pt>
                <c:pt idx="1769">
                  <c:v>59.058622</c:v>
                </c:pt>
                <c:pt idx="1770">
                  <c:v>58.950862999999998</c:v>
                </c:pt>
                <c:pt idx="1771">
                  <c:v>59.149751000000002</c:v>
                </c:pt>
                <c:pt idx="1772">
                  <c:v>58.862659999999998</c:v>
                </c:pt>
                <c:pt idx="1773">
                  <c:v>58.939345000000003</c:v>
                </c:pt>
                <c:pt idx="1774">
                  <c:v>59.465712000000003</c:v>
                </c:pt>
                <c:pt idx="1775">
                  <c:v>59.001992000000001</c:v>
                </c:pt>
                <c:pt idx="1776">
                  <c:v>58.753568999999999</c:v>
                </c:pt>
                <c:pt idx="1777">
                  <c:v>58.853715999999999</c:v>
                </c:pt>
                <c:pt idx="1778">
                  <c:v>58.860382999999999</c:v>
                </c:pt>
                <c:pt idx="1779">
                  <c:v>58.878881999999997</c:v>
                </c:pt>
                <c:pt idx="1780">
                  <c:v>58.729253999999997</c:v>
                </c:pt>
                <c:pt idx="1781">
                  <c:v>58.732235000000003</c:v>
                </c:pt>
                <c:pt idx="1782">
                  <c:v>58.712124000000003</c:v>
                </c:pt>
                <c:pt idx="1783">
                  <c:v>58.686106000000002</c:v>
                </c:pt>
                <c:pt idx="1784">
                  <c:v>58.783698000000001</c:v>
                </c:pt>
                <c:pt idx="1785">
                  <c:v>58.749679</c:v>
                </c:pt>
                <c:pt idx="1786">
                  <c:v>58.728994</c:v>
                </c:pt>
                <c:pt idx="1787">
                  <c:v>58.868901000000001</c:v>
                </c:pt>
                <c:pt idx="1788">
                  <c:v>58.834122999999998</c:v>
                </c:pt>
                <c:pt idx="1789">
                  <c:v>58.682161000000001</c:v>
                </c:pt>
                <c:pt idx="1790">
                  <c:v>58.812624</c:v>
                </c:pt>
                <c:pt idx="1791">
                  <c:v>59.680785</c:v>
                </c:pt>
                <c:pt idx="1792">
                  <c:v>59.029362999999996</c:v>
                </c:pt>
                <c:pt idx="1793">
                  <c:v>58.753976000000002</c:v>
                </c:pt>
                <c:pt idx="1794">
                  <c:v>58.727401999999998</c:v>
                </c:pt>
                <c:pt idx="1795">
                  <c:v>58.706327999999999</c:v>
                </c:pt>
                <c:pt idx="1796">
                  <c:v>59.573360000000001</c:v>
                </c:pt>
                <c:pt idx="1797">
                  <c:v>58.964010999999999</c:v>
                </c:pt>
                <c:pt idx="1798">
                  <c:v>58.945863000000003</c:v>
                </c:pt>
                <c:pt idx="1799">
                  <c:v>59.700302999999998</c:v>
                </c:pt>
                <c:pt idx="1800">
                  <c:v>59.935727</c:v>
                </c:pt>
                <c:pt idx="1801">
                  <c:v>59.090491999999998</c:v>
                </c:pt>
                <c:pt idx="1802">
                  <c:v>58.877253000000003</c:v>
                </c:pt>
                <c:pt idx="1803">
                  <c:v>58.697495000000004</c:v>
                </c:pt>
                <c:pt idx="1804">
                  <c:v>58.910401</c:v>
                </c:pt>
                <c:pt idx="1805">
                  <c:v>58.725532000000001</c:v>
                </c:pt>
                <c:pt idx="1806">
                  <c:v>59.009086000000003</c:v>
                </c:pt>
                <c:pt idx="1807">
                  <c:v>59.012326000000002</c:v>
                </c:pt>
                <c:pt idx="1808">
                  <c:v>58.924086000000003</c:v>
                </c:pt>
                <c:pt idx="1809">
                  <c:v>59.408583</c:v>
                </c:pt>
                <c:pt idx="1810">
                  <c:v>59.513860000000001</c:v>
                </c:pt>
                <c:pt idx="1811">
                  <c:v>58.838178999999997</c:v>
                </c:pt>
                <c:pt idx="1812">
                  <c:v>58.729846000000002</c:v>
                </c:pt>
                <c:pt idx="1813">
                  <c:v>58.738328000000003</c:v>
                </c:pt>
                <c:pt idx="1814">
                  <c:v>58.709975999999997</c:v>
                </c:pt>
                <c:pt idx="1815">
                  <c:v>58.723402</c:v>
                </c:pt>
                <c:pt idx="1816">
                  <c:v>58.705550000000002</c:v>
                </c:pt>
                <c:pt idx="1817">
                  <c:v>58.745457000000002</c:v>
                </c:pt>
                <c:pt idx="1818">
                  <c:v>58.763772000000003</c:v>
                </c:pt>
                <c:pt idx="1819">
                  <c:v>58.699717</c:v>
                </c:pt>
                <c:pt idx="1820">
                  <c:v>58.825994000000001</c:v>
                </c:pt>
                <c:pt idx="1821">
                  <c:v>58.747847</c:v>
                </c:pt>
                <c:pt idx="1822">
                  <c:v>58.752012999999998</c:v>
                </c:pt>
                <c:pt idx="1823">
                  <c:v>59.054197000000002</c:v>
                </c:pt>
                <c:pt idx="1824">
                  <c:v>58.919586000000002</c:v>
                </c:pt>
                <c:pt idx="1825">
                  <c:v>58.737864999999999</c:v>
                </c:pt>
                <c:pt idx="1826">
                  <c:v>58.808549999999997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4FF-461B-899B-B0178946C2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85217280"/>
        <c:axId val="585219776"/>
      </c:scatterChart>
      <c:valAx>
        <c:axId val="5852172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5219776"/>
        <c:crosses val="autoZero"/>
        <c:crossBetween val="midCat"/>
      </c:valAx>
      <c:valAx>
        <c:axId val="585219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5217280"/>
        <c:crosses val="autoZero"/>
        <c:crossBetween val="midCat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>
                <a:alpha val="0"/>
              </a:schemeClr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'S3'!$Q$1</c:f>
              <c:strCache>
                <c:ptCount val="1"/>
                <c:pt idx="0">
                  <c:v>S3- Store Service Execution time</c:v>
                </c:pt>
              </c:strCache>
            </c:strRef>
          </c:tx>
          <c:spPr>
            <a:ln w="25400" cap="flat" cmpd="sng" algn="ctr">
              <a:noFill/>
              <a:prstDash val="sysDot"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yVal>
            <c:numRef>
              <c:f>'S3'!$Q$2:$Q$1828</c:f>
              <c:numCache>
                <c:formatCode>General</c:formatCode>
                <c:ptCount val="1827"/>
                <c:pt idx="0">
                  <c:v>1.611E-3</c:v>
                </c:pt>
                <c:pt idx="1">
                  <c:v>1.297E-3</c:v>
                </c:pt>
                <c:pt idx="2">
                  <c:v>1.315E-3</c:v>
                </c:pt>
                <c:pt idx="3">
                  <c:v>1.722E-3</c:v>
                </c:pt>
                <c:pt idx="4">
                  <c:v>1.815E-3</c:v>
                </c:pt>
                <c:pt idx="5">
                  <c:v>1.426E-3</c:v>
                </c:pt>
                <c:pt idx="6">
                  <c:v>1.315E-3</c:v>
                </c:pt>
                <c:pt idx="7">
                  <c:v>1.7197960000000001</c:v>
                </c:pt>
                <c:pt idx="8">
                  <c:v>1.406466</c:v>
                </c:pt>
                <c:pt idx="9">
                  <c:v>1.3555219999999999</c:v>
                </c:pt>
                <c:pt idx="10">
                  <c:v>1.696574</c:v>
                </c:pt>
                <c:pt idx="11">
                  <c:v>1.5725199999999999</c:v>
                </c:pt>
                <c:pt idx="12">
                  <c:v>1.259987</c:v>
                </c:pt>
                <c:pt idx="13">
                  <c:v>1.593742</c:v>
                </c:pt>
                <c:pt idx="14">
                  <c:v>1.4231510000000001</c:v>
                </c:pt>
                <c:pt idx="15">
                  <c:v>60.849274999999999</c:v>
                </c:pt>
                <c:pt idx="16">
                  <c:v>1.2953380000000001</c:v>
                </c:pt>
                <c:pt idx="17">
                  <c:v>1.7968500000000001</c:v>
                </c:pt>
                <c:pt idx="18">
                  <c:v>1.4517249999999999</c:v>
                </c:pt>
                <c:pt idx="19">
                  <c:v>1.789944</c:v>
                </c:pt>
                <c:pt idx="20">
                  <c:v>1.4570209999999999</c:v>
                </c:pt>
                <c:pt idx="21">
                  <c:v>1.351985</c:v>
                </c:pt>
                <c:pt idx="22">
                  <c:v>1.610001</c:v>
                </c:pt>
                <c:pt idx="23">
                  <c:v>1.339245</c:v>
                </c:pt>
                <c:pt idx="24">
                  <c:v>1.661926</c:v>
                </c:pt>
                <c:pt idx="25">
                  <c:v>1.4180950000000001</c:v>
                </c:pt>
                <c:pt idx="26">
                  <c:v>1.269115</c:v>
                </c:pt>
                <c:pt idx="27">
                  <c:v>285.33397300000001</c:v>
                </c:pt>
                <c:pt idx="28">
                  <c:v>1.2852079999999999</c:v>
                </c:pt>
                <c:pt idx="29">
                  <c:v>1.2809680000000001</c:v>
                </c:pt>
                <c:pt idx="30">
                  <c:v>1.983071</c:v>
                </c:pt>
                <c:pt idx="31">
                  <c:v>1.247876</c:v>
                </c:pt>
                <c:pt idx="32">
                  <c:v>1.4102809999999999</c:v>
                </c:pt>
                <c:pt idx="33">
                  <c:v>1.424966</c:v>
                </c:pt>
                <c:pt idx="34">
                  <c:v>1.2890600000000001</c:v>
                </c:pt>
                <c:pt idx="35">
                  <c:v>1.3058380000000001</c:v>
                </c:pt>
                <c:pt idx="36">
                  <c:v>2.3961030000000001</c:v>
                </c:pt>
                <c:pt idx="37">
                  <c:v>1.470151</c:v>
                </c:pt>
                <c:pt idx="38">
                  <c:v>60.725107000000001</c:v>
                </c:pt>
                <c:pt idx="39">
                  <c:v>1.492799</c:v>
                </c:pt>
                <c:pt idx="40">
                  <c:v>1.2576529999999999</c:v>
                </c:pt>
                <c:pt idx="41">
                  <c:v>1.4740770000000001</c:v>
                </c:pt>
                <c:pt idx="42">
                  <c:v>1.4279109999999999</c:v>
                </c:pt>
                <c:pt idx="43">
                  <c:v>1.249857</c:v>
                </c:pt>
                <c:pt idx="44">
                  <c:v>1.417762</c:v>
                </c:pt>
                <c:pt idx="45">
                  <c:v>1.335542</c:v>
                </c:pt>
                <c:pt idx="46">
                  <c:v>1.493077</c:v>
                </c:pt>
                <c:pt idx="47">
                  <c:v>1.286135</c:v>
                </c:pt>
                <c:pt idx="48">
                  <c:v>1.3975770000000001</c:v>
                </c:pt>
                <c:pt idx="49">
                  <c:v>2.0620530000000001</c:v>
                </c:pt>
                <c:pt idx="50">
                  <c:v>1.3303929999999999</c:v>
                </c:pt>
                <c:pt idx="51">
                  <c:v>1.9481090000000001</c:v>
                </c:pt>
                <c:pt idx="52">
                  <c:v>1.526502</c:v>
                </c:pt>
                <c:pt idx="53">
                  <c:v>1.479077</c:v>
                </c:pt>
                <c:pt idx="54">
                  <c:v>1.9174979999999999</c:v>
                </c:pt>
                <c:pt idx="55">
                  <c:v>1.568076</c:v>
                </c:pt>
                <c:pt idx="56">
                  <c:v>1.514929</c:v>
                </c:pt>
                <c:pt idx="57">
                  <c:v>1.9684790000000001</c:v>
                </c:pt>
                <c:pt idx="58">
                  <c:v>1.3581700000000001</c:v>
                </c:pt>
                <c:pt idx="59">
                  <c:v>1.714723</c:v>
                </c:pt>
                <c:pt idx="60">
                  <c:v>1.204858</c:v>
                </c:pt>
                <c:pt idx="61">
                  <c:v>2.1217000000000001</c:v>
                </c:pt>
                <c:pt idx="62">
                  <c:v>1.388523</c:v>
                </c:pt>
                <c:pt idx="63">
                  <c:v>1.3109489999999999</c:v>
                </c:pt>
                <c:pt idx="64">
                  <c:v>1.7717769999999999</c:v>
                </c:pt>
                <c:pt idx="65">
                  <c:v>1.258839</c:v>
                </c:pt>
                <c:pt idx="66">
                  <c:v>1.4280969999999999</c:v>
                </c:pt>
                <c:pt idx="67">
                  <c:v>1.2742089999999999</c:v>
                </c:pt>
                <c:pt idx="68">
                  <c:v>1.8704430000000001</c:v>
                </c:pt>
                <c:pt idx="69">
                  <c:v>1.5181690000000001</c:v>
                </c:pt>
                <c:pt idx="70">
                  <c:v>1.277876</c:v>
                </c:pt>
                <c:pt idx="71">
                  <c:v>1.3575600000000001</c:v>
                </c:pt>
                <c:pt idx="72">
                  <c:v>1.3356710000000001</c:v>
                </c:pt>
                <c:pt idx="73">
                  <c:v>1.4227259999999999</c:v>
                </c:pt>
                <c:pt idx="74">
                  <c:v>2.3900869999999999</c:v>
                </c:pt>
                <c:pt idx="75">
                  <c:v>2.1156450000000002</c:v>
                </c:pt>
                <c:pt idx="76">
                  <c:v>2.456585</c:v>
                </c:pt>
                <c:pt idx="77">
                  <c:v>2.0594790000000001</c:v>
                </c:pt>
                <c:pt idx="78">
                  <c:v>1.985498</c:v>
                </c:pt>
                <c:pt idx="79">
                  <c:v>1.437152</c:v>
                </c:pt>
                <c:pt idx="80">
                  <c:v>2.1356449999999998</c:v>
                </c:pt>
                <c:pt idx="81">
                  <c:v>2.048813</c:v>
                </c:pt>
                <c:pt idx="82">
                  <c:v>1.552114</c:v>
                </c:pt>
                <c:pt idx="83">
                  <c:v>1.3601529999999999</c:v>
                </c:pt>
                <c:pt idx="84">
                  <c:v>2.2074590000000001</c:v>
                </c:pt>
                <c:pt idx="85">
                  <c:v>1.6045389999999999</c:v>
                </c:pt>
                <c:pt idx="86">
                  <c:v>1.4548179999999999</c:v>
                </c:pt>
                <c:pt idx="87">
                  <c:v>2.3634750000000002</c:v>
                </c:pt>
                <c:pt idx="88">
                  <c:v>1.60815</c:v>
                </c:pt>
                <c:pt idx="89">
                  <c:v>1.447449</c:v>
                </c:pt>
                <c:pt idx="90">
                  <c:v>2.324643</c:v>
                </c:pt>
                <c:pt idx="91">
                  <c:v>2.2561619999999998</c:v>
                </c:pt>
                <c:pt idx="92">
                  <c:v>1.7783340000000001</c:v>
                </c:pt>
                <c:pt idx="93">
                  <c:v>1.4625589999999999</c:v>
                </c:pt>
                <c:pt idx="94">
                  <c:v>1.5026520000000001</c:v>
                </c:pt>
                <c:pt idx="95">
                  <c:v>1.5448729999999999</c:v>
                </c:pt>
                <c:pt idx="96">
                  <c:v>1.5235030000000001</c:v>
                </c:pt>
                <c:pt idx="97">
                  <c:v>1.7831300000000001</c:v>
                </c:pt>
                <c:pt idx="98">
                  <c:v>1.613928</c:v>
                </c:pt>
                <c:pt idx="99">
                  <c:v>1.942258</c:v>
                </c:pt>
                <c:pt idx="100">
                  <c:v>1.4690589999999999</c:v>
                </c:pt>
                <c:pt idx="101">
                  <c:v>2.111478</c:v>
                </c:pt>
                <c:pt idx="102">
                  <c:v>1.3702080000000001</c:v>
                </c:pt>
                <c:pt idx="103">
                  <c:v>1.9860359999999999</c:v>
                </c:pt>
                <c:pt idx="104">
                  <c:v>1.9735910000000001</c:v>
                </c:pt>
                <c:pt idx="105">
                  <c:v>1.7934270000000001</c:v>
                </c:pt>
                <c:pt idx="106">
                  <c:v>1.391356</c:v>
                </c:pt>
                <c:pt idx="107">
                  <c:v>1.488245</c:v>
                </c:pt>
                <c:pt idx="108">
                  <c:v>1.6657979999999999</c:v>
                </c:pt>
                <c:pt idx="109">
                  <c:v>1.782945</c:v>
                </c:pt>
                <c:pt idx="110">
                  <c:v>1.4175409999999999</c:v>
                </c:pt>
                <c:pt idx="111">
                  <c:v>1.544948</c:v>
                </c:pt>
                <c:pt idx="112">
                  <c:v>1.663594</c:v>
                </c:pt>
                <c:pt idx="113">
                  <c:v>1.9676469999999999</c:v>
                </c:pt>
                <c:pt idx="114">
                  <c:v>1.3244119999999999</c:v>
                </c:pt>
                <c:pt idx="115">
                  <c:v>2.399661</c:v>
                </c:pt>
                <c:pt idx="116">
                  <c:v>1.5936129999999999</c:v>
                </c:pt>
                <c:pt idx="117">
                  <c:v>51.252136999999998</c:v>
                </c:pt>
                <c:pt idx="118">
                  <c:v>1.868981</c:v>
                </c:pt>
                <c:pt idx="119">
                  <c:v>1.672113</c:v>
                </c:pt>
                <c:pt idx="120">
                  <c:v>1.5718000000000001</c:v>
                </c:pt>
                <c:pt idx="121">
                  <c:v>1.73339</c:v>
                </c:pt>
                <c:pt idx="122">
                  <c:v>1.3500049999999999</c:v>
                </c:pt>
                <c:pt idx="123">
                  <c:v>50.847569</c:v>
                </c:pt>
                <c:pt idx="124">
                  <c:v>1.3915789999999999</c:v>
                </c:pt>
                <c:pt idx="125">
                  <c:v>1.4751890000000001</c:v>
                </c:pt>
                <c:pt idx="126">
                  <c:v>1.6721870000000001</c:v>
                </c:pt>
                <c:pt idx="127">
                  <c:v>1.8248519999999999</c:v>
                </c:pt>
                <c:pt idx="128">
                  <c:v>1.5704290000000001</c:v>
                </c:pt>
                <c:pt idx="129">
                  <c:v>50.461112999999997</c:v>
                </c:pt>
                <c:pt idx="130">
                  <c:v>1.701835</c:v>
                </c:pt>
                <c:pt idx="131">
                  <c:v>1.6214280000000001</c:v>
                </c:pt>
                <c:pt idx="132">
                  <c:v>2.1201089999999998</c:v>
                </c:pt>
                <c:pt idx="133">
                  <c:v>1.360357</c:v>
                </c:pt>
                <c:pt idx="134">
                  <c:v>1.56854</c:v>
                </c:pt>
                <c:pt idx="135">
                  <c:v>50.490374000000003</c:v>
                </c:pt>
                <c:pt idx="136">
                  <c:v>1.502337</c:v>
                </c:pt>
                <c:pt idx="137">
                  <c:v>1.510578</c:v>
                </c:pt>
                <c:pt idx="138">
                  <c:v>1.5327999999999999</c:v>
                </c:pt>
                <c:pt idx="139">
                  <c:v>1.920981</c:v>
                </c:pt>
                <c:pt idx="140">
                  <c:v>1.4098569999999999</c:v>
                </c:pt>
                <c:pt idx="141">
                  <c:v>1.422282</c:v>
                </c:pt>
                <c:pt idx="142">
                  <c:v>1.8874820000000001</c:v>
                </c:pt>
                <c:pt idx="143">
                  <c:v>1.289172</c:v>
                </c:pt>
                <c:pt idx="144">
                  <c:v>1.3218570000000001</c:v>
                </c:pt>
                <c:pt idx="145">
                  <c:v>1.3940790000000001</c:v>
                </c:pt>
                <c:pt idx="146">
                  <c:v>1.3429679999999999</c:v>
                </c:pt>
                <c:pt idx="147">
                  <c:v>6.4358639999999996</c:v>
                </c:pt>
                <c:pt idx="148">
                  <c:v>1.450485</c:v>
                </c:pt>
                <c:pt idx="149">
                  <c:v>1.9570730000000001</c:v>
                </c:pt>
                <c:pt idx="150">
                  <c:v>1.3478380000000001</c:v>
                </c:pt>
                <c:pt idx="151">
                  <c:v>1.92587</c:v>
                </c:pt>
                <c:pt idx="152">
                  <c:v>1.4103570000000001</c:v>
                </c:pt>
                <c:pt idx="153">
                  <c:v>1.7823340000000001</c:v>
                </c:pt>
                <c:pt idx="154">
                  <c:v>2.6469559999999999</c:v>
                </c:pt>
                <c:pt idx="155">
                  <c:v>1.494041</c:v>
                </c:pt>
                <c:pt idx="156">
                  <c:v>1.4666710000000001</c:v>
                </c:pt>
                <c:pt idx="157">
                  <c:v>1.3487279999999999</c:v>
                </c:pt>
                <c:pt idx="158">
                  <c:v>1.6065400000000001</c:v>
                </c:pt>
                <c:pt idx="159">
                  <c:v>1.5167820000000001</c:v>
                </c:pt>
                <c:pt idx="160">
                  <c:v>1.4421900000000001</c:v>
                </c:pt>
                <c:pt idx="161">
                  <c:v>1.412134</c:v>
                </c:pt>
                <c:pt idx="162">
                  <c:v>1.4169119999999999</c:v>
                </c:pt>
                <c:pt idx="163">
                  <c:v>1.3348580000000001</c:v>
                </c:pt>
                <c:pt idx="164">
                  <c:v>1.309043</c:v>
                </c:pt>
                <c:pt idx="165">
                  <c:v>1.373283</c:v>
                </c:pt>
                <c:pt idx="166">
                  <c:v>1.568651</c:v>
                </c:pt>
                <c:pt idx="167">
                  <c:v>1.5418190000000001</c:v>
                </c:pt>
                <c:pt idx="168">
                  <c:v>1.3953199999999999</c:v>
                </c:pt>
                <c:pt idx="169">
                  <c:v>1.353561</c:v>
                </c:pt>
                <c:pt idx="170">
                  <c:v>1.735447</c:v>
                </c:pt>
                <c:pt idx="171">
                  <c:v>2.1449609999999999</c:v>
                </c:pt>
                <c:pt idx="172">
                  <c:v>1.2729140000000001</c:v>
                </c:pt>
                <c:pt idx="173">
                  <c:v>1.39882</c:v>
                </c:pt>
                <c:pt idx="174">
                  <c:v>2.0879249999999998</c:v>
                </c:pt>
                <c:pt idx="175">
                  <c:v>1.3742460000000001</c:v>
                </c:pt>
                <c:pt idx="176">
                  <c:v>1.2950429999999999</c:v>
                </c:pt>
                <c:pt idx="177">
                  <c:v>2.087758</c:v>
                </c:pt>
                <c:pt idx="178">
                  <c:v>2.2514409999999998</c:v>
                </c:pt>
                <c:pt idx="179">
                  <c:v>1.1858960000000001</c:v>
                </c:pt>
                <c:pt idx="180">
                  <c:v>172.59436700000001</c:v>
                </c:pt>
                <c:pt idx="181">
                  <c:v>1.3873759999999999</c:v>
                </c:pt>
                <c:pt idx="182">
                  <c:v>1.7636689999999999</c:v>
                </c:pt>
                <c:pt idx="183">
                  <c:v>2.3722370000000002</c:v>
                </c:pt>
                <c:pt idx="184">
                  <c:v>2.160091</c:v>
                </c:pt>
                <c:pt idx="185">
                  <c:v>1.4521900000000001</c:v>
                </c:pt>
                <c:pt idx="186">
                  <c:v>1.678947</c:v>
                </c:pt>
                <c:pt idx="187">
                  <c:v>1.435376</c:v>
                </c:pt>
                <c:pt idx="188">
                  <c:v>1.4102460000000001</c:v>
                </c:pt>
                <c:pt idx="189">
                  <c:v>1.66228</c:v>
                </c:pt>
                <c:pt idx="190">
                  <c:v>1.428598</c:v>
                </c:pt>
                <c:pt idx="191">
                  <c:v>1.4426540000000001</c:v>
                </c:pt>
                <c:pt idx="192">
                  <c:v>1.4181349999999999</c:v>
                </c:pt>
                <c:pt idx="193">
                  <c:v>1.4048389999999999</c:v>
                </c:pt>
                <c:pt idx="194">
                  <c:v>1.7261500000000001</c:v>
                </c:pt>
                <c:pt idx="195">
                  <c:v>1.3965799999999999</c:v>
                </c:pt>
                <c:pt idx="196">
                  <c:v>1.510097</c:v>
                </c:pt>
                <c:pt idx="197">
                  <c:v>2.0831650000000002</c:v>
                </c:pt>
                <c:pt idx="198">
                  <c:v>1.5807819999999999</c:v>
                </c:pt>
                <c:pt idx="199">
                  <c:v>1.4769669999999999</c:v>
                </c:pt>
                <c:pt idx="200">
                  <c:v>1.617855</c:v>
                </c:pt>
                <c:pt idx="201">
                  <c:v>1.6276139999999999</c:v>
                </c:pt>
                <c:pt idx="202">
                  <c:v>1.4990969999999999</c:v>
                </c:pt>
                <c:pt idx="203">
                  <c:v>1.567985</c:v>
                </c:pt>
                <c:pt idx="204">
                  <c:v>1.27884</c:v>
                </c:pt>
                <c:pt idx="205">
                  <c:v>1.5650409999999999</c:v>
                </c:pt>
                <c:pt idx="206">
                  <c:v>1.8339639999999999</c:v>
                </c:pt>
                <c:pt idx="207">
                  <c:v>1.764354</c:v>
                </c:pt>
                <c:pt idx="208">
                  <c:v>1.4687650000000001</c:v>
                </c:pt>
                <c:pt idx="209">
                  <c:v>1.955538</c:v>
                </c:pt>
                <c:pt idx="210">
                  <c:v>1.946464</c:v>
                </c:pt>
                <c:pt idx="211">
                  <c:v>1.3891910000000001</c:v>
                </c:pt>
                <c:pt idx="212">
                  <c:v>1.471376</c:v>
                </c:pt>
                <c:pt idx="213">
                  <c:v>50.712679000000001</c:v>
                </c:pt>
                <c:pt idx="214">
                  <c:v>1.5649299999999999</c:v>
                </c:pt>
                <c:pt idx="215">
                  <c:v>1.5710409999999999</c:v>
                </c:pt>
                <c:pt idx="216">
                  <c:v>1.671244</c:v>
                </c:pt>
                <c:pt idx="217">
                  <c:v>1.533504</c:v>
                </c:pt>
                <c:pt idx="218">
                  <c:v>1.4792449999999999</c:v>
                </c:pt>
                <c:pt idx="219">
                  <c:v>1.7926679999999999</c:v>
                </c:pt>
                <c:pt idx="220">
                  <c:v>1.5267820000000001</c:v>
                </c:pt>
                <c:pt idx="221">
                  <c:v>1.619634</c:v>
                </c:pt>
                <c:pt idx="222">
                  <c:v>1.581337</c:v>
                </c:pt>
                <c:pt idx="223">
                  <c:v>1.943983</c:v>
                </c:pt>
                <c:pt idx="224">
                  <c:v>1.6707989999999999</c:v>
                </c:pt>
                <c:pt idx="225">
                  <c:v>50.645628000000002</c:v>
                </c:pt>
                <c:pt idx="226">
                  <c:v>1.549968</c:v>
                </c:pt>
                <c:pt idx="227">
                  <c:v>1.859761</c:v>
                </c:pt>
                <c:pt idx="228">
                  <c:v>1.5034860000000001</c:v>
                </c:pt>
                <c:pt idx="229">
                  <c:v>1.422358</c:v>
                </c:pt>
                <c:pt idx="230">
                  <c:v>1.5590040000000001</c:v>
                </c:pt>
                <c:pt idx="231">
                  <c:v>50.748869999999997</c:v>
                </c:pt>
                <c:pt idx="232">
                  <c:v>1.410506</c:v>
                </c:pt>
                <c:pt idx="233">
                  <c:v>1.499301</c:v>
                </c:pt>
                <c:pt idx="234">
                  <c:v>1.4595050000000001</c:v>
                </c:pt>
                <c:pt idx="235">
                  <c:v>1.7552989999999999</c:v>
                </c:pt>
                <c:pt idx="236">
                  <c:v>1.3848389999999999</c:v>
                </c:pt>
                <c:pt idx="237">
                  <c:v>1.4768939999999999</c:v>
                </c:pt>
                <c:pt idx="238">
                  <c:v>1.574541</c:v>
                </c:pt>
                <c:pt idx="239">
                  <c:v>1.399098</c:v>
                </c:pt>
                <c:pt idx="240">
                  <c:v>1.5606899999999999</c:v>
                </c:pt>
                <c:pt idx="241">
                  <c:v>1.5242450000000001</c:v>
                </c:pt>
                <c:pt idx="242">
                  <c:v>1.499857</c:v>
                </c:pt>
                <c:pt idx="243">
                  <c:v>1.4246719999999999</c:v>
                </c:pt>
                <c:pt idx="244">
                  <c:v>1.8900380000000001</c:v>
                </c:pt>
                <c:pt idx="245">
                  <c:v>2.53044</c:v>
                </c:pt>
                <c:pt idx="246">
                  <c:v>1.6004480000000001</c:v>
                </c:pt>
                <c:pt idx="247">
                  <c:v>1.5190049999999999</c:v>
                </c:pt>
                <c:pt idx="248">
                  <c:v>1.6680410000000001</c:v>
                </c:pt>
                <c:pt idx="249">
                  <c:v>1.4599310000000001</c:v>
                </c:pt>
                <c:pt idx="250">
                  <c:v>1.508264</c:v>
                </c:pt>
                <c:pt idx="251">
                  <c:v>1.8623529999999999</c:v>
                </c:pt>
                <c:pt idx="252">
                  <c:v>1.569005</c:v>
                </c:pt>
                <c:pt idx="253">
                  <c:v>1.2866359999999999</c:v>
                </c:pt>
                <c:pt idx="254">
                  <c:v>1.534764</c:v>
                </c:pt>
                <c:pt idx="255">
                  <c:v>1.8305210000000001</c:v>
                </c:pt>
                <c:pt idx="256">
                  <c:v>1.482172</c:v>
                </c:pt>
                <c:pt idx="257">
                  <c:v>1.3245990000000001</c:v>
                </c:pt>
                <c:pt idx="258">
                  <c:v>1.6332439999999999</c:v>
                </c:pt>
                <c:pt idx="259">
                  <c:v>1.549782</c:v>
                </c:pt>
                <c:pt idx="260">
                  <c:v>1.57206</c:v>
                </c:pt>
                <c:pt idx="261">
                  <c:v>1.380117</c:v>
                </c:pt>
                <c:pt idx="262">
                  <c:v>1.5156529999999999</c:v>
                </c:pt>
                <c:pt idx="263">
                  <c:v>1.533782</c:v>
                </c:pt>
                <c:pt idx="264">
                  <c:v>1.8120579999999999</c:v>
                </c:pt>
                <c:pt idx="265">
                  <c:v>2.2325539999999999</c:v>
                </c:pt>
                <c:pt idx="266">
                  <c:v>1.3405069999999999</c:v>
                </c:pt>
                <c:pt idx="267">
                  <c:v>1.4831350000000001</c:v>
                </c:pt>
                <c:pt idx="268">
                  <c:v>1.887076</c:v>
                </c:pt>
                <c:pt idx="269">
                  <c:v>1.3576550000000001</c:v>
                </c:pt>
                <c:pt idx="270">
                  <c:v>1.292729</c:v>
                </c:pt>
                <c:pt idx="271">
                  <c:v>1.3594329999999999</c:v>
                </c:pt>
                <c:pt idx="272">
                  <c:v>1.432598</c:v>
                </c:pt>
                <c:pt idx="273">
                  <c:v>1.290451</c:v>
                </c:pt>
                <c:pt idx="274">
                  <c:v>1.6455219999999999</c:v>
                </c:pt>
                <c:pt idx="275">
                  <c:v>1.5087090000000001</c:v>
                </c:pt>
                <c:pt idx="276">
                  <c:v>1.5318929999999999</c:v>
                </c:pt>
                <c:pt idx="277">
                  <c:v>1.3974139999999999</c:v>
                </c:pt>
                <c:pt idx="278">
                  <c:v>1.473654</c:v>
                </c:pt>
                <c:pt idx="279">
                  <c:v>1.4393389999999999</c:v>
                </c:pt>
                <c:pt idx="280">
                  <c:v>1.5678570000000001</c:v>
                </c:pt>
                <c:pt idx="281">
                  <c:v>1.328562</c:v>
                </c:pt>
                <c:pt idx="282">
                  <c:v>1.3421000000000001</c:v>
                </c:pt>
                <c:pt idx="283">
                  <c:v>1.376285</c:v>
                </c:pt>
                <c:pt idx="284">
                  <c:v>1.421802</c:v>
                </c:pt>
                <c:pt idx="285">
                  <c:v>1.446636</c:v>
                </c:pt>
                <c:pt idx="286">
                  <c:v>1.3129139999999999</c:v>
                </c:pt>
                <c:pt idx="287">
                  <c:v>1.8233729999999999</c:v>
                </c:pt>
                <c:pt idx="288">
                  <c:v>1.91665</c:v>
                </c:pt>
                <c:pt idx="289">
                  <c:v>1.451228</c:v>
                </c:pt>
                <c:pt idx="290">
                  <c:v>1.3150809999999999</c:v>
                </c:pt>
                <c:pt idx="291">
                  <c:v>2.3623310000000002</c:v>
                </c:pt>
                <c:pt idx="292">
                  <c:v>1.9227050000000001</c:v>
                </c:pt>
                <c:pt idx="293">
                  <c:v>1.405673</c:v>
                </c:pt>
                <c:pt idx="294">
                  <c:v>1.3456729999999999</c:v>
                </c:pt>
                <c:pt idx="295">
                  <c:v>1.6570590000000001</c:v>
                </c:pt>
                <c:pt idx="296">
                  <c:v>1.401691</c:v>
                </c:pt>
                <c:pt idx="297">
                  <c:v>1.2819149999999999</c:v>
                </c:pt>
                <c:pt idx="298">
                  <c:v>7.0297539999999996</c:v>
                </c:pt>
                <c:pt idx="299">
                  <c:v>1.461247</c:v>
                </c:pt>
                <c:pt idx="300">
                  <c:v>1.384803</c:v>
                </c:pt>
                <c:pt idx="301">
                  <c:v>1.552227</c:v>
                </c:pt>
                <c:pt idx="302">
                  <c:v>1.5098009999999999</c:v>
                </c:pt>
                <c:pt idx="303">
                  <c:v>1.358025</c:v>
                </c:pt>
                <c:pt idx="304">
                  <c:v>1.9280200000000001</c:v>
                </c:pt>
                <c:pt idx="305">
                  <c:v>1.8726320000000001</c:v>
                </c:pt>
                <c:pt idx="306">
                  <c:v>1.4189510000000001</c:v>
                </c:pt>
                <c:pt idx="307">
                  <c:v>1.4246909999999999</c:v>
                </c:pt>
                <c:pt idx="308">
                  <c:v>1.65056</c:v>
                </c:pt>
                <c:pt idx="309">
                  <c:v>1.4592830000000001</c:v>
                </c:pt>
                <c:pt idx="310">
                  <c:v>50.624338000000002</c:v>
                </c:pt>
                <c:pt idx="311">
                  <c:v>1.457857</c:v>
                </c:pt>
                <c:pt idx="312">
                  <c:v>1.4014139999999999</c:v>
                </c:pt>
                <c:pt idx="313">
                  <c:v>1.363896</c:v>
                </c:pt>
                <c:pt idx="314">
                  <c:v>1.3863209999999999</c:v>
                </c:pt>
                <c:pt idx="315">
                  <c:v>1.338266</c:v>
                </c:pt>
                <c:pt idx="316">
                  <c:v>1.8077810000000001</c:v>
                </c:pt>
                <c:pt idx="317">
                  <c:v>1.503431</c:v>
                </c:pt>
                <c:pt idx="318">
                  <c:v>1.6543380000000001</c:v>
                </c:pt>
                <c:pt idx="319">
                  <c:v>1.542357</c:v>
                </c:pt>
                <c:pt idx="320">
                  <c:v>1.4402649999999999</c:v>
                </c:pt>
                <c:pt idx="321">
                  <c:v>2.0854629999999998</c:v>
                </c:pt>
                <c:pt idx="322">
                  <c:v>50.772322000000003</c:v>
                </c:pt>
                <c:pt idx="323">
                  <c:v>1.5407280000000001</c:v>
                </c:pt>
                <c:pt idx="324">
                  <c:v>1.446895</c:v>
                </c:pt>
                <c:pt idx="325">
                  <c:v>1.770059</c:v>
                </c:pt>
                <c:pt idx="326">
                  <c:v>2.3377759999999999</c:v>
                </c:pt>
                <c:pt idx="327">
                  <c:v>1.649578</c:v>
                </c:pt>
                <c:pt idx="328">
                  <c:v>1.34971</c:v>
                </c:pt>
                <c:pt idx="329">
                  <c:v>1.535431</c:v>
                </c:pt>
                <c:pt idx="330">
                  <c:v>2.0127980000000001</c:v>
                </c:pt>
                <c:pt idx="331">
                  <c:v>1.44821</c:v>
                </c:pt>
                <c:pt idx="332">
                  <c:v>1.4814689999999999</c:v>
                </c:pt>
                <c:pt idx="333">
                  <c:v>1.7161150000000001</c:v>
                </c:pt>
                <c:pt idx="334">
                  <c:v>1.405321</c:v>
                </c:pt>
                <c:pt idx="335">
                  <c:v>1.4218029999999999</c:v>
                </c:pt>
                <c:pt idx="336">
                  <c:v>1.587116</c:v>
                </c:pt>
                <c:pt idx="337">
                  <c:v>1.8677429999999999</c:v>
                </c:pt>
                <c:pt idx="338">
                  <c:v>1.3864879999999999</c:v>
                </c:pt>
                <c:pt idx="339">
                  <c:v>1.3970800000000001</c:v>
                </c:pt>
                <c:pt idx="340">
                  <c:v>1.955946</c:v>
                </c:pt>
                <c:pt idx="341">
                  <c:v>2.337091</c:v>
                </c:pt>
                <c:pt idx="342">
                  <c:v>1.5339499999999999</c:v>
                </c:pt>
                <c:pt idx="343">
                  <c:v>1.4770430000000001</c:v>
                </c:pt>
                <c:pt idx="344">
                  <c:v>1.546672</c:v>
                </c:pt>
                <c:pt idx="345">
                  <c:v>1.8866499999999999</c:v>
                </c:pt>
                <c:pt idx="346">
                  <c:v>1.439265</c:v>
                </c:pt>
                <c:pt idx="347">
                  <c:v>1.4013770000000001</c:v>
                </c:pt>
                <c:pt idx="348">
                  <c:v>1.375173</c:v>
                </c:pt>
                <c:pt idx="349">
                  <c:v>1.3648210000000001</c:v>
                </c:pt>
                <c:pt idx="350">
                  <c:v>1.7782819999999999</c:v>
                </c:pt>
                <c:pt idx="351">
                  <c:v>1.5203759999999999</c:v>
                </c:pt>
                <c:pt idx="352">
                  <c:v>1.471932</c:v>
                </c:pt>
                <c:pt idx="353">
                  <c:v>1.5476350000000001</c:v>
                </c:pt>
                <c:pt idx="354">
                  <c:v>1.728059</c:v>
                </c:pt>
                <c:pt idx="355">
                  <c:v>1.4905619999999999</c:v>
                </c:pt>
                <c:pt idx="356">
                  <c:v>1.351507</c:v>
                </c:pt>
                <c:pt idx="357">
                  <c:v>1.4846539999999999</c:v>
                </c:pt>
                <c:pt idx="358">
                  <c:v>1.7689859999999999</c:v>
                </c:pt>
                <c:pt idx="359">
                  <c:v>2.2117770000000001</c:v>
                </c:pt>
                <c:pt idx="360">
                  <c:v>1.3507670000000001</c:v>
                </c:pt>
                <c:pt idx="361">
                  <c:v>1.428636</c:v>
                </c:pt>
                <c:pt idx="362">
                  <c:v>1.4143220000000001</c:v>
                </c:pt>
                <c:pt idx="363">
                  <c:v>1.315841</c:v>
                </c:pt>
                <c:pt idx="364">
                  <c:v>1.308378</c:v>
                </c:pt>
                <c:pt idx="365">
                  <c:v>1.853078</c:v>
                </c:pt>
                <c:pt idx="366">
                  <c:v>1.455303</c:v>
                </c:pt>
                <c:pt idx="367">
                  <c:v>1.361526</c:v>
                </c:pt>
                <c:pt idx="368">
                  <c:v>2.1945739999999998</c:v>
                </c:pt>
                <c:pt idx="369">
                  <c:v>1.557302</c:v>
                </c:pt>
                <c:pt idx="370">
                  <c:v>1.8572249999999999</c:v>
                </c:pt>
                <c:pt idx="371">
                  <c:v>1.3385069999999999</c:v>
                </c:pt>
                <c:pt idx="372">
                  <c:v>1.8817619999999999</c:v>
                </c:pt>
                <c:pt idx="373">
                  <c:v>2.3074620000000001</c:v>
                </c:pt>
                <c:pt idx="374">
                  <c:v>1.404766</c:v>
                </c:pt>
                <c:pt idx="375">
                  <c:v>1.2805260000000001</c:v>
                </c:pt>
                <c:pt idx="376">
                  <c:v>1.9462619999999999</c:v>
                </c:pt>
                <c:pt idx="377">
                  <c:v>1.767207</c:v>
                </c:pt>
                <c:pt idx="378">
                  <c:v>1.4745429999999999</c:v>
                </c:pt>
                <c:pt idx="379">
                  <c:v>1.5746720000000001</c:v>
                </c:pt>
                <c:pt idx="380">
                  <c:v>1.826114</c:v>
                </c:pt>
                <c:pt idx="381">
                  <c:v>2.3662770000000002</c:v>
                </c:pt>
                <c:pt idx="382">
                  <c:v>1.374322</c:v>
                </c:pt>
                <c:pt idx="383">
                  <c:v>1.447932</c:v>
                </c:pt>
                <c:pt idx="384">
                  <c:v>1.400544</c:v>
                </c:pt>
                <c:pt idx="385">
                  <c:v>1.447136</c:v>
                </c:pt>
                <c:pt idx="386">
                  <c:v>1.712968</c:v>
                </c:pt>
                <c:pt idx="387">
                  <c:v>1.3288770000000001</c:v>
                </c:pt>
                <c:pt idx="388">
                  <c:v>1.3411550000000001</c:v>
                </c:pt>
                <c:pt idx="389">
                  <c:v>1.426137</c:v>
                </c:pt>
                <c:pt idx="390">
                  <c:v>2.1160380000000001</c:v>
                </c:pt>
                <c:pt idx="391">
                  <c:v>1.3939509999999999</c:v>
                </c:pt>
                <c:pt idx="392">
                  <c:v>1.4024509999999999</c:v>
                </c:pt>
                <c:pt idx="393">
                  <c:v>1.5875049999999999</c:v>
                </c:pt>
                <c:pt idx="394">
                  <c:v>1.4502470000000001</c:v>
                </c:pt>
                <c:pt idx="395">
                  <c:v>2.0102790000000001</c:v>
                </c:pt>
                <c:pt idx="396">
                  <c:v>1.798689</c:v>
                </c:pt>
                <c:pt idx="397">
                  <c:v>1.933595</c:v>
                </c:pt>
                <c:pt idx="398">
                  <c:v>1.3708039999999999</c:v>
                </c:pt>
                <c:pt idx="399">
                  <c:v>1.9475020000000001</c:v>
                </c:pt>
                <c:pt idx="400">
                  <c:v>1.4432469999999999</c:v>
                </c:pt>
                <c:pt idx="401">
                  <c:v>1.604449</c:v>
                </c:pt>
                <c:pt idx="402">
                  <c:v>1.3056190000000001</c:v>
                </c:pt>
                <c:pt idx="403">
                  <c:v>1.857337</c:v>
                </c:pt>
                <c:pt idx="404">
                  <c:v>1.586802</c:v>
                </c:pt>
                <c:pt idx="405">
                  <c:v>1.378063</c:v>
                </c:pt>
                <c:pt idx="406">
                  <c:v>1.846652</c:v>
                </c:pt>
                <c:pt idx="407">
                  <c:v>1.8057259999999999</c:v>
                </c:pt>
                <c:pt idx="408">
                  <c:v>1.3979699999999999</c:v>
                </c:pt>
                <c:pt idx="409">
                  <c:v>1.6604680000000001</c:v>
                </c:pt>
                <c:pt idx="410">
                  <c:v>1.348692</c:v>
                </c:pt>
                <c:pt idx="411">
                  <c:v>2.0815389999999998</c:v>
                </c:pt>
                <c:pt idx="412">
                  <c:v>1.4056740000000001</c:v>
                </c:pt>
                <c:pt idx="413">
                  <c:v>50.623139999999999</c:v>
                </c:pt>
                <c:pt idx="414">
                  <c:v>1.569321</c:v>
                </c:pt>
                <c:pt idx="415">
                  <c:v>2.2884069999999999</c:v>
                </c:pt>
                <c:pt idx="416">
                  <c:v>1.5982099999999999</c:v>
                </c:pt>
                <c:pt idx="417">
                  <c:v>2.0860940000000001</c:v>
                </c:pt>
                <c:pt idx="418">
                  <c:v>1.5447090000000001</c:v>
                </c:pt>
                <c:pt idx="419">
                  <c:v>50.834361999999999</c:v>
                </c:pt>
                <c:pt idx="420">
                  <c:v>2.4161280000000001</c:v>
                </c:pt>
                <c:pt idx="421">
                  <c:v>1.4660249999999999</c:v>
                </c:pt>
                <c:pt idx="422">
                  <c:v>1.910595</c:v>
                </c:pt>
                <c:pt idx="423">
                  <c:v>2.0339459999999998</c:v>
                </c:pt>
                <c:pt idx="424">
                  <c:v>1.550006</c:v>
                </c:pt>
                <c:pt idx="425">
                  <c:v>50.641624</c:v>
                </c:pt>
                <c:pt idx="426">
                  <c:v>1.604579</c:v>
                </c:pt>
                <c:pt idx="427">
                  <c:v>1.613024</c:v>
                </c:pt>
                <c:pt idx="428">
                  <c:v>1.3928039999999999</c:v>
                </c:pt>
                <c:pt idx="429">
                  <c:v>1.541247</c:v>
                </c:pt>
                <c:pt idx="430">
                  <c:v>1.5153030000000001</c:v>
                </c:pt>
                <c:pt idx="431">
                  <c:v>60.792487999999999</c:v>
                </c:pt>
                <c:pt idx="432">
                  <c:v>1.7560039999999999</c:v>
                </c:pt>
                <c:pt idx="433">
                  <c:v>1.7906340000000001</c:v>
                </c:pt>
                <c:pt idx="434">
                  <c:v>1.580376</c:v>
                </c:pt>
                <c:pt idx="435">
                  <c:v>1.434655</c:v>
                </c:pt>
                <c:pt idx="436">
                  <c:v>1.516543</c:v>
                </c:pt>
                <c:pt idx="437">
                  <c:v>1.6838010000000001</c:v>
                </c:pt>
                <c:pt idx="438">
                  <c:v>1.4261919999999999</c:v>
                </c:pt>
                <c:pt idx="439">
                  <c:v>1.3667849999999999</c:v>
                </c:pt>
                <c:pt idx="440">
                  <c:v>1.3351930000000001</c:v>
                </c:pt>
                <c:pt idx="441">
                  <c:v>1.3700079999999999</c:v>
                </c:pt>
                <c:pt idx="442">
                  <c:v>1.7261340000000001</c:v>
                </c:pt>
                <c:pt idx="443">
                  <c:v>1.7542260000000001</c:v>
                </c:pt>
                <c:pt idx="444">
                  <c:v>1.535228</c:v>
                </c:pt>
                <c:pt idx="445">
                  <c:v>1.5018590000000001</c:v>
                </c:pt>
                <c:pt idx="446">
                  <c:v>1.8238190000000001</c:v>
                </c:pt>
                <c:pt idx="447">
                  <c:v>2.5147759999999999</c:v>
                </c:pt>
                <c:pt idx="448">
                  <c:v>2.2765559999999998</c:v>
                </c:pt>
                <c:pt idx="449">
                  <c:v>1.8227260000000001</c:v>
                </c:pt>
                <c:pt idx="450">
                  <c:v>1.5012840000000001</c:v>
                </c:pt>
                <c:pt idx="451">
                  <c:v>1.4910620000000001</c:v>
                </c:pt>
                <c:pt idx="452">
                  <c:v>1.7558</c:v>
                </c:pt>
                <c:pt idx="453">
                  <c:v>1.86517</c:v>
                </c:pt>
                <c:pt idx="454">
                  <c:v>1.5398019999999999</c:v>
                </c:pt>
                <c:pt idx="455">
                  <c:v>1.3413600000000001</c:v>
                </c:pt>
                <c:pt idx="456">
                  <c:v>1.5826910000000001</c:v>
                </c:pt>
                <c:pt idx="457">
                  <c:v>1.421322</c:v>
                </c:pt>
                <c:pt idx="458">
                  <c:v>1.522988</c:v>
                </c:pt>
                <c:pt idx="459">
                  <c:v>1.409322</c:v>
                </c:pt>
                <c:pt idx="460">
                  <c:v>1.7311529999999999</c:v>
                </c:pt>
                <c:pt idx="461">
                  <c:v>1.9910209999999999</c:v>
                </c:pt>
                <c:pt idx="462">
                  <c:v>1.3764890000000001</c:v>
                </c:pt>
                <c:pt idx="463">
                  <c:v>1.4870429999999999</c:v>
                </c:pt>
                <c:pt idx="464">
                  <c:v>1.6365240000000001</c:v>
                </c:pt>
                <c:pt idx="465">
                  <c:v>1.67519</c:v>
                </c:pt>
                <c:pt idx="466">
                  <c:v>1.65669</c:v>
                </c:pt>
                <c:pt idx="467">
                  <c:v>1.3878219999999999</c:v>
                </c:pt>
                <c:pt idx="468">
                  <c:v>1.695894</c:v>
                </c:pt>
                <c:pt idx="469">
                  <c:v>1.9767619999999999</c:v>
                </c:pt>
                <c:pt idx="470">
                  <c:v>1.5126550000000001</c:v>
                </c:pt>
                <c:pt idx="471">
                  <c:v>1.3506370000000001</c:v>
                </c:pt>
                <c:pt idx="472">
                  <c:v>2.1722790000000001</c:v>
                </c:pt>
                <c:pt idx="473">
                  <c:v>1.3398600000000001</c:v>
                </c:pt>
                <c:pt idx="474">
                  <c:v>1.517339</c:v>
                </c:pt>
                <c:pt idx="475">
                  <c:v>1.4988030000000001</c:v>
                </c:pt>
                <c:pt idx="476">
                  <c:v>1.558136</c:v>
                </c:pt>
                <c:pt idx="477">
                  <c:v>1.936744</c:v>
                </c:pt>
                <c:pt idx="478">
                  <c:v>1.305137</c:v>
                </c:pt>
                <c:pt idx="479">
                  <c:v>1.4221919999999999</c:v>
                </c:pt>
                <c:pt idx="480">
                  <c:v>1.4947839999999999</c:v>
                </c:pt>
                <c:pt idx="481">
                  <c:v>1.454285</c:v>
                </c:pt>
                <c:pt idx="482">
                  <c:v>1.756024</c:v>
                </c:pt>
                <c:pt idx="483">
                  <c:v>1.5085249999999999</c:v>
                </c:pt>
                <c:pt idx="484">
                  <c:v>1.6153949999999999</c:v>
                </c:pt>
                <c:pt idx="485">
                  <c:v>1.4665440000000001</c:v>
                </c:pt>
                <c:pt idx="486">
                  <c:v>1.8830769999999999</c:v>
                </c:pt>
                <c:pt idx="487">
                  <c:v>2.2437969999999998</c:v>
                </c:pt>
                <c:pt idx="488">
                  <c:v>1.4241740000000001</c:v>
                </c:pt>
                <c:pt idx="489">
                  <c:v>1.4627289999999999</c:v>
                </c:pt>
                <c:pt idx="490">
                  <c:v>1.706116</c:v>
                </c:pt>
                <c:pt idx="491">
                  <c:v>1.841707</c:v>
                </c:pt>
                <c:pt idx="492">
                  <c:v>1.944447</c:v>
                </c:pt>
                <c:pt idx="493">
                  <c:v>1.4685630000000001</c:v>
                </c:pt>
                <c:pt idx="494">
                  <c:v>2.0087250000000001</c:v>
                </c:pt>
                <c:pt idx="495">
                  <c:v>1.3667670000000001</c:v>
                </c:pt>
                <c:pt idx="496">
                  <c:v>1.650042</c:v>
                </c:pt>
                <c:pt idx="497">
                  <c:v>1.392693</c:v>
                </c:pt>
                <c:pt idx="498">
                  <c:v>1.7025790000000001</c:v>
                </c:pt>
                <c:pt idx="499">
                  <c:v>1.4791179999999999</c:v>
                </c:pt>
                <c:pt idx="500">
                  <c:v>1.487544</c:v>
                </c:pt>
                <c:pt idx="501">
                  <c:v>1.4118230000000001</c:v>
                </c:pt>
                <c:pt idx="502">
                  <c:v>1.5886359999999999</c:v>
                </c:pt>
                <c:pt idx="503">
                  <c:v>1.4975069999999999</c:v>
                </c:pt>
                <c:pt idx="504">
                  <c:v>1.809893</c:v>
                </c:pt>
                <c:pt idx="505">
                  <c:v>1.4733210000000001</c:v>
                </c:pt>
                <c:pt idx="506">
                  <c:v>1.5752280000000001</c:v>
                </c:pt>
                <c:pt idx="507">
                  <c:v>1.6509499999999999</c:v>
                </c:pt>
                <c:pt idx="508">
                  <c:v>1.459711</c:v>
                </c:pt>
                <c:pt idx="509">
                  <c:v>1.3690819999999999</c:v>
                </c:pt>
                <c:pt idx="510">
                  <c:v>2.2107969999999999</c:v>
                </c:pt>
                <c:pt idx="511">
                  <c:v>1.510618</c:v>
                </c:pt>
                <c:pt idx="512">
                  <c:v>1.459562</c:v>
                </c:pt>
                <c:pt idx="513">
                  <c:v>1.9981690000000001</c:v>
                </c:pt>
                <c:pt idx="514">
                  <c:v>1.574951</c:v>
                </c:pt>
                <c:pt idx="515">
                  <c:v>1.386323</c:v>
                </c:pt>
                <c:pt idx="516">
                  <c:v>1.690801</c:v>
                </c:pt>
                <c:pt idx="517">
                  <c:v>1.897319</c:v>
                </c:pt>
                <c:pt idx="518">
                  <c:v>1.8434489999999999</c:v>
                </c:pt>
                <c:pt idx="519">
                  <c:v>1.6350800000000001</c:v>
                </c:pt>
                <c:pt idx="520">
                  <c:v>1.629302</c:v>
                </c:pt>
                <c:pt idx="521">
                  <c:v>1.3752850000000001</c:v>
                </c:pt>
                <c:pt idx="522">
                  <c:v>1.686542</c:v>
                </c:pt>
                <c:pt idx="523">
                  <c:v>1.5912470000000001</c:v>
                </c:pt>
                <c:pt idx="524">
                  <c:v>1.508359</c:v>
                </c:pt>
                <c:pt idx="525">
                  <c:v>1.986577</c:v>
                </c:pt>
                <c:pt idx="526">
                  <c:v>1.3990069999999999</c:v>
                </c:pt>
                <c:pt idx="527">
                  <c:v>1.368619</c:v>
                </c:pt>
                <c:pt idx="528">
                  <c:v>2.2244090000000001</c:v>
                </c:pt>
                <c:pt idx="529">
                  <c:v>1.4387300000000001</c:v>
                </c:pt>
                <c:pt idx="530">
                  <c:v>1.498081</c:v>
                </c:pt>
                <c:pt idx="531">
                  <c:v>1.3705449999999999</c:v>
                </c:pt>
                <c:pt idx="532">
                  <c:v>1.2843420000000001</c:v>
                </c:pt>
                <c:pt idx="533">
                  <c:v>1.5270060000000001</c:v>
                </c:pt>
                <c:pt idx="534">
                  <c:v>51.262507999999997</c:v>
                </c:pt>
                <c:pt idx="535">
                  <c:v>1.3042119999999999</c:v>
                </c:pt>
                <c:pt idx="536">
                  <c:v>1.752116</c:v>
                </c:pt>
                <c:pt idx="537">
                  <c:v>1.626857</c:v>
                </c:pt>
                <c:pt idx="538">
                  <c:v>1.3626560000000001</c:v>
                </c:pt>
                <c:pt idx="539">
                  <c:v>1.5050809999999999</c:v>
                </c:pt>
                <c:pt idx="540">
                  <c:v>1.426267</c:v>
                </c:pt>
                <c:pt idx="541">
                  <c:v>6.3325430000000003</c:v>
                </c:pt>
                <c:pt idx="542">
                  <c:v>1.4584889999999999</c:v>
                </c:pt>
                <c:pt idx="543">
                  <c:v>1.541617</c:v>
                </c:pt>
                <c:pt idx="544">
                  <c:v>1.3732120000000001</c:v>
                </c:pt>
                <c:pt idx="545">
                  <c:v>1.433989</c:v>
                </c:pt>
                <c:pt idx="546">
                  <c:v>1.3951929999999999</c:v>
                </c:pt>
                <c:pt idx="547">
                  <c:v>1.505674</c:v>
                </c:pt>
                <c:pt idx="548">
                  <c:v>1.4862850000000001</c:v>
                </c:pt>
                <c:pt idx="549">
                  <c:v>1.4170259999999999</c:v>
                </c:pt>
                <c:pt idx="550">
                  <c:v>1.503914</c:v>
                </c:pt>
                <c:pt idx="551">
                  <c:v>1.9605399999999999</c:v>
                </c:pt>
                <c:pt idx="552">
                  <c:v>1.3426750000000001</c:v>
                </c:pt>
                <c:pt idx="553">
                  <c:v>1.341175</c:v>
                </c:pt>
                <c:pt idx="554">
                  <c:v>1.4986919999999999</c:v>
                </c:pt>
                <c:pt idx="555">
                  <c:v>1.438507</c:v>
                </c:pt>
                <c:pt idx="556">
                  <c:v>1.3905259999999999</c:v>
                </c:pt>
                <c:pt idx="557">
                  <c:v>1.4545250000000001</c:v>
                </c:pt>
                <c:pt idx="558">
                  <c:v>1.4524889999999999</c:v>
                </c:pt>
                <c:pt idx="559">
                  <c:v>1.473878</c:v>
                </c:pt>
                <c:pt idx="560">
                  <c:v>1.490359</c:v>
                </c:pt>
                <c:pt idx="561">
                  <c:v>1.438229</c:v>
                </c:pt>
                <c:pt idx="562">
                  <c:v>1.5140260000000001</c:v>
                </c:pt>
                <c:pt idx="563">
                  <c:v>1.4731190000000001</c:v>
                </c:pt>
                <c:pt idx="564">
                  <c:v>1.807615</c:v>
                </c:pt>
                <c:pt idx="565">
                  <c:v>2.0552809999999999</c:v>
                </c:pt>
                <c:pt idx="566">
                  <c:v>1.3744149999999999</c:v>
                </c:pt>
                <c:pt idx="567">
                  <c:v>1.568729</c:v>
                </c:pt>
                <c:pt idx="568">
                  <c:v>1.561099</c:v>
                </c:pt>
                <c:pt idx="569">
                  <c:v>1.261212</c:v>
                </c:pt>
                <c:pt idx="570">
                  <c:v>1.4841549999999999</c:v>
                </c:pt>
                <c:pt idx="571">
                  <c:v>1.9919290000000001</c:v>
                </c:pt>
                <c:pt idx="572">
                  <c:v>1.547377</c:v>
                </c:pt>
                <c:pt idx="573">
                  <c:v>1.3508230000000001</c:v>
                </c:pt>
                <c:pt idx="574">
                  <c:v>1.4612480000000001</c:v>
                </c:pt>
                <c:pt idx="575">
                  <c:v>1.616247</c:v>
                </c:pt>
                <c:pt idx="576">
                  <c:v>1.4693400000000001</c:v>
                </c:pt>
                <c:pt idx="577">
                  <c:v>1.433378</c:v>
                </c:pt>
                <c:pt idx="578">
                  <c:v>1.461433</c:v>
                </c:pt>
                <c:pt idx="579">
                  <c:v>1.491025</c:v>
                </c:pt>
                <c:pt idx="580">
                  <c:v>1.533785</c:v>
                </c:pt>
                <c:pt idx="581">
                  <c:v>1.4840439999999999</c:v>
                </c:pt>
                <c:pt idx="582">
                  <c:v>1.4673590000000001</c:v>
                </c:pt>
                <c:pt idx="583">
                  <c:v>2.6239059999999998</c:v>
                </c:pt>
                <c:pt idx="584">
                  <c:v>2.216075</c:v>
                </c:pt>
                <c:pt idx="585">
                  <c:v>1.627543</c:v>
                </c:pt>
                <c:pt idx="586">
                  <c:v>1.800745</c:v>
                </c:pt>
                <c:pt idx="587">
                  <c:v>1.640673</c:v>
                </c:pt>
                <c:pt idx="588">
                  <c:v>1.4251739999999999</c:v>
                </c:pt>
                <c:pt idx="589">
                  <c:v>1.4719329999999999</c:v>
                </c:pt>
                <c:pt idx="590">
                  <c:v>2.1187990000000001</c:v>
                </c:pt>
                <c:pt idx="591">
                  <c:v>1.4519709999999999</c:v>
                </c:pt>
                <c:pt idx="592">
                  <c:v>1.39286</c:v>
                </c:pt>
                <c:pt idx="593">
                  <c:v>1.4747479999999999</c:v>
                </c:pt>
                <c:pt idx="594">
                  <c:v>1.451193</c:v>
                </c:pt>
                <c:pt idx="595">
                  <c:v>1.9886140000000001</c:v>
                </c:pt>
                <c:pt idx="596">
                  <c:v>1.416175</c:v>
                </c:pt>
                <c:pt idx="597">
                  <c:v>2.035374</c:v>
                </c:pt>
                <c:pt idx="598">
                  <c:v>1.5864510000000001</c:v>
                </c:pt>
                <c:pt idx="599">
                  <c:v>1.3698779999999999</c:v>
                </c:pt>
                <c:pt idx="600">
                  <c:v>2.035577</c:v>
                </c:pt>
                <c:pt idx="601">
                  <c:v>1.3474159999999999</c:v>
                </c:pt>
                <c:pt idx="602">
                  <c:v>1.486359</c:v>
                </c:pt>
                <c:pt idx="603">
                  <c:v>1.7610049999999999</c:v>
                </c:pt>
                <c:pt idx="604">
                  <c:v>1.404582</c:v>
                </c:pt>
                <c:pt idx="605">
                  <c:v>1.395508</c:v>
                </c:pt>
                <c:pt idx="606">
                  <c:v>1.76119</c:v>
                </c:pt>
                <c:pt idx="607">
                  <c:v>61.374366999999999</c:v>
                </c:pt>
                <c:pt idx="608">
                  <c:v>1.466267</c:v>
                </c:pt>
                <c:pt idx="609">
                  <c:v>1.559747</c:v>
                </c:pt>
                <c:pt idx="610">
                  <c:v>1.3413600000000001</c:v>
                </c:pt>
                <c:pt idx="611">
                  <c:v>1.7498940000000001</c:v>
                </c:pt>
                <c:pt idx="612">
                  <c:v>1.4691559999999999</c:v>
                </c:pt>
                <c:pt idx="613">
                  <c:v>2.3141859999999999</c:v>
                </c:pt>
                <c:pt idx="614">
                  <c:v>1.3968039999999999</c:v>
                </c:pt>
                <c:pt idx="615">
                  <c:v>1.353156</c:v>
                </c:pt>
                <c:pt idx="616">
                  <c:v>1.522748</c:v>
                </c:pt>
                <c:pt idx="617">
                  <c:v>1.457414</c:v>
                </c:pt>
                <c:pt idx="618">
                  <c:v>1.3790819999999999</c:v>
                </c:pt>
                <c:pt idx="619">
                  <c:v>1.6722840000000001</c:v>
                </c:pt>
                <c:pt idx="620">
                  <c:v>1.4669890000000001</c:v>
                </c:pt>
                <c:pt idx="621">
                  <c:v>2.1137619999999999</c:v>
                </c:pt>
                <c:pt idx="622">
                  <c:v>1.5468029999999999</c:v>
                </c:pt>
                <c:pt idx="623">
                  <c:v>1.464618</c:v>
                </c:pt>
                <c:pt idx="624">
                  <c:v>1.3943970000000001</c:v>
                </c:pt>
                <c:pt idx="625">
                  <c:v>50.827486999999998</c:v>
                </c:pt>
                <c:pt idx="626">
                  <c:v>1.6838759999999999</c:v>
                </c:pt>
                <c:pt idx="627">
                  <c:v>1.412712</c:v>
                </c:pt>
                <c:pt idx="628">
                  <c:v>1.536748</c:v>
                </c:pt>
                <c:pt idx="629">
                  <c:v>1.4540999999999999</c:v>
                </c:pt>
                <c:pt idx="630">
                  <c:v>1.650506</c:v>
                </c:pt>
                <c:pt idx="631">
                  <c:v>1.4533400000000001</c:v>
                </c:pt>
                <c:pt idx="632">
                  <c:v>1.858652</c:v>
                </c:pt>
                <c:pt idx="633">
                  <c:v>398.60083200000003</c:v>
                </c:pt>
                <c:pt idx="634">
                  <c:v>1.691932</c:v>
                </c:pt>
                <c:pt idx="635">
                  <c:v>1.571229</c:v>
                </c:pt>
                <c:pt idx="636">
                  <c:v>1.6847460000000001</c:v>
                </c:pt>
                <c:pt idx="637">
                  <c:v>2.0504099999999998</c:v>
                </c:pt>
                <c:pt idx="638">
                  <c:v>1.4897849999999999</c:v>
                </c:pt>
                <c:pt idx="639">
                  <c:v>1.345323</c:v>
                </c:pt>
                <c:pt idx="640">
                  <c:v>1.7957829999999999</c:v>
                </c:pt>
                <c:pt idx="641">
                  <c:v>1.505433</c:v>
                </c:pt>
                <c:pt idx="642">
                  <c:v>1.4879150000000001</c:v>
                </c:pt>
                <c:pt idx="643">
                  <c:v>1.410822</c:v>
                </c:pt>
                <c:pt idx="644">
                  <c:v>2.0593919999999999</c:v>
                </c:pt>
                <c:pt idx="645">
                  <c:v>1.5077849999999999</c:v>
                </c:pt>
                <c:pt idx="646">
                  <c:v>1.347656</c:v>
                </c:pt>
                <c:pt idx="647">
                  <c:v>1.388989</c:v>
                </c:pt>
                <c:pt idx="648">
                  <c:v>1.6233949999999999</c:v>
                </c:pt>
                <c:pt idx="649">
                  <c:v>1.5306740000000001</c:v>
                </c:pt>
                <c:pt idx="650">
                  <c:v>1.455897</c:v>
                </c:pt>
                <c:pt idx="651">
                  <c:v>1.3913230000000001</c:v>
                </c:pt>
                <c:pt idx="652">
                  <c:v>1.4764330000000001</c:v>
                </c:pt>
                <c:pt idx="653">
                  <c:v>1.35636</c:v>
                </c:pt>
                <c:pt idx="654">
                  <c:v>1.43573</c:v>
                </c:pt>
                <c:pt idx="655">
                  <c:v>1.719913</c:v>
                </c:pt>
                <c:pt idx="656">
                  <c:v>1.4294340000000001</c:v>
                </c:pt>
                <c:pt idx="657">
                  <c:v>1.62734</c:v>
                </c:pt>
                <c:pt idx="658">
                  <c:v>1.4631369999999999</c:v>
                </c:pt>
                <c:pt idx="659">
                  <c:v>1.4263790000000001</c:v>
                </c:pt>
                <c:pt idx="660">
                  <c:v>1.780246</c:v>
                </c:pt>
                <c:pt idx="661">
                  <c:v>1.8192820000000001</c:v>
                </c:pt>
                <c:pt idx="662">
                  <c:v>1.4675819999999999</c:v>
                </c:pt>
                <c:pt idx="663">
                  <c:v>1.428193</c:v>
                </c:pt>
                <c:pt idx="664">
                  <c:v>1.353971</c:v>
                </c:pt>
                <c:pt idx="665">
                  <c:v>1.5482480000000001</c:v>
                </c:pt>
                <c:pt idx="666">
                  <c:v>1.4965440000000001</c:v>
                </c:pt>
                <c:pt idx="667">
                  <c:v>1.404323</c:v>
                </c:pt>
                <c:pt idx="668">
                  <c:v>1.360509</c:v>
                </c:pt>
                <c:pt idx="669">
                  <c:v>1.552081</c:v>
                </c:pt>
                <c:pt idx="670">
                  <c:v>1.4951000000000001</c:v>
                </c:pt>
                <c:pt idx="671">
                  <c:v>1.5346740000000001</c:v>
                </c:pt>
                <c:pt idx="672">
                  <c:v>1.4777480000000001</c:v>
                </c:pt>
                <c:pt idx="673">
                  <c:v>1.6182099999999999</c:v>
                </c:pt>
                <c:pt idx="674">
                  <c:v>1.5588949999999999</c:v>
                </c:pt>
                <c:pt idx="675">
                  <c:v>1.591062</c:v>
                </c:pt>
                <c:pt idx="676">
                  <c:v>2.3757419999999998</c:v>
                </c:pt>
                <c:pt idx="677">
                  <c:v>1.6119330000000001</c:v>
                </c:pt>
                <c:pt idx="678">
                  <c:v>1.4975810000000001</c:v>
                </c:pt>
                <c:pt idx="679">
                  <c:v>1.343453</c:v>
                </c:pt>
                <c:pt idx="680">
                  <c:v>1.406064</c:v>
                </c:pt>
                <c:pt idx="681">
                  <c:v>1.376101</c:v>
                </c:pt>
                <c:pt idx="682">
                  <c:v>1.9977259999999999</c:v>
                </c:pt>
                <c:pt idx="683">
                  <c:v>1.5741179999999999</c:v>
                </c:pt>
                <c:pt idx="684">
                  <c:v>1.526915</c:v>
                </c:pt>
                <c:pt idx="685">
                  <c:v>2.1636320000000002</c:v>
                </c:pt>
                <c:pt idx="686">
                  <c:v>1.661618</c:v>
                </c:pt>
                <c:pt idx="687">
                  <c:v>1.5658589999999999</c:v>
                </c:pt>
                <c:pt idx="688">
                  <c:v>1.772375</c:v>
                </c:pt>
                <c:pt idx="689">
                  <c:v>1.6003019999999999</c:v>
                </c:pt>
                <c:pt idx="690">
                  <c:v>2.1632989999999999</c:v>
                </c:pt>
                <c:pt idx="691">
                  <c:v>2.1659470000000001</c:v>
                </c:pt>
                <c:pt idx="692">
                  <c:v>1.359842</c:v>
                </c:pt>
                <c:pt idx="693">
                  <c:v>1.9945219999999999</c:v>
                </c:pt>
                <c:pt idx="694">
                  <c:v>1.687932</c:v>
                </c:pt>
                <c:pt idx="695">
                  <c:v>1.4246559999999999</c:v>
                </c:pt>
                <c:pt idx="696">
                  <c:v>1.4959880000000001</c:v>
                </c:pt>
                <c:pt idx="697">
                  <c:v>1.430323</c:v>
                </c:pt>
                <c:pt idx="698">
                  <c:v>1.6631549999999999</c:v>
                </c:pt>
                <c:pt idx="699">
                  <c:v>1.919578</c:v>
                </c:pt>
                <c:pt idx="700">
                  <c:v>1.2754350000000001</c:v>
                </c:pt>
                <c:pt idx="701">
                  <c:v>1.7823389999999999</c:v>
                </c:pt>
                <c:pt idx="702">
                  <c:v>1.7977650000000001</c:v>
                </c:pt>
                <c:pt idx="703">
                  <c:v>1.4470259999999999</c:v>
                </c:pt>
                <c:pt idx="704">
                  <c:v>1.532081</c:v>
                </c:pt>
                <c:pt idx="705">
                  <c:v>1.63097</c:v>
                </c:pt>
                <c:pt idx="706">
                  <c:v>1.367324</c:v>
                </c:pt>
                <c:pt idx="707">
                  <c:v>1.415897</c:v>
                </c:pt>
                <c:pt idx="708">
                  <c:v>1.7828390000000001</c:v>
                </c:pt>
                <c:pt idx="709">
                  <c:v>1.445082</c:v>
                </c:pt>
                <c:pt idx="710">
                  <c:v>1.8323199999999999</c:v>
                </c:pt>
                <c:pt idx="711">
                  <c:v>1.4875080000000001</c:v>
                </c:pt>
                <c:pt idx="712">
                  <c:v>1.7383759999999999</c:v>
                </c:pt>
                <c:pt idx="713">
                  <c:v>1.4992300000000001</c:v>
                </c:pt>
                <c:pt idx="714">
                  <c:v>61.354917999999998</c:v>
                </c:pt>
                <c:pt idx="715">
                  <c:v>1.3448789999999999</c:v>
                </c:pt>
                <c:pt idx="716">
                  <c:v>1.760561</c:v>
                </c:pt>
                <c:pt idx="717">
                  <c:v>1.8077639999999999</c:v>
                </c:pt>
                <c:pt idx="718">
                  <c:v>2.0272070000000002</c:v>
                </c:pt>
                <c:pt idx="719">
                  <c:v>1.5214700000000001</c:v>
                </c:pt>
                <c:pt idx="720">
                  <c:v>1.4832110000000001</c:v>
                </c:pt>
                <c:pt idx="721">
                  <c:v>1.425082</c:v>
                </c:pt>
                <c:pt idx="722">
                  <c:v>1.4767859999999999</c:v>
                </c:pt>
                <c:pt idx="723">
                  <c:v>1.474693</c:v>
                </c:pt>
                <c:pt idx="724">
                  <c:v>2.0574659999999998</c:v>
                </c:pt>
                <c:pt idx="725">
                  <c:v>2.226928</c:v>
                </c:pt>
                <c:pt idx="726">
                  <c:v>2.4897779999999998</c:v>
                </c:pt>
                <c:pt idx="727">
                  <c:v>1.522119</c:v>
                </c:pt>
                <c:pt idx="728">
                  <c:v>1.734246</c:v>
                </c:pt>
                <c:pt idx="729">
                  <c:v>1.521323</c:v>
                </c:pt>
                <c:pt idx="730">
                  <c:v>1.3488599999999999</c:v>
                </c:pt>
                <c:pt idx="731">
                  <c:v>1.4627300000000001</c:v>
                </c:pt>
                <c:pt idx="732">
                  <c:v>50.543722000000002</c:v>
                </c:pt>
                <c:pt idx="733">
                  <c:v>1.5069710000000001</c:v>
                </c:pt>
                <c:pt idx="734">
                  <c:v>1.504729</c:v>
                </c:pt>
                <c:pt idx="735">
                  <c:v>1.505841</c:v>
                </c:pt>
                <c:pt idx="736">
                  <c:v>1.4254709999999999</c:v>
                </c:pt>
                <c:pt idx="737">
                  <c:v>1.442545</c:v>
                </c:pt>
                <c:pt idx="738">
                  <c:v>1.6009329999999999</c:v>
                </c:pt>
                <c:pt idx="739">
                  <c:v>1.797191</c:v>
                </c:pt>
                <c:pt idx="740">
                  <c:v>1.742672</c:v>
                </c:pt>
                <c:pt idx="741">
                  <c:v>1.5407850000000001</c:v>
                </c:pt>
                <c:pt idx="742">
                  <c:v>1.502489</c:v>
                </c:pt>
                <c:pt idx="743">
                  <c:v>1.4439519999999999</c:v>
                </c:pt>
                <c:pt idx="744">
                  <c:v>1.5056929999999999</c:v>
                </c:pt>
                <c:pt idx="745">
                  <c:v>1.437211</c:v>
                </c:pt>
                <c:pt idx="746">
                  <c:v>1.4604699999999999</c:v>
                </c:pt>
                <c:pt idx="747">
                  <c:v>1.3438239999999999</c:v>
                </c:pt>
                <c:pt idx="748">
                  <c:v>1.349675</c:v>
                </c:pt>
                <c:pt idx="749">
                  <c:v>1.4287300000000001</c:v>
                </c:pt>
                <c:pt idx="750">
                  <c:v>2.4227599999999998</c:v>
                </c:pt>
                <c:pt idx="751">
                  <c:v>1.5144329999999999</c:v>
                </c:pt>
                <c:pt idx="752">
                  <c:v>1.754524</c:v>
                </c:pt>
                <c:pt idx="753">
                  <c:v>1.368379</c:v>
                </c:pt>
                <c:pt idx="754">
                  <c:v>1.941783</c:v>
                </c:pt>
                <c:pt idx="755">
                  <c:v>1.5540069999999999</c:v>
                </c:pt>
                <c:pt idx="756">
                  <c:v>2.2028539999999999</c:v>
                </c:pt>
                <c:pt idx="757">
                  <c:v>1.7823389999999999</c:v>
                </c:pt>
                <c:pt idx="758">
                  <c:v>2.0897809999999999</c:v>
                </c:pt>
                <c:pt idx="759">
                  <c:v>1.464045</c:v>
                </c:pt>
                <c:pt idx="760">
                  <c:v>1.3555079999999999</c:v>
                </c:pt>
                <c:pt idx="761">
                  <c:v>1.578619</c:v>
                </c:pt>
                <c:pt idx="762">
                  <c:v>1.515822</c:v>
                </c:pt>
                <c:pt idx="763">
                  <c:v>1.419082</c:v>
                </c:pt>
                <c:pt idx="764">
                  <c:v>1.4995080000000001</c:v>
                </c:pt>
                <c:pt idx="765">
                  <c:v>2.0188190000000001</c:v>
                </c:pt>
                <c:pt idx="766">
                  <c:v>2.1705950000000001</c:v>
                </c:pt>
                <c:pt idx="767">
                  <c:v>1.4157489999999999</c:v>
                </c:pt>
                <c:pt idx="768">
                  <c:v>1.3066199999999999</c:v>
                </c:pt>
                <c:pt idx="769">
                  <c:v>1.543525</c:v>
                </c:pt>
                <c:pt idx="770">
                  <c:v>1.568619</c:v>
                </c:pt>
                <c:pt idx="771">
                  <c:v>1.594007</c:v>
                </c:pt>
                <c:pt idx="772">
                  <c:v>1.290195</c:v>
                </c:pt>
                <c:pt idx="773">
                  <c:v>1.367286</c:v>
                </c:pt>
                <c:pt idx="774">
                  <c:v>2.0659480000000001</c:v>
                </c:pt>
                <c:pt idx="775">
                  <c:v>2.4275190000000002</c:v>
                </c:pt>
                <c:pt idx="776">
                  <c:v>1.85006</c:v>
                </c:pt>
                <c:pt idx="777">
                  <c:v>1.6371549999999999</c:v>
                </c:pt>
                <c:pt idx="778">
                  <c:v>1.4298230000000001</c:v>
                </c:pt>
                <c:pt idx="779">
                  <c:v>1.4118790000000001</c:v>
                </c:pt>
                <c:pt idx="780">
                  <c:v>1.476137</c:v>
                </c:pt>
                <c:pt idx="781">
                  <c:v>2.6055549999999998</c:v>
                </c:pt>
                <c:pt idx="782">
                  <c:v>1.772376</c:v>
                </c:pt>
                <c:pt idx="783">
                  <c:v>1.6195250000000001</c:v>
                </c:pt>
                <c:pt idx="784">
                  <c:v>1.514786</c:v>
                </c:pt>
                <c:pt idx="785">
                  <c:v>1.367416</c:v>
                </c:pt>
                <c:pt idx="786">
                  <c:v>1.744469</c:v>
                </c:pt>
                <c:pt idx="787">
                  <c:v>1.4794149999999999</c:v>
                </c:pt>
                <c:pt idx="788">
                  <c:v>1.3939159999999999</c:v>
                </c:pt>
                <c:pt idx="789">
                  <c:v>1.9124859999999999</c:v>
                </c:pt>
                <c:pt idx="790">
                  <c:v>2.1158549999999998</c:v>
                </c:pt>
                <c:pt idx="791">
                  <c:v>2.1010960000000001</c:v>
                </c:pt>
                <c:pt idx="792">
                  <c:v>1.343046</c:v>
                </c:pt>
                <c:pt idx="793">
                  <c:v>1.3937299999999999</c:v>
                </c:pt>
                <c:pt idx="794">
                  <c:v>1.557285</c:v>
                </c:pt>
                <c:pt idx="795">
                  <c:v>1.8960980000000001</c:v>
                </c:pt>
                <c:pt idx="796">
                  <c:v>1.956726</c:v>
                </c:pt>
                <c:pt idx="797">
                  <c:v>1.5085999999999999</c:v>
                </c:pt>
                <c:pt idx="798">
                  <c:v>1.6500429999999999</c:v>
                </c:pt>
                <c:pt idx="799">
                  <c:v>1.4506749999999999</c:v>
                </c:pt>
                <c:pt idx="800">
                  <c:v>1.514119</c:v>
                </c:pt>
                <c:pt idx="801">
                  <c:v>1.907319</c:v>
                </c:pt>
                <c:pt idx="802">
                  <c:v>1.62347</c:v>
                </c:pt>
                <c:pt idx="803">
                  <c:v>1.4700260000000001</c:v>
                </c:pt>
                <c:pt idx="804">
                  <c:v>1.3700079999999999</c:v>
                </c:pt>
                <c:pt idx="805">
                  <c:v>50.485376000000002</c:v>
                </c:pt>
                <c:pt idx="806">
                  <c:v>2.2341319999999998</c:v>
                </c:pt>
                <c:pt idx="807">
                  <c:v>1.5911930000000001</c:v>
                </c:pt>
                <c:pt idx="808">
                  <c:v>1.5367109999999999</c:v>
                </c:pt>
                <c:pt idx="809">
                  <c:v>2.0742449999999999</c:v>
                </c:pt>
                <c:pt idx="810">
                  <c:v>2.296446</c:v>
                </c:pt>
                <c:pt idx="811">
                  <c:v>1.7892650000000001</c:v>
                </c:pt>
                <c:pt idx="812">
                  <c:v>1.5160260000000001</c:v>
                </c:pt>
                <c:pt idx="813">
                  <c:v>1.6528400000000001</c:v>
                </c:pt>
                <c:pt idx="814">
                  <c:v>1.5238590000000001</c:v>
                </c:pt>
                <c:pt idx="815">
                  <c:v>1.506008</c:v>
                </c:pt>
                <c:pt idx="816">
                  <c:v>2.0647259999999998</c:v>
                </c:pt>
                <c:pt idx="817">
                  <c:v>2.1601319999999999</c:v>
                </c:pt>
                <c:pt idx="818">
                  <c:v>1.597267</c:v>
                </c:pt>
                <c:pt idx="819">
                  <c:v>2.2201879999999998</c:v>
                </c:pt>
                <c:pt idx="820">
                  <c:v>1.6897660000000001</c:v>
                </c:pt>
                <c:pt idx="821">
                  <c:v>1.413656</c:v>
                </c:pt>
                <c:pt idx="822">
                  <c:v>1.5157119999999999</c:v>
                </c:pt>
                <c:pt idx="823">
                  <c:v>1.473322</c:v>
                </c:pt>
                <c:pt idx="824">
                  <c:v>1.772413</c:v>
                </c:pt>
                <c:pt idx="825">
                  <c:v>1.8898010000000001</c:v>
                </c:pt>
                <c:pt idx="826">
                  <c:v>1.3572679999999999</c:v>
                </c:pt>
                <c:pt idx="827">
                  <c:v>2.0958920000000001</c:v>
                </c:pt>
                <c:pt idx="828">
                  <c:v>1.594525</c:v>
                </c:pt>
                <c:pt idx="829">
                  <c:v>2.2637800000000001</c:v>
                </c:pt>
                <c:pt idx="830">
                  <c:v>1.427397</c:v>
                </c:pt>
                <c:pt idx="831">
                  <c:v>1.3750640000000001</c:v>
                </c:pt>
                <c:pt idx="832">
                  <c:v>1.442304</c:v>
                </c:pt>
                <c:pt idx="833">
                  <c:v>1.519174</c:v>
                </c:pt>
                <c:pt idx="834">
                  <c:v>1.418693</c:v>
                </c:pt>
                <c:pt idx="835">
                  <c:v>1.4303600000000001</c:v>
                </c:pt>
                <c:pt idx="836">
                  <c:v>1.5493589999999999</c:v>
                </c:pt>
                <c:pt idx="837">
                  <c:v>1.5608040000000001</c:v>
                </c:pt>
                <c:pt idx="838">
                  <c:v>1.395249</c:v>
                </c:pt>
                <c:pt idx="839">
                  <c:v>1.4210449999999999</c:v>
                </c:pt>
                <c:pt idx="840">
                  <c:v>1.570692</c:v>
                </c:pt>
                <c:pt idx="841">
                  <c:v>2.004505</c:v>
                </c:pt>
                <c:pt idx="842">
                  <c:v>1.4004350000000001</c:v>
                </c:pt>
                <c:pt idx="843">
                  <c:v>1.518675</c:v>
                </c:pt>
                <c:pt idx="844">
                  <c:v>1.370916</c:v>
                </c:pt>
                <c:pt idx="845">
                  <c:v>1.350768</c:v>
                </c:pt>
                <c:pt idx="846">
                  <c:v>2.6207590000000001</c:v>
                </c:pt>
                <c:pt idx="847">
                  <c:v>1.5630999999999999</c:v>
                </c:pt>
                <c:pt idx="848">
                  <c:v>2.1968000000000001</c:v>
                </c:pt>
                <c:pt idx="849">
                  <c:v>1.618174</c:v>
                </c:pt>
                <c:pt idx="850">
                  <c:v>1.642803</c:v>
                </c:pt>
                <c:pt idx="851">
                  <c:v>1.4379519999999999</c:v>
                </c:pt>
                <c:pt idx="852">
                  <c:v>1.717303</c:v>
                </c:pt>
                <c:pt idx="853">
                  <c:v>1.441527</c:v>
                </c:pt>
                <c:pt idx="854">
                  <c:v>1.591377</c:v>
                </c:pt>
                <c:pt idx="855">
                  <c:v>1.800116</c:v>
                </c:pt>
                <c:pt idx="856">
                  <c:v>1.6603399999999999</c:v>
                </c:pt>
                <c:pt idx="857">
                  <c:v>1.6403399999999999</c:v>
                </c:pt>
                <c:pt idx="858">
                  <c:v>2.189003</c:v>
                </c:pt>
                <c:pt idx="859">
                  <c:v>1.8360799999999999</c:v>
                </c:pt>
                <c:pt idx="860">
                  <c:v>1.4052309999999999</c:v>
                </c:pt>
                <c:pt idx="861">
                  <c:v>1.324009</c:v>
                </c:pt>
                <c:pt idx="862">
                  <c:v>1.356398</c:v>
                </c:pt>
                <c:pt idx="863">
                  <c:v>1.3467309999999999</c:v>
                </c:pt>
                <c:pt idx="864">
                  <c:v>1.394935</c:v>
                </c:pt>
                <c:pt idx="865">
                  <c:v>1.3921190000000001</c:v>
                </c:pt>
                <c:pt idx="866">
                  <c:v>1.673748</c:v>
                </c:pt>
                <c:pt idx="867">
                  <c:v>1.9439489999999999</c:v>
                </c:pt>
                <c:pt idx="868">
                  <c:v>1.61547</c:v>
                </c:pt>
                <c:pt idx="869">
                  <c:v>1.5473779999999999</c:v>
                </c:pt>
                <c:pt idx="870">
                  <c:v>1.4076010000000001</c:v>
                </c:pt>
                <c:pt idx="871">
                  <c:v>1.5493779999999999</c:v>
                </c:pt>
                <c:pt idx="872">
                  <c:v>1.707265</c:v>
                </c:pt>
                <c:pt idx="873">
                  <c:v>1.6434880000000001</c:v>
                </c:pt>
                <c:pt idx="874">
                  <c:v>1.6321369999999999</c:v>
                </c:pt>
                <c:pt idx="875">
                  <c:v>1.8524130000000001</c:v>
                </c:pt>
                <c:pt idx="876">
                  <c:v>1.4916739999999999</c:v>
                </c:pt>
                <c:pt idx="877">
                  <c:v>2.1432989999999998</c:v>
                </c:pt>
                <c:pt idx="878">
                  <c:v>1.3775090000000001</c:v>
                </c:pt>
                <c:pt idx="879">
                  <c:v>1.9325969999999999</c:v>
                </c:pt>
                <c:pt idx="880">
                  <c:v>1.7607470000000001</c:v>
                </c:pt>
                <c:pt idx="881">
                  <c:v>1.449508</c:v>
                </c:pt>
                <c:pt idx="882">
                  <c:v>1.4999709999999999</c:v>
                </c:pt>
                <c:pt idx="883">
                  <c:v>1.503989</c:v>
                </c:pt>
                <c:pt idx="884">
                  <c:v>2.5945</c:v>
                </c:pt>
                <c:pt idx="885">
                  <c:v>1.5106740000000001</c:v>
                </c:pt>
                <c:pt idx="886">
                  <c:v>1.5513220000000001</c:v>
                </c:pt>
                <c:pt idx="887">
                  <c:v>1.853413</c:v>
                </c:pt>
                <c:pt idx="888">
                  <c:v>1.399694</c:v>
                </c:pt>
                <c:pt idx="889">
                  <c:v>1.440472</c:v>
                </c:pt>
                <c:pt idx="890">
                  <c:v>1.4073599999999999</c:v>
                </c:pt>
                <c:pt idx="891">
                  <c:v>2.0395970000000001</c:v>
                </c:pt>
                <c:pt idx="892">
                  <c:v>1.655673</c:v>
                </c:pt>
                <c:pt idx="893">
                  <c:v>1.596525</c:v>
                </c:pt>
                <c:pt idx="894">
                  <c:v>1.6203590000000001</c:v>
                </c:pt>
                <c:pt idx="895">
                  <c:v>1.4715819999999999</c:v>
                </c:pt>
                <c:pt idx="896">
                  <c:v>1.4221379999999999</c:v>
                </c:pt>
                <c:pt idx="897">
                  <c:v>1.934412</c:v>
                </c:pt>
                <c:pt idx="898">
                  <c:v>1.7411909999999999</c:v>
                </c:pt>
                <c:pt idx="899">
                  <c:v>1.611229</c:v>
                </c:pt>
                <c:pt idx="900">
                  <c:v>2.1992440000000002</c:v>
                </c:pt>
                <c:pt idx="901">
                  <c:v>1.4277310000000001</c:v>
                </c:pt>
                <c:pt idx="902">
                  <c:v>1.5294700000000001</c:v>
                </c:pt>
                <c:pt idx="903">
                  <c:v>1.7979879999999999</c:v>
                </c:pt>
                <c:pt idx="904">
                  <c:v>1.511897</c:v>
                </c:pt>
                <c:pt idx="905">
                  <c:v>1.5937669999999999</c:v>
                </c:pt>
                <c:pt idx="906">
                  <c:v>1.9567079999999999</c:v>
                </c:pt>
                <c:pt idx="907">
                  <c:v>1.4096379999999999</c:v>
                </c:pt>
                <c:pt idx="908">
                  <c:v>50.50479</c:v>
                </c:pt>
                <c:pt idx="909">
                  <c:v>1.4613039999999999</c:v>
                </c:pt>
                <c:pt idx="910">
                  <c:v>1.402379</c:v>
                </c:pt>
                <c:pt idx="911">
                  <c:v>1.413564</c:v>
                </c:pt>
                <c:pt idx="912">
                  <c:v>1.326935</c:v>
                </c:pt>
                <c:pt idx="913">
                  <c:v>1.8836900000000001</c:v>
                </c:pt>
                <c:pt idx="914">
                  <c:v>51.265247000000002</c:v>
                </c:pt>
                <c:pt idx="915">
                  <c:v>1.456564</c:v>
                </c:pt>
                <c:pt idx="916">
                  <c:v>1.5496920000000001</c:v>
                </c:pt>
                <c:pt idx="917">
                  <c:v>1.6732290000000001</c:v>
                </c:pt>
                <c:pt idx="918">
                  <c:v>1.6548590000000001</c:v>
                </c:pt>
                <c:pt idx="919">
                  <c:v>1.6059140000000001</c:v>
                </c:pt>
                <c:pt idx="920">
                  <c:v>51.063693999999998</c:v>
                </c:pt>
                <c:pt idx="921">
                  <c:v>1.354805</c:v>
                </c:pt>
                <c:pt idx="922">
                  <c:v>1.431694</c:v>
                </c:pt>
                <c:pt idx="923">
                  <c:v>1.359343</c:v>
                </c:pt>
                <c:pt idx="924">
                  <c:v>1.5709709999999999</c:v>
                </c:pt>
                <c:pt idx="925">
                  <c:v>2.2265579999999998</c:v>
                </c:pt>
                <c:pt idx="926">
                  <c:v>61.418677000000002</c:v>
                </c:pt>
                <c:pt idx="927">
                  <c:v>1.539526</c:v>
                </c:pt>
                <c:pt idx="928">
                  <c:v>1.370768</c:v>
                </c:pt>
                <c:pt idx="929">
                  <c:v>1.5116369999999999</c:v>
                </c:pt>
                <c:pt idx="930">
                  <c:v>1.5350999999999999</c:v>
                </c:pt>
                <c:pt idx="931">
                  <c:v>1.392712</c:v>
                </c:pt>
                <c:pt idx="932">
                  <c:v>50.526383000000003</c:v>
                </c:pt>
                <c:pt idx="933">
                  <c:v>1.864784</c:v>
                </c:pt>
                <c:pt idx="934">
                  <c:v>2.2417989999999999</c:v>
                </c:pt>
                <c:pt idx="935">
                  <c:v>1.479508</c:v>
                </c:pt>
                <c:pt idx="936">
                  <c:v>1.4623790000000001</c:v>
                </c:pt>
                <c:pt idx="937">
                  <c:v>1.8672089999999999</c:v>
                </c:pt>
                <c:pt idx="938">
                  <c:v>1.678358</c:v>
                </c:pt>
                <c:pt idx="939">
                  <c:v>1.5290630000000001</c:v>
                </c:pt>
                <c:pt idx="940">
                  <c:v>1.6487289999999999</c:v>
                </c:pt>
                <c:pt idx="941">
                  <c:v>2.169762</c:v>
                </c:pt>
                <c:pt idx="942">
                  <c:v>1.8443940000000001</c:v>
                </c:pt>
                <c:pt idx="943">
                  <c:v>2.0672069999999998</c:v>
                </c:pt>
                <c:pt idx="944">
                  <c:v>1.6650990000000001</c:v>
                </c:pt>
                <c:pt idx="945">
                  <c:v>2.4440569999999999</c:v>
                </c:pt>
                <c:pt idx="946">
                  <c:v>1.579137</c:v>
                </c:pt>
                <c:pt idx="947">
                  <c:v>1.4889699999999999</c:v>
                </c:pt>
                <c:pt idx="948">
                  <c:v>1.872635</c:v>
                </c:pt>
                <c:pt idx="949">
                  <c:v>1.8923570000000001</c:v>
                </c:pt>
                <c:pt idx="950">
                  <c:v>1.5895820000000001</c:v>
                </c:pt>
                <c:pt idx="951">
                  <c:v>1.352287</c:v>
                </c:pt>
                <c:pt idx="952">
                  <c:v>2.226559</c:v>
                </c:pt>
                <c:pt idx="953">
                  <c:v>1.3661019999999999</c:v>
                </c:pt>
                <c:pt idx="954">
                  <c:v>1.33301</c:v>
                </c:pt>
                <c:pt idx="955">
                  <c:v>1.4166749999999999</c:v>
                </c:pt>
                <c:pt idx="956">
                  <c:v>1.3931929999999999</c:v>
                </c:pt>
                <c:pt idx="957">
                  <c:v>1.5041</c:v>
                </c:pt>
                <c:pt idx="958">
                  <c:v>1.6170260000000001</c:v>
                </c:pt>
                <c:pt idx="959">
                  <c:v>1.582082</c:v>
                </c:pt>
                <c:pt idx="960">
                  <c:v>1.573674</c:v>
                </c:pt>
                <c:pt idx="961">
                  <c:v>1.5015270000000001</c:v>
                </c:pt>
                <c:pt idx="962">
                  <c:v>1.8513569999999999</c:v>
                </c:pt>
                <c:pt idx="963">
                  <c:v>2.18241</c:v>
                </c:pt>
                <c:pt idx="964">
                  <c:v>1.7479499999999999</c:v>
                </c:pt>
                <c:pt idx="965">
                  <c:v>2.234947</c:v>
                </c:pt>
                <c:pt idx="966">
                  <c:v>1.8854679999999999</c:v>
                </c:pt>
                <c:pt idx="967">
                  <c:v>1.422879</c:v>
                </c:pt>
                <c:pt idx="968">
                  <c:v>1.3591580000000001</c:v>
                </c:pt>
                <c:pt idx="969">
                  <c:v>2.163373</c:v>
                </c:pt>
                <c:pt idx="970">
                  <c:v>1.5128410000000001</c:v>
                </c:pt>
                <c:pt idx="971">
                  <c:v>1.852617</c:v>
                </c:pt>
                <c:pt idx="972">
                  <c:v>1.41686</c:v>
                </c:pt>
                <c:pt idx="973">
                  <c:v>1.559045</c:v>
                </c:pt>
                <c:pt idx="974">
                  <c:v>2.187929</c:v>
                </c:pt>
                <c:pt idx="975">
                  <c:v>2.161448</c:v>
                </c:pt>
                <c:pt idx="976">
                  <c:v>1.5319529999999999</c:v>
                </c:pt>
                <c:pt idx="977">
                  <c:v>2.1672069999999999</c:v>
                </c:pt>
                <c:pt idx="978">
                  <c:v>1.2883610000000001</c:v>
                </c:pt>
                <c:pt idx="979">
                  <c:v>1.678544</c:v>
                </c:pt>
                <c:pt idx="980">
                  <c:v>1.522508</c:v>
                </c:pt>
                <c:pt idx="981">
                  <c:v>1.827561</c:v>
                </c:pt>
                <c:pt idx="982">
                  <c:v>1.441916</c:v>
                </c:pt>
                <c:pt idx="983">
                  <c:v>1.4260459999999999</c:v>
                </c:pt>
                <c:pt idx="984">
                  <c:v>1.4714160000000001</c:v>
                </c:pt>
                <c:pt idx="985">
                  <c:v>1.3538429999999999</c:v>
                </c:pt>
                <c:pt idx="986">
                  <c:v>1.4963409999999999</c:v>
                </c:pt>
                <c:pt idx="987">
                  <c:v>1.585267</c:v>
                </c:pt>
                <c:pt idx="988">
                  <c:v>1.568063</c:v>
                </c:pt>
                <c:pt idx="989">
                  <c:v>1.9993559999999999</c:v>
                </c:pt>
                <c:pt idx="990">
                  <c:v>2.073337</c:v>
                </c:pt>
                <c:pt idx="991">
                  <c:v>1.559007</c:v>
                </c:pt>
                <c:pt idx="992">
                  <c:v>1.647451</c:v>
                </c:pt>
                <c:pt idx="993">
                  <c:v>2.062875</c:v>
                </c:pt>
                <c:pt idx="994">
                  <c:v>2.0620959999999999</c:v>
                </c:pt>
                <c:pt idx="995">
                  <c:v>1.9737089999999999</c:v>
                </c:pt>
                <c:pt idx="996">
                  <c:v>1.394342</c:v>
                </c:pt>
                <c:pt idx="997">
                  <c:v>1.2956019999999999</c:v>
                </c:pt>
                <c:pt idx="998">
                  <c:v>1.3518429999999999</c:v>
                </c:pt>
                <c:pt idx="999">
                  <c:v>1.4101939999999999</c:v>
                </c:pt>
                <c:pt idx="1000">
                  <c:v>1.478434</c:v>
                </c:pt>
                <c:pt idx="1001">
                  <c:v>1.5893969999999999</c:v>
                </c:pt>
                <c:pt idx="1002">
                  <c:v>1.3011569999999999</c:v>
                </c:pt>
                <c:pt idx="1003">
                  <c:v>1.49173</c:v>
                </c:pt>
                <c:pt idx="1004">
                  <c:v>1.577804</c:v>
                </c:pt>
                <c:pt idx="1005">
                  <c:v>50.967754999999997</c:v>
                </c:pt>
                <c:pt idx="1006">
                  <c:v>1.842506</c:v>
                </c:pt>
                <c:pt idx="1007">
                  <c:v>2.1357080000000002</c:v>
                </c:pt>
                <c:pt idx="1008">
                  <c:v>1.672229</c:v>
                </c:pt>
                <c:pt idx="1009">
                  <c:v>1.531137</c:v>
                </c:pt>
                <c:pt idx="1010">
                  <c:v>1.608304</c:v>
                </c:pt>
                <c:pt idx="1011">
                  <c:v>51.695231</c:v>
                </c:pt>
                <c:pt idx="1012">
                  <c:v>1.5221560000000001</c:v>
                </c:pt>
                <c:pt idx="1013">
                  <c:v>1.4502120000000001</c:v>
                </c:pt>
                <c:pt idx="1014">
                  <c:v>1.88845</c:v>
                </c:pt>
                <c:pt idx="1015">
                  <c:v>1.98106</c:v>
                </c:pt>
                <c:pt idx="1016">
                  <c:v>2.202855</c:v>
                </c:pt>
                <c:pt idx="1017">
                  <c:v>1.5228409999999999</c:v>
                </c:pt>
                <c:pt idx="1018">
                  <c:v>2.126115</c:v>
                </c:pt>
                <c:pt idx="1019">
                  <c:v>1.444601</c:v>
                </c:pt>
                <c:pt idx="1020">
                  <c:v>1.4708049999999999</c:v>
                </c:pt>
                <c:pt idx="1021">
                  <c:v>1.781987</c:v>
                </c:pt>
                <c:pt idx="1022">
                  <c:v>1.551526</c:v>
                </c:pt>
                <c:pt idx="1023">
                  <c:v>1.709821</c:v>
                </c:pt>
                <c:pt idx="1024">
                  <c:v>1.8915979999999999</c:v>
                </c:pt>
                <c:pt idx="1025">
                  <c:v>2.4309460000000001</c:v>
                </c:pt>
                <c:pt idx="1026">
                  <c:v>155.57185799999999</c:v>
                </c:pt>
                <c:pt idx="1027">
                  <c:v>1.319787</c:v>
                </c:pt>
                <c:pt idx="1028">
                  <c:v>1.3869720000000001</c:v>
                </c:pt>
                <c:pt idx="1029">
                  <c:v>2.3434650000000001</c:v>
                </c:pt>
                <c:pt idx="1030">
                  <c:v>1.7312099999999999</c:v>
                </c:pt>
                <c:pt idx="1031">
                  <c:v>2.1193</c:v>
                </c:pt>
                <c:pt idx="1032">
                  <c:v>1.4321379999999999</c:v>
                </c:pt>
                <c:pt idx="1033">
                  <c:v>1.511989</c:v>
                </c:pt>
                <c:pt idx="1034">
                  <c:v>1.350695</c:v>
                </c:pt>
                <c:pt idx="1035">
                  <c:v>2.18404</c:v>
                </c:pt>
                <c:pt idx="1036">
                  <c:v>1.9103749999999999</c:v>
                </c:pt>
                <c:pt idx="1037">
                  <c:v>1.3583609999999999</c:v>
                </c:pt>
                <c:pt idx="1038">
                  <c:v>1.5666370000000001</c:v>
                </c:pt>
                <c:pt idx="1039">
                  <c:v>1.401842</c:v>
                </c:pt>
                <c:pt idx="1040">
                  <c:v>1.4781569999999999</c:v>
                </c:pt>
                <c:pt idx="1041">
                  <c:v>1.6167480000000001</c:v>
                </c:pt>
                <c:pt idx="1042">
                  <c:v>1.778599</c:v>
                </c:pt>
                <c:pt idx="1043">
                  <c:v>1.6184149999999999</c:v>
                </c:pt>
                <c:pt idx="1044">
                  <c:v>2.495482</c:v>
                </c:pt>
                <c:pt idx="1045">
                  <c:v>1.782673</c:v>
                </c:pt>
                <c:pt idx="1046">
                  <c:v>1.47773</c:v>
                </c:pt>
                <c:pt idx="1047">
                  <c:v>1.3939159999999999</c:v>
                </c:pt>
                <c:pt idx="1048">
                  <c:v>1.398879</c:v>
                </c:pt>
                <c:pt idx="1049">
                  <c:v>1.532859</c:v>
                </c:pt>
                <c:pt idx="1050">
                  <c:v>1.466656</c:v>
                </c:pt>
                <c:pt idx="1051">
                  <c:v>1.397268</c:v>
                </c:pt>
                <c:pt idx="1052">
                  <c:v>1.486675</c:v>
                </c:pt>
                <c:pt idx="1053">
                  <c:v>1.971209</c:v>
                </c:pt>
                <c:pt idx="1054">
                  <c:v>2.3737240000000002</c:v>
                </c:pt>
                <c:pt idx="1055">
                  <c:v>1.419897</c:v>
                </c:pt>
                <c:pt idx="1056">
                  <c:v>1.546082</c:v>
                </c:pt>
                <c:pt idx="1057">
                  <c:v>1.4454899999999999</c:v>
                </c:pt>
                <c:pt idx="1058">
                  <c:v>1.9395979999999999</c:v>
                </c:pt>
                <c:pt idx="1059">
                  <c:v>2.0228380000000001</c:v>
                </c:pt>
                <c:pt idx="1060">
                  <c:v>2.219058</c:v>
                </c:pt>
                <c:pt idx="1061">
                  <c:v>1.4843420000000001</c:v>
                </c:pt>
                <c:pt idx="1062">
                  <c:v>1.535971</c:v>
                </c:pt>
                <c:pt idx="1063">
                  <c:v>1.5097860000000001</c:v>
                </c:pt>
                <c:pt idx="1064">
                  <c:v>1.511471</c:v>
                </c:pt>
                <c:pt idx="1065">
                  <c:v>1.5691740000000001</c:v>
                </c:pt>
                <c:pt idx="1066">
                  <c:v>1.550211</c:v>
                </c:pt>
                <c:pt idx="1067">
                  <c:v>1.4384159999999999</c:v>
                </c:pt>
                <c:pt idx="1068">
                  <c:v>1.5320819999999999</c:v>
                </c:pt>
                <c:pt idx="1069">
                  <c:v>1.572748</c:v>
                </c:pt>
                <c:pt idx="1070">
                  <c:v>1.5165820000000001</c:v>
                </c:pt>
                <c:pt idx="1071">
                  <c:v>1.6268959999999999</c:v>
                </c:pt>
                <c:pt idx="1072">
                  <c:v>1.544934</c:v>
                </c:pt>
                <c:pt idx="1073">
                  <c:v>1.5252300000000001</c:v>
                </c:pt>
                <c:pt idx="1074">
                  <c:v>1.4523790000000001</c:v>
                </c:pt>
                <c:pt idx="1075">
                  <c:v>1.455694</c:v>
                </c:pt>
                <c:pt idx="1076">
                  <c:v>1.4895259999999999</c:v>
                </c:pt>
                <c:pt idx="1077">
                  <c:v>1.815858</c:v>
                </c:pt>
                <c:pt idx="1078">
                  <c:v>1.768988</c:v>
                </c:pt>
                <c:pt idx="1079">
                  <c:v>1.718451</c:v>
                </c:pt>
                <c:pt idx="1080">
                  <c:v>2.5387420000000001</c:v>
                </c:pt>
                <c:pt idx="1081">
                  <c:v>1.8250059999999999</c:v>
                </c:pt>
                <c:pt idx="1082">
                  <c:v>1.6511929999999999</c:v>
                </c:pt>
                <c:pt idx="1083">
                  <c:v>1.6279520000000001</c:v>
                </c:pt>
                <c:pt idx="1084">
                  <c:v>1.3818980000000001</c:v>
                </c:pt>
                <c:pt idx="1085">
                  <c:v>1.523323</c:v>
                </c:pt>
                <c:pt idx="1086">
                  <c:v>2.059504</c:v>
                </c:pt>
                <c:pt idx="1087">
                  <c:v>1.719211</c:v>
                </c:pt>
                <c:pt idx="1088">
                  <c:v>1.8065059999999999</c:v>
                </c:pt>
                <c:pt idx="1089">
                  <c:v>1.761136</c:v>
                </c:pt>
                <c:pt idx="1090">
                  <c:v>1.4898420000000001</c:v>
                </c:pt>
                <c:pt idx="1091">
                  <c:v>1.3697680000000001</c:v>
                </c:pt>
                <c:pt idx="1092">
                  <c:v>1.404935</c:v>
                </c:pt>
                <c:pt idx="1093">
                  <c:v>1.5260450000000001</c:v>
                </c:pt>
                <c:pt idx="1094">
                  <c:v>1.4411929999999999</c:v>
                </c:pt>
                <c:pt idx="1095">
                  <c:v>1.954561</c:v>
                </c:pt>
                <c:pt idx="1096">
                  <c:v>1.6933210000000001</c:v>
                </c:pt>
                <c:pt idx="1097">
                  <c:v>1.480694</c:v>
                </c:pt>
                <c:pt idx="1098">
                  <c:v>2.2836880000000002</c:v>
                </c:pt>
                <c:pt idx="1099">
                  <c:v>2.1011150000000001</c:v>
                </c:pt>
                <c:pt idx="1100">
                  <c:v>1.3672679999999999</c:v>
                </c:pt>
                <c:pt idx="1101">
                  <c:v>1.5965259999999999</c:v>
                </c:pt>
                <c:pt idx="1102">
                  <c:v>1.3573059999999999</c:v>
                </c:pt>
                <c:pt idx="1103">
                  <c:v>1.43736</c:v>
                </c:pt>
                <c:pt idx="1104">
                  <c:v>1.477841</c:v>
                </c:pt>
                <c:pt idx="1105">
                  <c:v>1.996745</c:v>
                </c:pt>
                <c:pt idx="1106">
                  <c:v>1.4748790000000001</c:v>
                </c:pt>
                <c:pt idx="1107">
                  <c:v>1.9559310000000001</c:v>
                </c:pt>
                <c:pt idx="1108">
                  <c:v>61.088484000000001</c:v>
                </c:pt>
                <c:pt idx="1109">
                  <c:v>1.8493569999999999</c:v>
                </c:pt>
                <c:pt idx="1110">
                  <c:v>1.6643410000000001</c:v>
                </c:pt>
                <c:pt idx="1111">
                  <c:v>1.8817090000000001</c:v>
                </c:pt>
                <c:pt idx="1112">
                  <c:v>1.764562</c:v>
                </c:pt>
                <c:pt idx="1113">
                  <c:v>1.454453</c:v>
                </c:pt>
                <c:pt idx="1114">
                  <c:v>51.114702000000001</c:v>
                </c:pt>
                <c:pt idx="1115">
                  <c:v>1.5550630000000001</c:v>
                </c:pt>
                <c:pt idx="1116">
                  <c:v>7.1283770000000004</c:v>
                </c:pt>
                <c:pt idx="1117">
                  <c:v>1.7990429999999999</c:v>
                </c:pt>
                <c:pt idx="1118">
                  <c:v>2.1516709999999999</c:v>
                </c:pt>
                <c:pt idx="1119">
                  <c:v>1.5850820000000001</c:v>
                </c:pt>
                <c:pt idx="1120">
                  <c:v>40.784792000000003</c:v>
                </c:pt>
                <c:pt idx="1121">
                  <c:v>1.4916560000000001</c:v>
                </c:pt>
                <c:pt idx="1122">
                  <c:v>1.4880450000000001</c:v>
                </c:pt>
                <c:pt idx="1123">
                  <c:v>1.797488</c:v>
                </c:pt>
                <c:pt idx="1124">
                  <c:v>1.4363049999999999</c:v>
                </c:pt>
                <c:pt idx="1125">
                  <c:v>1.5457860000000001</c:v>
                </c:pt>
                <c:pt idx="1126">
                  <c:v>50.765408000000001</c:v>
                </c:pt>
                <c:pt idx="1127">
                  <c:v>1.5963780000000001</c:v>
                </c:pt>
                <c:pt idx="1128">
                  <c:v>1.44912</c:v>
                </c:pt>
                <c:pt idx="1129">
                  <c:v>1.488415</c:v>
                </c:pt>
                <c:pt idx="1130">
                  <c:v>1.9473009999999999</c:v>
                </c:pt>
                <c:pt idx="1131">
                  <c:v>1.923875</c:v>
                </c:pt>
                <c:pt idx="1132">
                  <c:v>50.748981999999998</c:v>
                </c:pt>
                <c:pt idx="1133">
                  <c:v>1.494564</c:v>
                </c:pt>
                <c:pt idx="1134">
                  <c:v>2.1059860000000001</c:v>
                </c:pt>
                <c:pt idx="1135">
                  <c:v>1.9146529999999999</c:v>
                </c:pt>
                <c:pt idx="1136">
                  <c:v>2.2383920000000002</c:v>
                </c:pt>
                <c:pt idx="1137">
                  <c:v>2.368557</c:v>
                </c:pt>
                <c:pt idx="1138">
                  <c:v>1.5464340000000001</c:v>
                </c:pt>
                <c:pt idx="1139">
                  <c:v>1.486731</c:v>
                </c:pt>
                <c:pt idx="1140">
                  <c:v>1.4472119999999999</c:v>
                </c:pt>
                <c:pt idx="1141">
                  <c:v>1.377324</c:v>
                </c:pt>
                <c:pt idx="1142">
                  <c:v>1.860635</c:v>
                </c:pt>
                <c:pt idx="1143">
                  <c:v>1.8683019999999999</c:v>
                </c:pt>
                <c:pt idx="1144">
                  <c:v>1.6363220000000001</c:v>
                </c:pt>
                <c:pt idx="1145">
                  <c:v>1.6053219999999999</c:v>
                </c:pt>
                <c:pt idx="1146">
                  <c:v>1.8813949999999999</c:v>
                </c:pt>
                <c:pt idx="1147">
                  <c:v>1.5778779999999999</c:v>
                </c:pt>
                <c:pt idx="1148">
                  <c:v>1.3397680000000001</c:v>
                </c:pt>
                <c:pt idx="1149">
                  <c:v>1.4473609999999999</c:v>
                </c:pt>
                <c:pt idx="1150">
                  <c:v>1.429379</c:v>
                </c:pt>
                <c:pt idx="1151">
                  <c:v>1.3746020000000001</c:v>
                </c:pt>
                <c:pt idx="1152">
                  <c:v>1.3145089999999999</c:v>
                </c:pt>
                <c:pt idx="1153">
                  <c:v>1.4199170000000001</c:v>
                </c:pt>
                <c:pt idx="1154">
                  <c:v>1.464472</c:v>
                </c:pt>
                <c:pt idx="1155">
                  <c:v>1.3330280000000001</c:v>
                </c:pt>
                <c:pt idx="1156">
                  <c:v>2.2336510000000001</c:v>
                </c:pt>
                <c:pt idx="1157">
                  <c:v>1.7574510000000001</c:v>
                </c:pt>
                <c:pt idx="1158">
                  <c:v>1.5304709999999999</c:v>
                </c:pt>
                <c:pt idx="1159">
                  <c:v>2.939406</c:v>
                </c:pt>
                <c:pt idx="1160">
                  <c:v>1.6656550000000001</c:v>
                </c:pt>
                <c:pt idx="1161">
                  <c:v>1.546916</c:v>
                </c:pt>
                <c:pt idx="1162">
                  <c:v>1.8126169999999999</c:v>
                </c:pt>
                <c:pt idx="1163">
                  <c:v>1.6383220000000001</c:v>
                </c:pt>
                <c:pt idx="1164">
                  <c:v>1.412768</c:v>
                </c:pt>
                <c:pt idx="1165">
                  <c:v>1.449805</c:v>
                </c:pt>
                <c:pt idx="1166">
                  <c:v>1.4541200000000001</c:v>
                </c:pt>
                <c:pt idx="1167">
                  <c:v>1.301417</c:v>
                </c:pt>
                <c:pt idx="1168">
                  <c:v>1.376565</c:v>
                </c:pt>
                <c:pt idx="1169">
                  <c:v>1.5139339999999999</c:v>
                </c:pt>
                <c:pt idx="1170">
                  <c:v>1.49899</c:v>
                </c:pt>
                <c:pt idx="1171">
                  <c:v>1.359232</c:v>
                </c:pt>
                <c:pt idx="1172">
                  <c:v>1.4692860000000001</c:v>
                </c:pt>
                <c:pt idx="1173">
                  <c:v>2.102541</c:v>
                </c:pt>
                <c:pt idx="1174">
                  <c:v>1.425176</c:v>
                </c:pt>
                <c:pt idx="1175">
                  <c:v>2.0795780000000001</c:v>
                </c:pt>
                <c:pt idx="1176">
                  <c:v>1.6580440000000001</c:v>
                </c:pt>
                <c:pt idx="1177">
                  <c:v>1.881599</c:v>
                </c:pt>
                <c:pt idx="1178">
                  <c:v>1.5150269999999999</c:v>
                </c:pt>
                <c:pt idx="1179">
                  <c:v>2.0082089999999999</c:v>
                </c:pt>
                <c:pt idx="1180">
                  <c:v>1.5409710000000001</c:v>
                </c:pt>
                <c:pt idx="1181">
                  <c:v>1.578989</c:v>
                </c:pt>
                <c:pt idx="1182">
                  <c:v>1.8997269999999999</c:v>
                </c:pt>
                <c:pt idx="1183">
                  <c:v>1.4754339999999999</c:v>
                </c:pt>
                <c:pt idx="1184">
                  <c:v>1.3255650000000001</c:v>
                </c:pt>
                <c:pt idx="1185">
                  <c:v>1.3486199999999999</c:v>
                </c:pt>
                <c:pt idx="1186">
                  <c:v>1.5009710000000001</c:v>
                </c:pt>
                <c:pt idx="1187">
                  <c:v>1.6380440000000001</c:v>
                </c:pt>
                <c:pt idx="1188">
                  <c:v>1.504786</c:v>
                </c:pt>
                <c:pt idx="1189">
                  <c:v>1.4271750000000001</c:v>
                </c:pt>
                <c:pt idx="1190">
                  <c:v>1.6630069999999999</c:v>
                </c:pt>
                <c:pt idx="1191">
                  <c:v>1.486434</c:v>
                </c:pt>
                <c:pt idx="1192">
                  <c:v>2.212726</c:v>
                </c:pt>
                <c:pt idx="1193">
                  <c:v>2.3629280000000001</c:v>
                </c:pt>
                <c:pt idx="1194">
                  <c:v>1.9598390000000001</c:v>
                </c:pt>
                <c:pt idx="1195">
                  <c:v>1.401842</c:v>
                </c:pt>
                <c:pt idx="1196">
                  <c:v>1.8856729999999999</c:v>
                </c:pt>
                <c:pt idx="1197">
                  <c:v>1.7518020000000001</c:v>
                </c:pt>
                <c:pt idx="1198">
                  <c:v>1.5195639999999999</c:v>
                </c:pt>
                <c:pt idx="1199">
                  <c:v>1.3907499999999999</c:v>
                </c:pt>
                <c:pt idx="1200">
                  <c:v>1.40638</c:v>
                </c:pt>
                <c:pt idx="1201">
                  <c:v>1.4478230000000001</c:v>
                </c:pt>
                <c:pt idx="1202">
                  <c:v>1.486693</c:v>
                </c:pt>
                <c:pt idx="1203">
                  <c:v>1.3786020000000001</c:v>
                </c:pt>
                <c:pt idx="1204">
                  <c:v>1.4451940000000001</c:v>
                </c:pt>
                <c:pt idx="1205">
                  <c:v>1.3689720000000001</c:v>
                </c:pt>
                <c:pt idx="1206">
                  <c:v>1.363731</c:v>
                </c:pt>
                <c:pt idx="1207">
                  <c:v>1.825469</c:v>
                </c:pt>
                <c:pt idx="1208">
                  <c:v>1.4236200000000001</c:v>
                </c:pt>
                <c:pt idx="1209">
                  <c:v>1.430194</c:v>
                </c:pt>
                <c:pt idx="1210">
                  <c:v>132.746589</c:v>
                </c:pt>
                <c:pt idx="1211">
                  <c:v>1.470027</c:v>
                </c:pt>
                <c:pt idx="1212">
                  <c:v>1.5550269999999999</c:v>
                </c:pt>
                <c:pt idx="1213">
                  <c:v>1.3153239999999999</c:v>
                </c:pt>
                <c:pt idx="1214">
                  <c:v>2.0988370000000001</c:v>
                </c:pt>
                <c:pt idx="1215">
                  <c:v>1.635192</c:v>
                </c:pt>
                <c:pt idx="1216">
                  <c:v>1.4551750000000001</c:v>
                </c:pt>
                <c:pt idx="1217">
                  <c:v>60.614288000000002</c:v>
                </c:pt>
                <c:pt idx="1218">
                  <c:v>1.4298789999999999</c:v>
                </c:pt>
                <c:pt idx="1219">
                  <c:v>1.5214160000000001</c:v>
                </c:pt>
                <c:pt idx="1220">
                  <c:v>1.416898</c:v>
                </c:pt>
                <c:pt idx="1221">
                  <c:v>1.3643799999999999</c:v>
                </c:pt>
                <c:pt idx="1222">
                  <c:v>1.4931380000000001</c:v>
                </c:pt>
                <c:pt idx="1223">
                  <c:v>50.581986000000001</c:v>
                </c:pt>
                <c:pt idx="1224">
                  <c:v>1.4355279999999999</c:v>
                </c:pt>
                <c:pt idx="1225">
                  <c:v>2.1697630000000001</c:v>
                </c:pt>
                <c:pt idx="1226">
                  <c:v>1.9623379999999999</c:v>
                </c:pt>
                <c:pt idx="1227">
                  <c:v>1.5224899999999999</c:v>
                </c:pt>
                <c:pt idx="1228">
                  <c:v>1.4094530000000001</c:v>
                </c:pt>
                <c:pt idx="1229">
                  <c:v>50.783225999999999</c:v>
                </c:pt>
                <c:pt idx="1230">
                  <c:v>1.477009</c:v>
                </c:pt>
                <c:pt idx="1231">
                  <c:v>2.3095210000000002</c:v>
                </c:pt>
                <c:pt idx="1232">
                  <c:v>1.359084</c:v>
                </c:pt>
                <c:pt idx="1233">
                  <c:v>1.633248</c:v>
                </c:pt>
                <c:pt idx="1234">
                  <c:v>1.490545</c:v>
                </c:pt>
                <c:pt idx="1235">
                  <c:v>1.4086019999999999</c:v>
                </c:pt>
                <c:pt idx="1236">
                  <c:v>2.321132</c:v>
                </c:pt>
                <c:pt idx="1237">
                  <c:v>1.563267</c:v>
                </c:pt>
                <c:pt idx="1238">
                  <c:v>1.6714880000000001</c:v>
                </c:pt>
                <c:pt idx="1239">
                  <c:v>1.3945829999999999</c:v>
                </c:pt>
                <c:pt idx="1240">
                  <c:v>2.2179850000000001</c:v>
                </c:pt>
                <c:pt idx="1241">
                  <c:v>2.1001150000000002</c:v>
                </c:pt>
                <c:pt idx="1242">
                  <c:v>1.3869910000000001</c:v>
                </c:pt>
                <c:pt idx="1243">
                  <c:v>1.3453980000000001</c:v>
                </c:pt>
                <c:pt idx="1244">
                  <c:v>1.3886940000000001</c:v>
                </c:pt>
                <c:pt idx="1245">
                  <c:v>2.1381890000000001</c:v>
                </c:pt>
                <c:pt idx="1246">
                  <c:v>1.7621549999999999</c:v>
                </c:pt>
                <c:pt idx="1247">
                  <c:v>1.998394</c:v>
                </c:pt>
                <c:pt idx="1248">
                  <c:v>1.4748779999999999</c:v>
                </c:pt>
                <c:pt idx="1249">
                  <c:v>1.5133779999999999</c:v>
                </c:pt>
                <c:pt idx="1250">
                  <c:v>1.9286350000000001</c:v>
                </c:pt>
                <c:pt idx="1251">
                  <c:v>1.5582480000000001</c:v>
                </c:pt>
                <c:pt idx="1252">
                  <c:v>1.4666939999999999</c:v>
                </c:pt>
                <c:pt idx="1253">
                  <c:v>1.5660449999999999</c:v>
                </c:pt>
                <c:pt idx="1254">
                  <c:v>1.462712</c:v>
                </c:pt>
                <c:pt idx="1255">
                  <c:v>1.3944909999999999</c:v>
                </c:pt>
                <c:pt idx="1256">
                  <c:v>1.381842</c:v>
                </c:pt>
                <c:pt idx="1257">
                  <c:v>1.7130069999999999</c:v>
                </c:pt>
                <c:pt idx="1258">
                  <c:v>1.681767</c:v>
                </c:pt>
                <c:pt idx="1259">
                  <c:v>1.3997869999999999</c:v>
                </c:pt>
                <c:pt idx="1260">
                  <c:v>2.260151</c:v>
                </c:pt>
                <c:pt idx="1261">
                  <c:v>2.3809279999999999</c:v>
                </c:pt>
                <c:pt idx="1262">
                  <c:v>1.648377</c:v>
                </c:pt>
                <c:pt idx="1263">
                  <c:v>1.859747</c:v>
                </c:pt>
                <c:pt idx="1264">
                  <c:v>1.5138050000000001</c:v>
                </c:pt>
                <c:pt idx="1265">
                  <c:v>1.517582</c:v>
                </c:pt>
                <c:pt idx="1266">
                  <c:v>1.9035979999999999</c:v>
                </c:pt>
                <c:pt idx="1267">
                  <c:v>1.5557859999999999</c:v>
                </c:pt>
                <c:pt idx="1268">
                  <c:v>1.573545</c:v>
                </c:pt>
                <c:pt idx="1269">
                  <c:v>2.0537079999999999</c:v>
                </c:pt>
                <c:pt idx="1270">
                  <c:v>1.6932480000000001</c:v>
                </c:pt>
                <c:pt idx="1271">
                  <c:v>1.458583</c:v>
                </c:pt>
                <c:pt idx="1272">
                  <c:v>2.076041</c:v>
                </c:pt>
                <c:pt idx="1273">
                  <c:v>1.47336</c:v>
                </c:pt>
                <c:pt idx="1274">
                  <c:v>1.907432</c:v>
                </c:pt>
                <c:pt idx="1275">
                  <c:v>1.5647489999999999</c:v>
                </c:pt>
                <c:pt idx="1276">
                  <c:v>1.785784</c:v>
                </c:pt>
                <c:pt idx="1277">
                  <c:v>1.565156</c:v>
                </c:pt>
                <c:pt idx="1278">
                  <c:v>1.5770630000000001</c:v>
                </c:pt>
                <c:pt idx="1279">
                  <c:v>2.0290979999999998</c:v>
                </c:pt>
                <c:pt idx="1280">
                  <c:v>1.5296190000000001</c:v>
                </c:pt>
                <c:pt idx="1281">
                  <c:v>1.9855970000000001</c:v>
                </c:pt>
                <c:pt idx="1282">
                  <c:v>1.562527</c:v>
                </c:pt>
                <c:pt idx="1283">
                  <c:v>1.9279120000000001</c:v>
                </c:pt>
                <c:pt idx="1284">
                  <c:v>1.4712860000000001</c:v>
                </c:pt>
                <c:pt idx="1285">
                  <c:v>1.320398</c:v>
                </c:pt>
                <c:pt idx="1286">
                  <c:v>1.57823</c:v>
                </c:pt>
                <c:pt idx="1287">
                  <c:v>1.3337680000000001</c:v>
                </c:pt>
                <c:pt idx="1288">
                  <c:v>1.413638</c:v>
                </c:pt>
                <c:pt idx="1289">
                  <c:v>1.324713</c:v>
                </c:pt>
                <c:pt idx="1290">
                  <c:v>2.0420780000000001</c:v>
                </c:pt>
                <c:pt idx="1291">
                  <c:v>1.4321010000000001</c:v>
                </c:pt>
                <c:pt idx="1292">
                  <c:v>2.0787089999999999</c:v>
                </c:pt>
                <c:pt idx="1293">
                  <c:v>1.3611580000000001</c:v>
                </c:pt>
                <c:pt idx="1294">
                  <c:v>1.9908939999999999</c:v>
                </c:pt>
                <c:pt idx="1295">
                  <c:v>1.484972</c:v>
                </c:pt>
                <c:pt idx="1296">
                  <c:v>1.360139</c:v>
                </c:pt>
                <c:pt idx="1297">
                  <c:v>1.5805629999999999</c:v>
                </c:pt>
                <c:pt idx="1298">
                  <c:v>6.383883</c:v>
                </c:pt>
                <c:pt idx="1299">
                  <c:v>1.73908</c:v>
                </c:pt>
                <c:pt idx="1300">
                  <c:v>1.4020090000000001</c:v>
                </c:pt>
                <c:pt idx="1301">
                  <c:v>1.46712</c:v>
                </c:pt>
                <c:pt idx="1302">
                  <c:v>1.3986749999999999</c:v>
                </c:pt>
                <c:pt idx="1303">
                  <c:v>1.405972</c:v>
                </c:pt>
                <c:pt idx="1304">
                  <c:v>1.5553220000000001</c:v>
                </c:pt>
                <c:pt idx="1305">
                  <c:v>1.407843</c:v>
                </c:pt>
                <c:pt idx="1306">
                  <c:v>1.458156</c:v>
                </c:pt>
                <c:pt idx="1307">
                  <c:v>1.5396000000000001</c:v>
                </c:pt>
                <c:pt idx="1308">
                  <c:v>50.844245999999998</c:v>
                </c:pt>
                <c:pt idx="1309">
                  <c:v>1.3920459999999999</c:v>
                </c:pt>
                <c:pt idx="1310">
                  <c:v>1.3730279999999999</c:v>
                </c:pt>
                <c:pt idx="1311">
                  <c:v>1.518842</c:v>
                </c:pt>
                <c:pt idx="1312">
                  <c:v>1.4348050000000001</c:v>
                </c:pt>
                <c:pt idx="1313">
                  <c:v>1.3495649999999999</c:v>
                </c:pt>
                <c:pt idx="1314">
                  <c:v>50.632691000000001</c:v>
                </c:pt>
                <c:pt idx="1315">
                  <c:v>2.5154830000000001</c:v>
                </c:pt>
                <c:pt idx="1316">
                  <c:v>1.367694</c:v>
                </c:pt>
                <c:pt idx="1317">
                  <c:v>1.9253750000000001</c:v>
                </c:pt>
                <c:pt idx="1318">
                  <c:v>1.3940650000000001</c:v>
                </c:pt>
                <c:pt idx="1319">
                  <c:v>2.012912</c:v>
                </c:pt>
                <c:pt idx="1320">
                  <c:v>50.977744999999999</c:v>
                </c:pt>
                <c:pt idx="1321">
                  <c:v>1.5630820000000001</c:v>
                </c:pt>
                <c:pt idx="1322">
                  <c:v>1.651322</c:v>
                </c:pt>
                <c:pt idx="1323">
                  <c:v>1.607564</c:v>
                </c:pt>
                <c:pt idx="1324">
                  <c:v>1.770562</c:v>
                </c:pt>
                <c:pt idx="1325">
                  <c:v>1.5646370000000001</c:v>
                </c:pt>
                <c:pt idx="1326">
                  <c:v>1.4375819999999999</c:v>
                </c:pt>
                <c:pt idx="1327">
                  <c:v>1.7098580000000001</c:v>
                </c:pt>
                <c:pt idx="1328">
                  <c:v>1.542934</c:v>
                </c:pt>
                <c:pt idx="1329">
                  <c:v>1.617915</c:v>
                </c:pt>
                <c:pt idx="1330">
                  <c:v>1.8789689999999999</c:v>
                </c:pt>
                <c:pt idx="1331">
                  <c:v>1.5961369999999999</c:v>
                </c:pt>
                <c:pt idx="1332">
                  <c:v>1.5544150000000001</c:v>
                </c:pt>
                <c:pt idx="1333">
                  <c:v>1.472008</c:v>
                </c:pt>
                <c:pt idx="1334">
                  <c:v>1.6015630000000001</c:v>
                </c:pt>
                <c:pt idx="1335">
                  <c:v>1.408509</c:v>
                </c:pt>
                <c:pt idx="1336">
                  <c:v>1.932042</c:v>
                </c:pt>
                <c:pt idx="1337">
                  <c:v>1.4974160000000001</c:v>
                </c:pt>
                <c:pt idx="1338">
                  <c:v>1.572341</c:v>
                </c:pt>
                <c:pt idx="1339">
                  <c:v>1.3867499999999999</c:v>
                </c:pt>
                <c:pt idx="1340">
                  <c:v>1.8387100000000001</c:v>
                </c:pt>
                <c:pt idx="1341">
                  <c:v>1.7376549999999999</c:v>
                </c:pt>
                <c:pt idx="1342">
                  <c:v>1.8389880000000001</c:v>
                </c:pt>
                <c:pt idx="1343">
                  <c:v>1.5656559999999999</c:v>
                </c:pt>
                <c:pt idx="1344">
                  <c:v>1.485749</c:v>
                </c:pt>
                <c:pt idx="1345">
                  <c:v>1.463916</c:v>
                </c:pt>
                <c:pt idx="1346">
                  <c:v>1.5091190000000001</c:v>
                </c:pt>
                <c:pt idx="1347">
                  <c:v>1.4355279999999999</c:v>
                </c:pt>
                <c:pt idx="1348">
                  <c:v>1.34975</c:v>
                </c:pt>
                <c:pt idx="1349">
                  <c:v>1.384565</c:v>
                </c:pt>
                <c:pt idx="1350">
                  <c:v>1.462583</c:v>
                </c:pt>
                <c:pt idx="1351">
                  <c:v>1.9355979999999999</c:v>
                </c:pt>
                <c:pt idx="1352">
                  <c:v>1.3669530000000001</c:v>
                </c:pt>
                <c:pt idx="1353">
                  <c:v>1.3709169999999999</c:v>
                </c:pt>
                <c:pt idx="1354">
                  <c:v>2.0922450000000001</c:v>
                </c:pt>
                <c:pt idx="1355">
                  <c:v>1.4289529999999999</c:v>
                </c:pt>
                <c:pt idx="1356">
                  <c:v>1.3718980000000001</c:v>
                </c:pt>
                <c:pt idx="1357">
                  <c:v>2.366724</c:v>
                </c:pt>
                <c:pt idx="1358">
                  <c:v>1.6226</c:v>
                </c:pt>
                <c:pt idx="1359">
                  <c:v>1.598452</c:v>
                </c:pt>
                <c:pt idx="1360">
                  <c:v>1.424045</c:v>
                </c:pt>
                <c:pt idx="1361">
                  <c:v>1.502008</c:v>
                </c:pt>
                <c:pt idx="1362">
                  <c:v>1.5120450000000001</c:v>
                </c:pt>
                <c:pt idx="1363">
                  <c:v>1.9118759999999999</c:v>
                </c:pt>
                <c:pt idx="1364">
                  <c:v>1.393065</c:v>
                </c:pt>
                <c:pt idx="1365">
                  <c:v>1.3362130000000001</c:v>
                </c:pt>
                <c:pt idx="1366">
                  <c:v>1.96469</c:v>
                </c:pt>
                <c:pt idx="1367">
                  <c:v>1.6019890000000001</c:v>
                </c:pt>
                <c:pt idx="1368">
                  <c:v>1.3436939999999999</c:v>
                </c:pt>
                <c:pt idx="1369">
                  <c:v>2.2614839999999998</c:v>
                </c:pt>
                <c:pt idx="1370">
                  <c:v>1.5561739999999999</c:v>
                </c:pt>
                <c:pt idx="1371">
                  <c:v>1.437527</c:v>
                </c:pt>
                <c:pt idx="1372">
                  <c:v>1.829617</c:v>
                </c:pt>
                <c:pt idx="1373">
                  <c:v>1.437046</c:v>
                </c:pt>
                <c:pt idx="1374">
                  <c:v>1.39612</c:v>
                </c:pt>
                <c:pt idx="1375">
                  <c:v>2.2574670000000001</c:v>
                </c:pt>
                <c:pt idx="1376">
                  <c:v>1.4610460000000001</c:v>
                </c:pt>
                <c:pt idx="1377">
                  <c:v>1.4143600000000001</c:v>
                </c:pt>
                <c:pt idx="1378">
                  <c:v>1.4278979999999999</c:v>
                </c:pt>
                <c:pt idx="1379">
                  <c:v>1.52386</c:v>
                </c:pt>
                <c:pt idx="1380">
                  <c:v>1.3479350000000001</c:v>
                </c:pt>
                <c:pt idx="1381">
                  <c:v>1.920339</c:v>
                </c:pt>
                <c:pt idx="1382">
                  <c:v>1.496286</c:v>
                </c:pt>
                <c:pt idx="1383">
                  <c:v>1.347602</c:v>
                </c:pt>
                <c:pt idx="1384">
                  <c:v>1.3033619999999999</c:v>
                </c:pt>
                <c:pt idx="1385">
                  <c:v>1.2851950000000001</c:v>
                </c:pt>
                <c:pt idx="1386">
                  <c:v>1.3861760000000001</c:v>
                </c:pt>
                <c:pt idx="1387">
                  <c:v>2.0143759999999999</c:v>
                </c:pt>
                <c:pt idx="1388">
                  <c:v>1.357602</c:v>
                </c:pt>
                <c:pt idx="1389">
                  <c:v>1.442342</c:v>
                </c:pt>
                <c:pt idx="1390">
                  <c:v>2.0179680000000002</c:v>
                </c:pt>
                <c:pt idx="1391">
                  <c:v>1.4677309999999999</c:v>
                </c:pt>
                <c:pt idx="1392">
                  <c:v>1.318287</c:v>
                </c:pt>
                <c:pt idx="1393">
                  <c:v>1.700655</c:v>
                </c:pt>
                <c:pt idx="1394">
                  <c:v>1.4283060000000001</c:v>
                </c:pt>
                <c:pt idx="1395">
                  <c:v>1.4377679999999999</c:v>
                </c:pt>
                <c:pt idx="1396">
                  <c:v>1.7039150000000001</c:v>
                </c:pt>
                <c:pt idx="1397">
                  <c:v>1.3829910000000001</c:v>
                </c:pt>
                <c:pt idx="1398">
                  <c:v>1.450879</c:v>
                </c:pt>
                <c:pt idx="1399">
                  <c:v>1.618878</c:v>
                </c:pt>
                <c:pt idx="1400">
                  <c:v>1.4618409999999999</c:v>
                </c:pt>
                <c:pt idx="1401">
                  <c:v>1.4332309999999999</c:v>
                </c:pt>
                <c:pt idx="1402">
                  <c:v>1.894598</c:v>
                </c:pt>
                <c:pt idx="1403">
                  <c:v>1.9799119999999999</c:v>
                </c:pt>
                <c:pt idx="1404">
                  <c:v>1.507601</c:v>
                </c:pt>
                <c:pt idx="1405">
                  <c:v>50.802877000000002</c:v>
                </c:pt>
                <c:pt idx="1406">
                  <c:v>1.4393419999999999</c:v>
                </c:pt>
                <c:pt idx="1407">
                  <c:v>1.526527</c:v>
                </c:pt>
                <c:pt idx="1408">
                  <c:v>1.455916</c:v>
                </c:pt>
                <c:pt idx="1409">
                  <c:v>1.961487</c:v>
                </c:pt>
                <c:pt idx="1410">
                  <c:v>1.806673</c:v>
                </c:pt>
                <c:pt idx="1411">
                  <c:v>1.518675</c:v>
                </c:pt>
                <c:pt idx="1412">
                  <c:v>1.5412859999999999</c:v>
                </c:pt>
                <c:pt idx="1413">
                  <c:v>1.418731</c:v>
                </c:pt>
                <c:pt idx="1414">
                  <c:v>1.4590639999999999</c:v>
                </c:pt>
                <c:pt idx="1415">
                  <c:v>1.5481739999999999</c:v>
                </c:pt>
                <c:pt idx="1416">
                  <c:v>1.68347</c:v>
                </c:pt>
                <c:pt idx="1417">
                  <c:v>1.944024</c:v>
                </c:pt>
                <c:pt idx="1418">
                  <c:v>1.578193</c:v>
                </c:pt>
                <c:pt idx="1419">
                  <c:v>1.8650249999999999</c:v>
                </c:pt>
                <c:pt idx="1420">
                  <c:v>2.0056349999999998</c:v>
                </c:pt>
                <c:pt idx="1421">
                  <c:v>2.1197080000000001</c:v>
                </c:pt>
                <c:pt idx="1422">
                  <c:v>2.3358919999999999</c:v>
                </c:pt>
                <c:pt idx="1423">
                  <c:v>50.836506999999997</c:v>
                </c:pt>
                <c:pt idx="1424">
                  <c:v>1.352787</c:v>
                </c:pt>
                <c:pt idx="1425">
                  <c:v>1.4138980000000001</c:v>
                </c:pt>
                <c:pt idx="1426">
                  <c:v>1.5029159999999999</c:v>
                </c:pt>
                <c:pt idx="1427">
                  <c:v>1.5363230000000001</c:v>
                </c:pt>
                <c:pt idx="1428">
                  <c:v>1.3931389999999999</c:v>
                </c:pt>
                <c:pt idx="1429">
                  <c:v>50.712600999999999</c:v>
                </c:pt>
                <c:pt idx="1430">
                  <c:v>1.6443410000000001</c:v>
                </c:pt>
                <c:pt idx="1431">
                  <c:v>1.5894520000000001</c:v>
                </c:pt>
                <c:pt idx="1432">
                  <c:v>1.4924710000000001</c:v>
                </c:pt>
                <c:pt idx="1433">
                  <c:v>1.4904900000000001</c:v>
                </c:pt>
                <c:pt idx="1434">
                  <c:v>1.476731</c:v>
                </c:pt>
                <c:pt idx="1435">
                  <c:v>1.9667079999999999</c:v>
                </c:pt>
                <c:pt idx="1436">
                  <c:v>1.664174</c:v>
                </c:pt>
                <c:pt idx="1437">
                  <c:v>1.5953599999999999</c:v>
                </c:pt>
                <c:pt idx="1438">
                  <c:v>1.9114500000000001</c:v>
                </c:pt>
                <c:pt idx="1439">
                  <c:v>2.462132</c:v>
                </c:pt>
                <c:pt idx="1440">
                  <c:v>1.683711</c:v>
                </c:pt>
                <c:pt idx="1441">
                  <c:v>2.4367800000000002</c:v>
                </c:pt>
                <c:pt idx="1442">
                  <c:v>1.3142499999999999</c:v>
                </c:pt>
                <c:pt idx="1443">
                  <c:v>2.0162640000000001</c:v>
                </c:pt>
                <c:pt idx="1444">
                  <c:v>1.553601</c:v>
                </c:pt>
                <c:pt idx="1445">
                  <c:v>1.388565</c:v>
                </c:pt>
                <c:pt idx="1446">
                  <c:v>1.4270640000000001</c:v>
                </c:pt>
                <c:pt idx="1447">
                  <c:v>2.3038539999999998</c:v>
                </c:pt>
                <c:pt idx="1448">
                  <c:v>1.604452</c:v>
                </c:pt>
                <c:pt idx="1449">
                  <c:v>1.4748790000000001</c:v>
                </c:pt>
                <c:pt idx="1450">
                  <c:v>1.5323230000000001</c:v>
                </c:pt>
                <c:pt idx="1451">
                  <c:v>1.360009</c:v>
                </c:pt>
                <c:pt idx="1452">
                  <c:v>1.4034530000000001</c:v>
                </c:pt>
                <c:pt idx="1453">
                  <c:v>1.5411379999999999</c:v>
                </c:pt>
                <c:pt idx="1454">
                  <c:v>1.9788570000000001</c:v>
                </c:pt>
                <c:pt idx="1455">
                  <c:v>1.3821380000000001</c:v>
                </c:pt>
                <c:pt idx="1456">
                  <c:v>1.423138</c:v>
                </c:pt>
                <c:pt idx="1457">
                  <c:v>1.379305</c:v>
                </c:pt>
                <c:pt idx="1458">
                  <c:v>1.8521540000000001</c:v>
                </c:pt>
                <c:pt idx="1459">
                  <c:v>1.5091190000000001</c:v>
                </c:pt>
                <c:pt idx="1460">
                  <c:v>1.6144339999999999</c:v>
                </c:pt>
                <c:pt idx="1461">
                  <c:v>1.6580079999999999</c:v>
                </c:pt>
                <c:pt idx="1462">
                  <c:v>1.404658</c:v>
                </c:pt>
                <c:pt idx="1463">
                  <c:v>2.0833560000000002</c:v>
                </c:pt>
                <c:pt idx="1464">
                  <c:v>1.475509</c:v>
                </c:pt>
                <c:pt idx="1465">
                  <c:v>2.0183200000000001</c:v>
                </c:pt>
                <c:pt idx="1466">
                  <c:v>1.5682670000000001</c:v>
                </c:pt>
                <c:pt idx="1467">
                  <c:v>2.0178199999999999</c:v>
                </c:pt>
                <c:pt idx="1468">
                  <c:v>1.453249</c:v>
                </c:pt>
                <c:pt idx="1469">
                  <c:v>1.3689169999999999</c:v>
                </c:pt>
                <c:pt idx="1470">
                  <c:v>1.6401190000000001</c:v>
                </c:pt>
                <c:pt idx="1471">
                  <c:v>1.41238</c:v>
                </c:pt>
                <c:pt idx="1472">
                  <c:v>1.6815990000000001</c:v>
                </c:pt>
                <c:pt idx="1473">
                  <c:v>1.894617</c:v>
                </c:pt>
                <c:pt idx="1474">
                  <c:v>1.6411370000000001</c:v>
                </c:pt>
                <c:pt idx="1475">
                  <c:v>1.408361</c:v>
                </c:pt>
                <c:pt idx="1476">
                  <c:v>1.386139</c:v>
                </c:pt>
                <c:pt idx="1477">
                  <c:v>1.848209</c:v>
                </c:pt>
                <c:pt idx="1478">
                  <c:v>1.720507</c:v>
                </c:pt>
                <c:pt idx="1479">
                  <c:v>2.103097</c:v>
                </c:pt>
                <c:pt idx="1480">
                  <c:v>1.477786</c:v>
                </c:pt>
                <c:pt idx="1481">
                  <c:v>1.768599</c:v>
                </c:pt>
                <c:pt idx="1482">
                  <c:v>1.3381019999999999</c:v>
                </c:pt>
                <c:pt idx="1483">
                  <c:v>1.381138</c:v>
                </c:pt>
                <c:pt idx="1484">
                  <c:v>2.0089489999999999</c:v>
                </c:pt>
                <c:pt idx="1485">
                  <c:v>1.7282660000000001</c:v>
                </c:pt>
                <c:pt idx="1486">
                  <c:v>1.4844520000000001</c:v>
                </c:pt>
                <c:pt idx="1487">
                  <c:v>1.4569350000000001</c:v>
                </c:pt>
                <c:pt idx="1488">
                  <c:v>1.529045</c:v>
                </c:pt>
                <c:pt idx="1489">
                  <c:v>1.613507</c:v>
                </c:pt>
                <c:pt idx="1490">
                  <c:v>1.439694</c:v>
                </c:pt>
                <c:pt idx="1491">
                  <c:v>1.6087119999999999</c:v>
                </c:pt>
                <c:pt idx="1492">
                  <c:v>1.395546</c:v>
                </c:pt>
                <c:pt idx="1493">
                  <c:v>1.77521</c:v>
                </c:pt>
                <c:pt idx="1494">
                  <c:v>1.4642489999999999</c:v>
                </c:pt>
                <c:pt idx="1495">
                  <c:v>1.4719709999999999</c:v>
                </c:pt>
                <c:pt idx="1496">
                  <c:v>2.0893190000000001</c:v>
                </c:pt>
                <c:pt idx="1497">
                  <c:v>1.694266</c:v>
                </c:pt>
                <c:pt idx="1498">
                  <c:v>1.4947680000000001</c:v>
                </c:pt>
                <c:pt idx="1499">
                  <c:v>1.980302</c:v>
                </c:pt>
                <c:pt idx="1500">
                  <c:v>2.3353730000000001</c:v>
                </c:pt>
                <c:pt idx="1501">
                  <c:v>1.8575250000000001</c:v>
                </c:pt>
                <c:pt idx="1502">
                  <c:v>1.4303239999999999</c:v>
                </c:pt>
                <c:pt idx="1503">
                  <c:v>1.5385819999999999</c:v>
                </c:pt>
                <c:pt idx="1504">
                  <c:v>1.657211</c:v>
                </c:pt>
                <c:pt idx="1505">
                  <c:v>1.666822</c:v>
                </c:pt>
                <c:pt idx="1506">
                  <c:v>1.611267</c:v>
                </c:pt>
                <c:pt idx="1507">
                  <c:v>1.492453</c:v>
                </c:pt>
                <c:pt idx="1508">
                  <c:v>50.772489999999998</c:v>
                </c:pt>
                <c:pt idx="1509">
                  <c:v>1.3483050000000001</c:v>
                </c:pt>
                <c:pt idx="1510">
                  <c:v>1.8325800000000001</c:v>
                </c:pt>
                <c:pt idx="1511">
                  <c:v>1.75884</c:v>
                </c:pt>
                <c:pt idx="1512">
                  <c:v>1.5942860000000001</c:v>
                </c:pt>
                <c:pt idx="1513">
                  <c:v>2.3610769999999999</c:v>
                </c:pt>
                <c:pt idx="1514">
                  <c:v>1.5087680000000001</c:v>
                </c:pt>
                <c:pt idx="1515">
                  <c:v>2.4352420000000001</c:v>
                </c:pt>
                <c:pt idx="1516">
                  <c:v>1.510397</c:v>
                </c:pt>
                <c:pt idx="1517">
                  <c:v>1.7572650000000001</c:v>
                </c:pt>
                <c:pt idx="1518">
                  <c:v>1.5359339999999999</c:v>
                </c:pt>
                <c:pt idx="1519">
                  <c:v>1.546138</c:v>
                </c:pt>
                <c:pt idx="1520">
                  <c:v>1.5103599999999999</c:v>
                </c:pt>
                <c:pt idx="1521">
                  <c:v>2.083431</c:v>
                </c:pt>
                <c:pt idx="1522">
                  <c:v>1.6519330000000001</c:v>
                </c:pt>
                <c:pt idx="1523">
                  <c:v>1.4711559999999999</c:v>
                </c:pt>
                <c:pt idx="1524">
                  <c:v>1.757692</c:v>
                </c:pt>
                <c:pt idx="1525">
                  <c:v>1.637008</c:v>
                </c:pt>
                <c:pt idx="1526">
                  <c:v>1.669619</c:v>
                </c:pt>
                <c:pt idx="1527">
                  <c:v>1.5144340000000001</c:v>
                </c:pt>
                <c:pt idx="1528">
                  <c:v>1.575026</c:v>
                </c:pt>
                <c:pt idx="1529">
                  <c:v>1.4744159999999999</c:v>
                </c:pt>
                <c:pt idx="1530">
                  <c:v>1.4275089999999999</c:v>
                </c:pt>
                <c:pt idx="1531">
                  <c:v>1.5572490000000001</c:v>
                </c:pt>
                <c:pt idx="1532">
                  <c:v>61.495435999999998</c:v>
                </c:pt>
                <c:pt idx="1533">
                  <c:v>1.7300070000000001</c:v>
                </c:pt>
                <c:pt idx="1534">
                  <c:v>2.2605770000000001</c:v>
                </c:pt>
                <c:pt idx="1535">
                  <c:v>1.4070640000000001</c:v>
                </c:pt>
                <c:pt idx="1536">
                  <c:v>1.4826379999999999</c:v>
                </c:pt>
                <c:pt idx="1537">
                  <c:v>1.42012</c:v>
                </c:pt>
                <c:pt idx="1538">
                  <c:v>1.4429529999999999</c:v>
                </c:pt>
                <c:pt idx="1539">
                  <c:v>1.6451370000000001</c:v>
                </c:pt>
                <c:pt idx="1540">
                  <c:v>1.33162</c:v>
                </c:pt>
                <c:pt idx="1541">
                  <c:v>1.4167130000000001</c:v>
                </c:pt>
                <c:pt idx="1542">
                  <c:v>1.8248770000000001</c:v>
                </c:pt>
                <c:pt idx="1543">
                  <c:v>1.5102120000000001</c:v>
                </c:pt>
                <c:pt idx="1544">
                  <c:v>1.401435</c:v>
                </c:pt>
                <c:pt idx="1545">
                  <c:v>1.528046</c:v>
                </c:pt>
                <c:pt idx="1546">
                  <c:v>1.4339900000000001</c:v>
                </c:pt>
                <c:pt idx="1547">
                  <c:v>2.5498340000000002</c:v>
                </c:pt>
                <c:pt idx="1548">
                  <c:v>1.5658970000000001</c:v>
                </c:pt>
                <c:pt idx="1549">
                  <c:v>1.435527</c:v>
                </c:pt>
                <c:pt idx="1550">
                  <c:v>1.797895</c:v>
                </c:pt>
                <c:pt idx="1551">
                  <c:v>1.8143769999999999</c:v>
                </c:pt>
                <c:pt idx="1552">
                  <c:v>1.324176</c:v>
                </c:pt>
                <c:pt idx="1553">
                  <c:v>1.5929709999999999</c:v>
                </c:pt>
                <c:pt idx="1554">
                  <c:v>1.5409520000000001</c:v>
                </c:pt>
                <c:pt idx="1555">
                  <c:v>1.633729</c:v>
                </c:pt>
                <c:pt idx="1556">
                  <c:v>1.4935639999999999</c:v>
                </c:pt>
                <c:pt idx="1557">
                  <c:v>1.429657</c:v>
                </c:pt>
                <c:pt idx="1558">
                  <c:v>2.6572049999999998</c:v>
                </c:pt>
                <c:pt idx="1559">
                  <c:v>1.4142870000000001</c:v>
                </c:pt>
                <c:pt idx="1560">
                  <c:v>1.4936199999999999</c:v>
                </c:pt>
                <c:pt idx="1561">
                  <c:v>2.5205760000000001</c:v>
                </c:pt>
                <c:pt idx="1562">
                  <c:v>1.4575830000000001</c:v>
                </c:pt>
                <c:pt idx="1563">
                  <c:v>2.108152</c:v>
                </c:pt>
                <c:pt idx="1564">
                  <c:v>192.53225699999999</c:v>
                </c:pt>
                <c:pt idx="1565">
                  <c:v>1.3305469999999999</c:v>
                </c:pt>
                <c:pt idx="1566">
                  <c:v>2.5672969999999999</c:v>
                </c:pt>
                <c:pt idx="1567">
                  <c:v>1.624212</c:v>
                </c:pt>
                <c:pt idx="1568">
                  <c:v>1.567286</c:v>
                </c:pt>
                <c:pt idx="1569">
                  <c:v>1.9522459999999999</c:v>
                </c:pt>
                <c:pt idx="1570">
                  <c:v>1.617286</c:v>
                </c:pt>
                <c:pt idx="1571">
                  <c:v>1.4983230000000001</c:v>
                </c:pt>
                <c:pt idx="1572">
                  <c:v>1.526842</c:v>
                </c:pt>
                <c:pt idx="1573">
                  <c:v>1.559842</c:v>
                </c:pt>
                <c:pt idx="1574">
                  <c:v>2.5274450000000002</c:v>
                </c:pt>
                <c:pt idx="1575">
                  <c:v>1.4538979999999999</c:v>
                </c:pt>
                <c:pt idx="1576">
                  <c:v>2.4665020000000002</c:v>
                </c:pt>
                <c:pt idx="1577">
                  <c:v>1.8441909999999999</c:v>
                </c:pt>
                <c:pt idx="1578">
                  <c:v>1.6061559999999999</c:v>
                </c:pt>
                <c:pt idx="1579">
                  <c:v>1.48936</c:v>
                </c:pt>
                <c:pt idx="1580">
                  <c:v>2.352058</c:v>
                </c:pt>
                <c:pt idx="1581">
                  <c:v>1.3555459999999999</c:v>
                </c:pt>
                <c:pt idx="1582">
                  <c:v>1.3612310000000001</c:v>
                </c:pt>
                <c:pt idx="1583">
                  <c:v>1.4257310000000001</c:v>
                </c:pt>
                <c:pt idx="1584">
                  <c:v>2.0735229999999998</c:v>
                </c:pt>
                <c:pt idx="1585">
                  <c:v>1.533064</c:v>
                </c:pt>
                <c:pt idx="1586">
                  <c:v>1.7041550000000001</c:v>
                </c:pt>
                <c:pt idx="1587">
                  <c:v>1.3096760000000001</c:v>
                </c:pt>
                <c:pt idx="1588">
                  <c:v>1.348565</c:v>
                </c:pt>
                <c:pt idx="1589">
                  <c:v>1.4881200000000001</c:v>
                </c:pt>
                <c:pt idx="1590">
                  <c:v>1.4116200000000001</c:v>
                </c:pt>
                <c:pt idx="1591">
                  <c:v>1.632045</c:v>
                </c:pt>
                <c:pt idx="1592">
                  <c:v>1.4537310000000001</c:v>
                </c:pt>
                <c:pt idx="1593">
                  <c:v>2.510224</c:v>
                </c:pt>
                <c:pt idx="1594">
                  <c:v>1.518694</c:v>
                </c:pt>
                <c:pt idx="1595">
                  <c:v>1.9649319999999999</c:v>
                </c:pt>
                <c:pt idx="1596">
                  <c:v>1.346732</c:v>
                </c:pt>
                <c:pt idx="1597">
                  <c:v>2.41215</c:v>
                </c:pt>
                <c:pt idx="1598">
                  <c:v>1.5178970000000001</c:v>
                </c:pt>
                <c:pt idx="1599">
                  <c:v>1.746229</c:v>
                </c:pt>
                <c:pt idx="1600">
                  <c:v>1.5377860000000001</c:v>
                </c:pt>
                <c:pt idx="1601">
                  <c:v>1.605804</c:v>
                </c:pt>
                <c:pt idx="1602">
                  <c:v>1.4396389999999999</c:v>
                </c:pt>
                <c:pt idx="1603">
                  <c:v>1.4520459999999999</c:v>
                </c:pt>
                <c:pt idx="1604">
                  <c:v>1.4341759999999999</c:v>
                </c:pt>
                <c:pt idx="1605">
                  <c:v>1.3263799999999999</c:v>
                </c:pt>
                <c:pt idx="1606">
                  <c:v>1.4616750000000001</c:v>
                </c:pt>
                <c:pt idx="1607">
                  <c:v>1.410175</c:v>
                </c:pt>
                <c:pt idx="1608">
                  <c:v>1.3368610000000001</c:v>
                </c:pt>
                <c:pt idx="1609">
                  <c:v>1.4652499999999999</c:v>
                </c:pt>
                <c:pt idx="1610">
                  <c:v>50.603639999999999</c:v>
                </c:pt>
                <c:pt idx="1611">
                  <c:v>1.647748</c:v>
                </c:pt>
                <c:pt idx="1612">
                  <c:v>1.5097119999999999</c:v>
                </c:pt>
                <c:pt idx="1613">
                  <c:v>1.4770639999999999</c:v>
                </c:pt>
                <c:pt idx="1614">
                  <c:v>1.5257670000000001</c:v>
                </c:pt>
                <c:pt idx="1615">
                  <c:v>1.6081179999999999</c:v>
                </c:pt>
                <c:pt idx="1616">
                  <c:v>50.624862999999998</c:v>
                </c:pt>
                <c:pt idx="1617">
                  <c:v>1.369305</c:v>
                </c:pt>
                <c:pt idx="1618">
                  <c:v>1.3704909999999999</c:v>
                </c:pt>
                <c:pt idx="1619">
                  <c:v>1.405602</c:v>
                </c:pt>
                <c:pt idx="1620">
                  <c:v>1.5406010000000001</c:v>
                </c:pt>
                <c:pt idx="1621">
                  <c:v>1.387213</c:v>
                </c:pt>
                <c:pt idx="1622">
                  <c:v>50.585548000000003</c:v>
                </c:pt>
                <c:pt idx="1623">
                  <c:v>1.594489</c:v>
                </c:pt>
                <c:pt idx="1624">
                  <c:v>1.574878</c:v>
                </c:pt>
                <c:pt idx="1625">
                  <c:v>1.3511580000000001</c:v>
                </c:pt>
                <c:pt idx="1626">
                  <c:v>1.4710639999999999</c:v>
                </c:pt>
                <c:pt idx="1627">
                  <c:v>1.706507</c:v>
                </c:pt>
                <c:pt idx="1628">
                  <c:v>1.52973</c:v>
                </c:pt>
                <c:pt idx="1629">
                  <c:v>1.3827130000000001</c:v>
                </c:pt>
                <c:pt idx="1630">
                  <c:v>1.4113789999999999</c:v>
                </c:pt>
                <c:pt idx="1631">
                  <c:v>1.417861</c:v>
                </c:pt>
                <c:pt idx="1632">
                  <c:v>1.599267</c:v>
                </c:pt>
                <c:pt idx="1633">
                  <c:v>1.3573249999999999</c:v>
                </c:pt>
                <c:pt idx="1634">
                  <c:v>1.4954529999999999</c:v>
                </c:pt>
                <c:pt idx="1635">
                  <c:v>1.407287</c:v>
                </c:pt>
                <c:pt idx="1636">
                  <c:v>1.4148229999999999</c:v>
                </c:pt>
                <c:pt idx="1637">
                  <c:v>1.346657</c:v>
                </c:pt>
                <c:pt idx="1638">
                  <c:v>1.436434</c:v>
                </c:pt>
                <c:pt idx="1639">
                  <c:v>1.3763989999999999</c:v>
                </c:pt>
                <c:pt idx="1640">
                  <c:v>1.42499</c:v>
                </c:pt>
                <c:pt idx="1641">
                  <c:v>1.4289529999999999</c:v>
                </c:pt>
                <c:pt idx="1642">
                  <c:v>1.4537869999999999</c:v>
                </c:pt>
                <c:pt idx="1643">
                  <c:v>1.502138</c:v>
                </c:pt>
                <c:pt idx="1644">
                  <c:v>1.4860089999999999</c:v>
                </c:pt>
                <c:pt idx="1645">
                  <c:v>1.431916</c:v>
                </c:pt>
                <c:pt idx="1646">
                  <c:v>1.4616750000000001</c:v>
                </c:pt>
                <c:pt idx="1647">
                  <c:v>1.523601</c:v>
                </c:pt>
                <c:pt idx="1648">
                  <c:v>1.5298970000000001</c:v>
                </c:pt>
                <c:pt idx="1649">
                  <c:v>1.4771380000000001</c:v>
                </c:pt>
                <c:pt idx="1650">
                  <c:v>1.4666939999999999</c:v>
                </c:pt>
                <c:pt idx="1651">
                  <c:v>1.48936</c:v>
                </c:pt>
                <c:pt idx="1652">
                  <c:v>1.4578610000000001</c:v>
                </c:pt>
                <c:pt idx="1653">
                  <c:v>1.803469</c:v>
                </c:pt>
                <c:pt idx="1654">
                  <c:v>1.3081400000000001</c:v>
                </c:pt>
                <c:pt idx="1655">
                  <c:v>1.3809910000000001</c:v>
                </c:pt>
                <c:pt idx="1656">
                  <c:v>1.52973</c:v>
                </c:pt>
                <c:pt idx="1657">
                  <c:v>2.129467</c:v>
                </c:pt>
                <c:pt idx="1658">
                  <c:v>1.3430280000000001</c:v>
                </c:pt>
                <c:pt idx="1659">
                  <c:v>1.4455450000000001</c:v>
                </c:pt>
                <c:pt idx="1660">
                  <c:v>1.4787490000000001</c:v>
                </c:pt>
                <c:pt idx="1661">
                  <c:v>1.5067680000000001</c:v>
                </c:pt>
                <c:pt idx="1662">
                  <c:v>1.3960459999999999</c:v>
                </c:pt>
                <c:pt idx="1663">
                  <c:v>2.2112810000000001</c:v>
                </c:pt>
                <c:pt idx="1664">
                  <c:v>1.468971</c:v>
                </c:pt>
                <c:pt idx="1665">
                  <c:v>1.4651940000000001</c:v>
                </c:pt>
                <c:pt idx="1666">
                  <c:v>1.516915</c:v>
                </c:pt>
                <c:pt idx="1667">
                  <c:v>1.4832129999999999</c:v>
                </c:pt>
                <c:pt idx="1668">
                  <c:v>1.5911379999999999</c:v>
                </c:pt>
                <c:pt idx="1669">
                  <c:v>1.5880449999999999</c:v>
                </c:pt>
                <c:pt idx="1670">
                  <c:v>1.383472</c:v>
                </c:pt>
                <c:pt idx="1671">
                  <c:v>1.3191390000000001</c:v>
                </c:pt>
                <c:pt idx="1672">
                  <c:v>1.5302309999999999</c:v>
                </c:pt>
                <c:pt idx="1673">
                  <c:v>1.463749</c:v>
                </c:pt>
                <c:pt idx="1674">
                  <c:v>1.4975449999999999</c:v>
                </c:pt>
                <c:pt idx="1675">
                  <c:v>1.327861</c:v>
                </c:pt>
                <c:pt idx="1676">
                  <c:v>1.5068049999999999</c:v>
                </c:pt>
                <c:pt idx="1677">
                  <c:v>1.4942299999999999</c:v>
                </c:pt>
                <c:pt idx="1678">
                  <c:v>1.411176</c:v>
                </c:pt>
                <c:pt idx="1679">
                  <c:v>1.4561200000000001</c:v>
                </c:pt>
                <c:pt idx="1680">
                  <c:v>1.4324539999999999</c:v>
                </c:pt>
                <c:pt idx="1681">
                  <c:v>1.5057860000000001</c:v>
                </c:pt>
                <c:pt idx="1682">
                  <c:v>1.4911380000000001</c:v>
                </c:pt>
                <c:pt idx="1683">
                  <c:v>1.3596760000000001</c:v>
                </c:pt>
                <c:pt idx="1684">
                  <c:v>1.4524159999999999</c:v>
                </c:pt>
                <c:pt idx="1685">
                  <c:v>1.533212</c:v>
                </c:pt>
                <c:pt idx="1686">
                  <c:v>1.4773970000000001</c:v>
                </c:pt>
                <c:pt idx="1687">
                  <c:v>1.3367309999999999</c:v>
                </c:pt>
                <c:pt idx="1688">
                  <c:v>1.437694</c:v>
                </c:pt>
                <c:pt idx="1689">
                  <c:v>1.467676</c:v>
                </c:pt>
                <c:pt idx="1690">
                  <c:v>1.3993789999999999</c:v>
                </c:pt>
                <c:pt idx="1691">
                  <c:v>1.370935</c:v>
                </c:pt>
                <c:pt idx="1692">
                  <c:v>1.3343799999999999</c:v>
                </c:pt>
                <c:pt idx="1693">
                  <c:v>1.4513609999999999</c:v>
                </c:pt>
                <c:pt idx="1694">
                  <c:v>1.401065</c:v>
                </c:pt>
                <c:pt idx="1695">
                  <c:v>1.4878229999999999</c:v>
                </c:pt>
                <c:pt idx="1696">
                  <c:v>1.4420649999999999</c:v>
                </c:pt>
                <c:pt idx="1697">
                  <c:v>1.3500840000000001</c:v>
                </c:pt>
                <c:pt idx="1698">
                  <c:v>1.4991939999999999</c:v>
                </c:pt>
                <c:pt idx="1699">
                  <c:v>1.442212</c:v>
                </c:pt>
                <c:pt idx="1700">
                  <c:v>1.637119</c:v>
                </c:pt>
                <c:pt idx="1701">
                  <c:v>1.4028240000000001</c:v>
                </c:pt>
                <c:pt idx="1702">
                  <c:v>1.3815090000000001</c:v>
                </c:pt>
                <c:pt idx="1703">
                  <c:v>1.397991</c:v>
                </c:pt>
                <c:pt idx="1704">
                  <c:v>1.381972</c:v>
                </c:pt>
                <c:pt idx="1705">
                  <c:v>1.474064</c:v>
                </c:pt>
                <c:pt idx="1706">
                  <c:v>1.4831749999999999</c:v>
                </c:pt>
                <c:pt idx="1707">
                  <c:v>50.548696999999997</c:v>
                </c:pt>
                <c:pt idx="1708">
                  <c:v>1.5340640000000001</c:v>
                </c:pt>
                <c:pt idx="1709">
                  <c:v>1.4180269999999999</c:v>
                </c:pt>
                <c:pt idx="1710">
                  <c:v>1.372638</c:v>
                </c:pt>
                <c:pt idx="1711">
                  <c:v>1.424361</c:v>
                </c:pt>
                <c:pt idx="1712">
                  <c:v>1.599823</c:v>
                </c:pt>
                <c:pt idx="1713">
                  <c:v>2.3282250000000002</c:v>
                </c:pt>
                <c:pt idx="1714">
                  <c:v>1.6800999999999999</c:v>
                </c:pt>
                <c:pt idx="1715">
                  <c:v>1.8294509999999999</c:v>
                </c:pt>
                <c:pt idx="1716">
                  <c:v>1.561286</c:v>
                </c:pt>
                <c:pt idx="1717">
                  <c:v>1.4882500000000001</c:v>
                </c:pt>
                <c:pt idx="1718">
                  <c:v>1.4547680000000001</c:v>
                </c:pt>
                <c:pt idx="1719">
                  <c:v>1.51536</c:v>
                </c:pt>
                <c:pt idx="1720">
                  <c:v>146.054518</c:v>
                </c:pt>
                <c:pt idx="1721">
                  <c:v>1.2981940000000001</c:v>
                </c:pt>
                <c:pt idx="1722">
                  <c:v>1.2712319999999999</c:v>
                </c:pt>
                <c:pt idx="1723">
                  <c:v>1.3359730000000001</c:v>
                </c:pt>
                <c:pt idx="1724">
                  <c:v>1.5405450000000001</c:v>
                </c:pt>
                <c:pt idx="1725">
                  <c:v>1.458083</c:v>
                </c:pt>
                <c:pt idx="1726">
                  <c:v>1.317288</c:v>
                </c:pt>
                <c:pt idx="1727">
                  <c:v>1.370417</c:v>
                </c:pt>
                <c:pt idx="1728">
                  <c:v>1.310009</c:v>
                </c:pt>
                <c:pt idx="1729">
                  <c:v>1.3898429999999999</c:v>
                </c:pt>
                <c:pt idx="1730">
                  <c:v>1.8460430000000001</c:v>
                </c:pt>
                <c:pt idx="1731">
                  <c:v>60.637481000000001</c:v>
                </c:pt>
                <c:pt idx="1732">
                  <c:v>1.3789899999999999</c:v>
                </c:pt>
                <c:pt idx="1733">
                  <c:v>1.4998050000000001</c:v>
                </c:pt>
                <c:pt idx="1734">
                  <c:v>1.575785</c:v>
                </c:pt>
                <c:pt idx="1735">
                  <c:v>1.346676</c:v>
                </c:pt>
                <c:pt idx="1736">
                  <c:v>1.4962679999999999</c:v>
                </c:pt>
                <c:pt idx="1737">
                  <c:v>1.5313600000000001</c:v>
                </c:pt>
                <c:pt idx="1738">
                  <c:v>1.431379</c:v>
                </c:pt>
                <c:pt idx="1739">
                  <c:v>1.3242320000000001</c:v>
                </c:pt>
                <c:pt idx="1740">
                  <c:v>1.397824</c:v>
                </c:pt>
                <c:pt idx="1741">
                  <c:v>1.4810639999999999</c:v>
                </c:pt>
                <c:pt idx="1742">
                  <c:v>1.537434</c:v>
                </c:pt>
                <c:pt idx="1743">
                  <c:v>1.3727130000000001</c:v>
                </c:pt>
                <c:pt idx="1744">
                  <c:v>1.376306</c:v>
                </c:pt>
                <c:pt idx="1745">
                  <c:v>1.4618599999999999</c:v>
                </c:pt>
                <c:pt idx="1746">
                  <c:v>1.3913420000000001</c:v>
                </c:pt>
                <c:pt idx="1747">
                  <c:v>1.3030280000000001</c:v>
                </c:pt>
                <c:pt idx="1748">
                  <c:v>1.401583</c:v>
                </c:pt>
                <c:pt idx="1749">
                  <c:v>1.337658</c:v>
                </c:pt>
                <c:pt idx="1750">
                  <c:v>1.6962109999999999</c:v>
                </c:pt>
                <c:pt idx="1751">
                  <c:v>1.387713</c:v>
                </c:pt>
                <c:pt idx="1752">
                  <c:v>1.5723419999999999</c:v>
                </c:pt>
                <c:pt idx="1753">
                  <c:v>1.46299</c:v>
                </c:pt>
                <c:pt idx="1754">
                  <c:v>1.4854350000000001</c:v>
                </c:pt>
                <c:pt idx="1755">
                  <c:v>1.4213979999999999</c:v>
                </c:pt>
                <c:pt idx="1756">
                  <c:v>1.722877</c:v>
                </c:pt>
                <c:pt idx="1757">
                  <c:v>1.3819539999999999</c:v>
                </c:pt>
                <c:pt idx="1758">
                  <c:v>1.5931930000000001</c:v>
                </c:pt>
                <c:pt idx="1759">
                  <c:v>2.0281340000000001</c:v>
                </c:pt>
                <c:pt idx="1760">
                  <c:v>1.552027</c:v>
                </c:pt>
                <c:pt idx="1761">
                  <c:v>1.495601</c:v>
                </c:pt>
                <c:pt idx="1762">
                  <c:v>261.24924499999997</c:v>
                </c:pt>
                <c:pt idx="1763">
                  <c:v>1.290009</c:v>
                </c:pt>
                <c:pt idx="1764">
                  <c:v>1.551879</c:v>
                </c:pt>
                <c:pt idx="1765">
                  <c:v>1.6751739999999999</c:v>
                </c:pt>
                <c:pt idx="1766">
                  <c:v>1.3589720000000001</c:v>
                </c:pt>
                <c:pt idx="1767">
                  <c:v>1.4734529999999999</c:v>
                </c:pt>
                <c:pt idx="1768">
                  <c:v>1.892395</c:v>
                </c:pt>
                <c:pt idx="1769">
                  <c:v>1.652952</c:v>
                </c:pt>
                <c:pt idx="1770">
                  <c:v>1.3362130000000001</c:v>
                </c:pt>
                <c:pt idx="1771">
                  <c:v>1.8198030000000001</c:v>
                </c:pt>
                <c:pt idx="1772">
                  <c:v>1.4827859999999999</c:v>
                </c:pt>
                <c:pt idx="1773">
                  <c:v>1.4012869999999999</c:v>
                </c:pt>
                <c:pt idx="1774">
                  <c:v>1.486361</c:v>
                </c:pt>
                <c:pt idx="1775">
                  <c:v>1.574211</c:v>
                </c:pt>
                <c:pt idx="1776">
                  <c:v>1.6362300000000001</c:v>
                </c:pt>
                <c:pt idx="1777">
                  <c:v>1.3711199999999999</c:v>
                </c:pt>
                <c:pt idx="1778">
                  <c:v>1.4364159999999999</c:v>
                </c:pt>
                <c:pt idx="1779">
                  <c:v>1.4710639999999999</c:v>
                </c:pt>
                <c:pt idx="1780">
                  <c:v>1.6333409999999999</c:v>
                </c:pt>
                <c:pt idx="1781">
                  <c:v>1.47936</c:v>
                </c:pt>
                <c:pt idx="1782">
                  <c:v>1.3586389999999999</c:v>
                </c:pt>
                <c:pt idx="1783">
                  <c:v>1.436472</c:v>
                </c:pt>
                <c:pt idx="1784">
                  <c:v>1.5828599999999999</c:v>
                </c:pt>
                <c:pt idx="1785">
                  <c:v>2.1626889999999999</c:v>
                </c:pt>
                <c:pt idx="1786">
                  <c:v>1.390509</c:v>
                </c:pt>
                <c:pt idx="1787">
                  <c:v>1.740488</c:v>
                </c:pt>
                <c:pt idx="1788">
                  <c:v>1.536138</c:v>
                </c:pt>
                <c:pt idx="1789">
                  <c:v>1.394158</c:v>
                </c:pt>
                <c:pt idx="1790">
                  <c:v>2.404744</c:v>
                </c:pt>
                <c:pt idx="1791">
                  <c:v>1.425101</c:v>
                </c:pt>
                <c:pt idx="1792">
                  <c:v>1.6295999999999999</c:v>
                </c:pt>
                <c:pt idx="1793">
                  <c:v>1.9006909999999999</c:v>
                </c:pt>
                <c:pt idx="1794">
                  <c:v>1.634563</c:v>
                </c:pt>
                <c:pt idx="1795">
                  <c:v>1.413805</c:v>
                </c:pt>
                <c:pt idx="1796">
                  <c:v>1.4888600000000001</c:v>
                </c:pt>
                <c:pt idx="1797">
                  <c:v>1.4886379999999999</c:v>
                </c:pt>
                <c:pt idx="1798">
                  <c:v>1.367065</c:v>
                </c:pt>
                <c:pt idx="1799">
                  <c:v>1.4440090000000001</c:v>
                </c:pt>
                <c:pt idx="1800">
                  <c:v>1.6015079999999999</c:v>
                </c:pt>
                <c:pt idx="1801">
                  <c:v>1.4388430000000001</c:v>
                </c:pt>
                <c:pt idx="1802">
                  <c:v>1.2331209999999999</c:v>
                </c:pt>
                <c:pt idx="1803">
                  <c:v>1.4097679999999999</c:v>
                </c:pt>
                <c:pt idx="1804">
                  <c:v>1.7704139999999999</c:v>
                </c:pt>
                <c:pt idx="1805">
                  <c:v>1.7178040000000001</c:v>
                </c:pt>
                <c:pt idx="1806">
                  <c:v>1.317528</c:v>
                </c:pt>
                <c:pt idx="1807">
                  <c:v>1.3858060000000001</c:v>
                </c:pt>
                <c:pt idx="1808">
                  <c:v>1.6218779999999999</c:v>
                </c:pt>
                <c:pt idx="1809">
                  <c:v>50.465828000000002</c:v>
                </c:pt>
                <c:pt idx="1810">
                  <c:v>1.517064</c:v>
                </c:pt>
                <c:pt idx="1811">
                  <c:v>1.4412499999999999</c:v>
                </c:pt>
                <c:pt idx="1812">
                  <c:v>1.6203959999999999</c:v>
                </c:pt>
                <c:pt idx="1813">
                  <c:v>1.3780650000000001</c:v>
                </c:pt>
                <c:pt idx="1814">
                  <c:v>1.2502329999999999</c:v>
                </c:pt>
                <c:pt idx="1815">
                  <c:v>50.747345000000003</c:v>
                </c:pt>
                <c:pt idx="1816">
                  <c:v>1.4200090000000001</c:v>
                </c:pt>
                <c:pt idx="1817">
                  <c:v>1.4959530000000001</c:v>
                </c:pt>
                <c:pt idx="1818">
                  <c:v>1.477749</c:v>
                </c:pt>
                <c:pt idx="1819">
                  <c:v>1.528842</c:v>
                </c:pt>
                <c:pt idx="1820">
                  <c:v>1.6306929999999999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DA3-4180-A50C-517A1CAE7A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1308512"/>
        <c:axId val="621307264"/>
      </c:scatterChart>
      <c:valAx>
        <c:axId val="6213085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1307264"/>
        <c:crosses val="autoZero"/>
        <c:crossBetween val="midCat"/>
      </c:valAx>
      <c:valAx>
        <c:axId val="621307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rnd">
            <a:solidFill>
              <a:schemeClr val="dk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1308512"/>
        <c:crosses val="autoZero"/>
        <c:crossBetween val="midCat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>
                <a:alpha val="0"/>
              </a:schemeClr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Frame</a:t>
            </a:r>
            <a:r>
              <a:rPr lang="en-IN" baseline="0" dirty="0"/>
              <a:t> Capture time difference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data!$AS$1:$AS$1824</c:f>
              <c:numCache>
                <c:formatCode>General</c:formatCode>
                <c:ptCount val="1824"/>
                <c:pt idx="0">
                  <c:v>0</c:v>
                </c:pt>
                <c:pt idx="6">
                  <c:v>0.10051100000003999</c:v>
                </c:pt>
                <c:pt idx="7">
                  <c:v>9.9547999999970216E-2</c:v>
                </c:pt>
                <c:pt idx="8">
                  <c:v>0.10018800000000283</c:v>
                </c:pt>
                <c:pt idx="9">
                  <c:v>9.9878999999987172E-2</c:v>
                </c:pt>
                <c:pt idx="10">
                  <c:v>0.13551800000004732</c:v>
                </c:pt>
                <c:pt idx="11">
                  <c:v>9.9828000000002248E-2</c:v>
                </c:pt>
                <c:pt idx="12">
                  <c:v>0.10013699999996106</c:v>
                </c:pt>
                <c:pt idx="13">
                  <c:v>0.10069500000003018</c:v>
                </c:pt>
                <c:pt idx="14">
                  <c:v>9.9267999999995027E-2</c:v>
                </c:pt>
                <c:pt idx="15">
                  <c:v>0.1003390000000195</c:v>
                </c:pt>
                <c:pt idx="16">
                  <c:v>9.9627999999995609E-2</c:v>
                </c:pt>
                <c:pt idx="17">
                  <c:v>0.10037899999997535</c:v>
                </c:pt>
                <c:pt idx="18">
                  <c:v>9.9642000000017106E-2</c:v>
                </c:pt>
                <c:pt idx="19">
                  <c:v>0.10010299999999006</c:v>
                </c:pt>
                <c:pt idx="20">
                  <c:v>9.9915000000009968E-2</c:v>
                </c:pt>
                <c:pt idx="21">
                  <c:v>0.10008399999998119</c:v>
                </c:pt>
                <c:pt idx="22">
                  <c:v>0.10001199999999244</c:v>
                </c:pt>
                <c:pt idx="23">
                  <c:v>9.9951000000032764E-2</c:v>
                </c:pt>
                <c:pt idx="24">
                  <c:v>9.9987999999996191E-2</c:v>
                </c:pt>
                <c:pt idx="25">
                  <c:v>0.10004299999997102</c:v>
                </c:pt>
                <c:pt idx="26">
                  <c:v>0.10012299999999641</c:v>
                </c:pt>
                <c:pt idx="27">
                  <c:v>0.10274600000002465</c:v>
                </c:pt>
                <c:pt idx="28">
                  <c:v>9.7370000000012169E-2</c:v>
                </c:pt>
                <c:pt idx="29">
                  <c:v>9.9897999999996046E-2</c:v>
                </c:pt>
                <c:pt idx="30">
                  <c:v>0.10009999999999764</c:v>
                </c:pt>
                <c:pt idx="31">
                  <c:v>0.1003989999999817</c:v>
                </c:pt>
                <c:pt idx="32">
                  <c:v>9.9772000000029948E-2</c:v>
                </c:pt>
                <c:pt idx="33">
                  <c:v>9.9827999999945405E-2</c:v>
                </c:pt>
                <c:pt idx="34">
                  <c:v>9.9910000000022592E-2</c:v>
                </c:pt>
                <c:pt idx="35">
                  <c:v>0.10001399999998739</c:v>
                </c:pt>
                <c:pt idx="36">
                  <c:v>0.10003299999999626</c:v>
                </c:pt>
                <c:pt idx="37">
                  <c:v>0.10005599999999504</c:v>
                </c:pt>
                <c:pt idx="38">
                  <c:v>0.10021800000004077</c:v>
                </c:pt>
                <c:pt idx="39">
                  <c:v>9.9804000000005999E-2</c:v>
                </c:pt>
                <c:pt idx="40">
                  <c:v>9.997699999996712E-2</c:v>
                </c:pt>
                <c:pt idx="41">
                  <c:v>9.9989999999991142E-2</c:v>
                </c:pt>
                <c:pt idx="42">
                  <c:v>9.9963000000002467E-2</c:v>
                </c:pt>
                <c:pt idx="43">
                  <c:v>0.10007799999999634</c:v>
                </c:pt>
                <c:pt idx="44">
                  <c:v>0.10011000000002923</c:v>
                </c:pt>
                <c:pt idx="45">
                  <c:v>0.10003899999998112</c:v>
                </c:pt>
                <c:pt idx="46">
                  <c:v>0.10007500000000391</c:v>
                </c:pt>
                <c:pt idx="47">
                  <c:v>9.9914000000012493E-2</c:v>
                </c:pt>
                <c:pt idx="48">
                  <c:v>9.9883999999974549E-2</c:v>
                </c:pt>
                <c:pt idx="49">
                  <c:v>0.10000600000000759</c:v>
                </c:pt>
                <c:pt idx="50">
                  <c:v>9.9998000000027787E-2</c:v>
                </c:pt>
                <c:pt idx="51">
                  <c:v>0.10008599999997614</c:v>
                </c:pt>
                <c:pt idx="52">
                  <c:v>9.9942999999996118E-2</c:v>
                </c:pt>
                <c:pt idx="53">
                  <c:v>0.100262999999984</c:v>
                </c:pt>
                <c:pt idx="54">
                  <c:v>9.986900000001242E-2</c:v>
                </c:pt>
                <c:pt idx="55">
                  <c:v>9.9967999999989843E-2</c:v>
                </c:pt>
                <c:pt idx="56">
                  <c:v>0.10048800000004121</c:v>
                </c:pt>
                <c:pt idx="57">
                  <c:v>9.9728999999967982E-2</c:v>
                </c:pt>
                <c:pt idx="58">
                  <c:v>0.10020600000001423</c:v>
                </c:pt>
                <c:pt idx="59">
                  <c:v>9.9734000000012202E-2</c:v>
                </c:pt>
                <c:pt idx="60">
                  <c:v>9.9907999999970798E-2</c:v>
                </c:pt>
                <c:pt idx="61">
                  <c:v>0.10000700000000506</c:v>
                </c:pt>
                <c:pt idx="62">
                  <c:v>9.9998000000027787E-2</c:v>
                </c:pt>
                <c:pt idx="63">
                  <c:v>0.10007400000000644</c:v>
                </c:pt>
                <c:pt idx="64">
                  <c:v>9.9998999999968419E-2</c:v>
                </c:pt>
                <c:pt idx="65">
                  <c:v>0.10003599999998869</c:v>
                </c:pt>
                <c:pt idx="66">
                  <c:v>0.10005499999999756</c:v>
                </c:pt>
                <c:pt idx="67">
                  <c:v>9.9908000000027641E-2</c:v>
                </c:pt>
                <c:pt idx="68">
                  <c:v>0.10003599999998869</c:v>
                </c:pt>
                <c:pt idx="69">
                  <c:v>0.10044299999998429</c:v>
                </c:pt>
                <c:pt idx="70">
                  <c:v>9.9790000000041346E-2</c:v>
                </c:pt>
                <c:pt idx="71">
                  <c:v>9.9813999999980751E-2</c:v>
                </c:pt>
                <c:pt idx="72">
                  <c:v>0.10083900000000767</c:v>
                </c:pt>
                <c:pt idx="73">
                  <c:v>9.9473999999986518E-2</c:v>
                </c:pt>
                <c:pt idx="74">
                  <c:v>9.9768999999980679E-2</c:v>
                </c:pt>
                <c:pt idx="75">
                  <c:v>0.10015400000003183</c:v>
                </c:pt>
                <c:pt idx="76">
                  <c:v>0.10012000000000398</c:v>
                </c:pt>
                <c:pt idx="77">
                  <c:v>0.10167500000000018</c:v>
                </c:pt>
                <c:pt idx="78">
                  <c:v>9.8056999999982963E-2</c:v>
                </c:pt>
                <c:pt idx="79">
                  <c:v>0.10023200000000543</c:v>
                </c:pt>
                <c:pt idx="80">
                  <c:v>9.9877999999989697E-2</c:v>
                </c:pt>
                <c:pt idx="81">
                  <c:v>0.10011300000002166</c:v>
                </c:pt>
                <c:pt idx="82">
                  <c:v>9.9880999999982123E-2</c:v>
                </c:pt>
                <c:pt idx="83">
                  <c:v>0.10003900000003796</c:v>
                </c:pt>
                <c:pt idx="84">
                  <c:v>9.9938999999949374E-2</c:v>
                </c:pt>
                <c:pt idx="85">
                  <c:v>0.10000400000001264</c:v>
                </c:pt>
                <c:pt idx="86">
                  <c:v>0.10028199999999288</c:v>
                </c:pt>
                <c:pt idx="87">
                  <c:v>9.9712000000010903E-2</c:v>
                </c:pt>
                <c:pt idx="88">
                  <c:v>0.10011300000002166</c:v>
                </c:pt>
                <c:pt idx="89">
                  <c:v>0.10005899999998746</c:v>
                </c:pt>
                <c:pt idx="90">
                  <c:v>9.9989999999991142E-2</c:v>
                </c:pt>
                <c:pt idx="91">
                  <c:v>0.10034400000000687</c:v>
                </c:pt>
                <c:pt idx="92">
                  <c:v>9.9622000000010758E-2</c:v>
                </c:pt>
                <c:pt idx="93">
                  <c:v>0.10081800000000385</c:v>
                </c:pt>
                <c:pt idx="94">
                  <c:v>9.9185999999974683E-2</c:v>
                </c:pt>
                <c:pt idx="95">
                  <c:v>0.10018200000001798</c:v>
                </c:pt>
                <c:pt idx="96">
                  <c:v>0.10022700000001805</c:v>
                </c:pt>
                <c:pt idx="97">
                  <c:v>9.9672999999995682E-2</c:v>
                </c:pt>
                <c:pt idx="98">
                  <c:v>0.10021899999998141</c:v>
                </c:pt>
                <c:pt idx="99">
                  <c:v>0.10031399999996893</c:v>
                </c:pt>
                <c:pt idx="100">
                  <c:v>9.9586000000044805E-2</c:v>
                </c:pt>
                <c:pt idx="101">
                  <c:v>0.10005499999999756</c:v>
                </c:pt>
                <c:pt idx="102">
                  <c:v>9.9900999999988471E-2</c:v>
                </c:pt>
                <c:pt idx="103">
                  <c:v>0.10010999999997239</c:v>
                </c:pt>
                <c:pt idx="104">
                  <c:v>0.10027200000001812</c:v>
                </c:pt>
                <c:pt idx="105">
                  <c:v>9.9840000000028795E-2</c:v>
                </c:pt>
                <c:pt idx="106">
                  <c:v>9.9801999999954205E-2</c:v>
                </c:pt>
                <c:pt idx="107">
                  <c:v>0.1002390000000446</c:v>
                </c:pt>
                <c:pt idx="108">
                  <c:v>0.10004899999995587</c:v>
                </c:pt>
                <c:pt idx="109">
                  <c:v>9.9779000000012275E-2</c:v>
                </c:pt>
                <c:pt idx="110">
                  <c:v>0.1001590000000192</c:v>
                </c:pt>
                <c:pt idx="111">
                  <c:v>9.988799999996445E-2</c:v>
                </c:pt>
                <c:pt idx="112">
                  <c:v>0.1002510000000143</c:v>
                </c:pt>
                <c:pt idx="113">
                  <c:v>0.10032000000001062</c:v>
                </c:pt>
                <c:pt idx="114">
                  <c:v>9.9535000000003038E-2</c:v>
                </c:pt>
                <c:pt idx="115">
                  <c:v>9.6046000000001186E-2</c:v>
                </c:pt>
                <c:pt idx="116">
                  <c:v>0.10009400000001278</c:v>
                </c:pt>
                <c:pt idx="117">
                  <c:v>0.10012299999999641</c:v>
                </c:pt>
                <c:pt idx="118">
                  <c:v>9.9687000000017179E-2</c:v>
                </c:pt>
                <c:pt idx="119">
                  <c:v>0.100262999999984</c:v>
                </c:pt>
                <c:pt idx="120">
                  <c:v>0.10004800000001524</c:v>
                </c:pt>
                <c:pt idx="121">
                  <c:v>9.9721999999985655E-2</c:v>
                </c:pt>
                <c:pt idx="122">
                  <c:v>0.10044099999998934</c:v>
                </c:pt>
                <c:pt idx="123">
                  <c:v>9.9623000000008233E-2</c:v>
                </c:pt>
                <c:pt idx="124">
                  <c:v>0.10033399999997528</c:v>
                </c:pt>
                <c:pt idx="125">
                  <c:v>9.9923999999987245E-2</c:v>
                </c:pt>
                <c:pt idx="126">
                  <c:v>9.9765000000047621E-2</c:v>
                </c:pt>
                <c:pt idx="127">
                  <c:v>0.10005400000000009</c:v>
                </c:pt>
                <c:pt idx="128">
                  <c:v>0.10000499999995327</c:v>
                </c:pt>
                <c:pt idx="129">
                  <c:v>0.10006000000004178</c:v>
                </c:pt>
                <c:pt idx="130">
                  <c:v>0.10050300000000334</c:v>
                </c:pt>
                <c:pt idx="131">
                  <c:v>9.951899999998659E-2</c:v>
                </c:pt>
                <c:pt idx="132">
                  <c:v>0.10011300000002166</c:v>
                </c:pt>
                <c:pt idx="133">
                  <c:v>0.10005599999999504</c:v>
                </c:pt>
                <c:pt idx="134">
                  <c:v>9.9905999999975847E-2</c:v>
                </c:pt>
                <c:pt idx="135">
                  <c:v>0.10008800000002793</c:v>
                </c:pt>
                <c:pt idx="136">
                  <c:v>9.9896000000001095E-2</c:v>
                </c:pt>
                <c:pt idx="137">
                  <c:v>0.1004169999999931</c:v>
                </c:pt>
                <c:pt idx="138">
                  <c:v>9.9564999999984138E-2</c:v>
                </c:pt>
                <c:pt idx="139">
                  <c:v>0.10012000000000398</c:v>
                </c:pt>
                <c:pt idx="140">
                  <c:v>0.10021799999998393</c:v>
                </c:pt>
                <c:pt idx="141">
                  <c:v>9.9778000000014799E-2</c:v>
                </c:pt>
                <c:pt idx="142">
                  <c:v>0.1002929999999651</c:v>
                </c:pt>
                <c:pt idx="143">
                  <c:v>9.9773000000027423E-2</c:v>
                </c:pt>
                <c:pt idx="144">
                  <c:v>9.9909000000025117E-2</c:v>
                </c:pt>
                <c:pt idx="145">
                  <c:v>0.10017099999998891</c:v>
                </c:pt>
                <c:pt idx="146">
                  <c:v>0.1003989999999817</c:v>
                </c:pt>
                <c:pt idx="147">
                  <c:v>9.9749000000031174E-2</c:v>
                </c:pt>
                <c:pt idx="148">
                  <c:v>0.10033199999998033</c:v>
                </c:pt>
                <c:pt idx="149">
                  <c:v>9.9461000000019339E-2</c:v>
                </c:pt>
                <c:pt idx="150">
                  <c:v>0.10041599999999562</c:v>
                </c:pt>
                <c:pt idx="151">
                  <c:v>9.9643999999955213E-2</c:v>
                </c:pt>
                <c:pt idx="152">
                  <c:v>0.16884400000003552</c:v>
                </c:pt>
                <c:pt idx="153">
                  <c:v>9.9882999999977073E-2</c:v>
                </c:pt>
                <c:pt idx="154">
                  <c:v>9.9893000000008669E-2</c:v>
                </c:pt>
                <c:pt idx="155">
                  <c:v>0.10028399999998783</c:v>
                </c:pt>
                <c:pt idx="156">
                  <c:v>0.16654099999999517</c:v>
                </c:pt>
                <c:pt idx="157">
                  <c:v>9.8050999999998112E-2</c:v>
                </c:pt>
                <c:pt idx="158">
                  <c:v>0.10001099999999497</c:v>
                </c:pt>
                <c:pt idx="159">
                  <c:v>0.10118200000005118</c:v>
                </c:pt>
                <c:pt idx="160">
                  <c:v>9.9211999999965883E-2</c:v>
                </c:pt>
                <c:pt idx="161">
                  <c:v>0.10007999999999129</c:v>
                </c:pt>
                <c:pt idx="162">
                  <c:v>9.963900000002468E-2</c:v>
                </c:pt>
                <c:pt idx="163">
                  <c:v>0.10006199999997989</c:v>
                </c:pt>
                <c:pt idx="164">
                  <c:v>0.10019399999998768</c:v>
                </c:pt>
                <c:pt idx="165">
                  <c:v>9.9713000000008378E-2</c:v>
                </c:pt>
                <c:pt idx="166">
                  <c:v>0.10004600000002029</c:v>
                </c:pt>
                <c:pt idx="167">
                  <c:v>0.10029700000001185</c:v>
                </c:pt>
                <c:pt idx="168">
                  <c:v>9.98079999999959E-2</c:v>
                </c:pt>
                <c:pt idx="169">
                  <c:v>0.10009400000001278</c:v>
                </c:pt>
                <c:pt idx="170">
                  <c:v>9.9862999999970725E-2</c:v>
                </c:pt>
                <c:pt idx="171">
                  <c:v>0.10000800000000254</c:v>
                </c:pt>
                <c:pt idx="172">
                  <c:v>0.10001499999998487</c:v>
                </c:pt>
                <c:pt idx="173">
                  <c:v>0.10022700000001805</c:v>
                </c:pt>
                <c:pt idx="174">
                  <c:v>9.9906999999973323E-2</c:v>
                </c:pt>
                <c:pt idx="175">
                  <c:v>9.9985000000003765E-2</c:v>
                </c:pt>
                <c:pt idx="176">
                  <c:v>0.10004000000003543</c:v>
                </c:pt>
                <c:pt idx="177">
                  <c:v>9.9866999999960626E-2</c:v>
                </c:pt>
                <c:pt idx="178">
                  <c:v>9.9983000000008815E-2</c:v>
                </c:pt>
                <c:pt idx="179">
                  <c:v>0.10014499999999771</c:v>
                </c:pt>
                <c:pt idx="180">
                  <c:v>0.1007600000000366</c:v>
                </c:pt>
                <c:pt idx="181">
                  <c:v>9.9311999999997624E-2</c:v>
                </c:pt>
                <c:pt idx="182">
                  <c:v>0.10017799999997123</c:v>
                </c:pt>
                <c:pt idx="183">
                  <c:v>0.10013000000003558</c:v>
                </c:pt>
                <c:pt idx="184">
                  <c:v>9.9820999999963078E-2</c:v>
                </c:pt>
                <c:pt idx="185">
                  <c:v>9.9996000000032836E-2</c:v>
                </c:pt>
                <c:pt idx="186">
                  <c:v>0.10011199999996734</c:v>
                </c:pt>
                <c:pt idx="187">
                  <c:v>0.10020500000001675</c:v>
                </c:pt>
                <c:pt idx="188">
                  <c:v>9.9952999999970871E-2</c:v>
                </c:pt>
                <c:pt idx="189">
                  <c:v>9.9727000000029875E-2</c:v>
                </c:pt>
                <c:pt idx="190">
                  <c:v>0.10009900000000016</c:v>
                </c:pt>
                <c:pt idx="191">
                  <c:v>0.10032400000000052</c:v>
                </c:pt>
                <c:pt idx="192">
                  <c:v>0.10009800000000268</c:v>
                </c:pt>
                <c:pt idx="193">
                  <c:v>9.9478999999973894E-2</c:v>
                </c:pt>
                <c:pt idx="194">
                  <c:v>0.10013300000002801</c:v>
                </c:pt>
                <c:pt idx="195">
                  <c:v>9.9855999999988398E-2</c:v>
                </c:pt>
                <c:pt idx="196">
                  <c:v>0.10041599999999562</c:v>
                </c:pt>
                <c:pt idx="197">
                  <c:v>9.97820000000047E-2</c:v>
                </c:pt>
                <c:pt idx="198">
                  <c:v>9.9889000000018768E-2</c:v>
                </c:pt>
                <c:pt idx="199">
                  <c:v>0.10039999999997917</c:v>
                </c:pt>
                <c:pt idx="200">
                  <c:v>9.9805000000003474E-2</c:v>
                </c:pt>
                <c:pt idx="201">
                  <c:v>0.10048100000000204</c:v>
                </c:pt>
                <c:pt idx="202">
                  <c:v>9.9696999999991931E-2</c:v>
                </c:pt>
                <c:pt idx="203">
                  <c:v>9.9619000000018332E-2</c:v>
                </c:pt>
                <c:pt idx="204">
                  <c:v>0.10003399999999374</c:v>
                </c:pt>
                <c:pt idx="205">
                  <c:v>0.10031600000002072</c:v>
                </c:pt>
                <c:pt idx="206">
                  <c:v>9.9706999999966683E-2</c:v>
                </c:pt>
                <c:pt idx="207">
                  <c:v>0.10061799999999721</c:v>
                </c:pt>
                <c:pt idx="208">
                  <c:v>9.9356000000000222E-2</c:v>
                </c:pt>
                <c:pt idx="209">
                  <c:v>0.10052100000001474</c:v>
                </c:pt>
                <c:pt idx="210">
                  <c:v>9.992499999998472E-2</c:v>
                </c:pt>
                <c:pt idx="211">
                  <c:v>9.9650999999994383E-2</c:v>
                </c:pt>
                <c:pt idx="212">
                  <c:v>9.995600000002014E-2</c:v>
                </c:pt>
                <c:pt idx="213">
                  <c:v>0.10047200000002476</c:v>
                </c:pt>
                <c:pt idx="214">
                  <c:v>9.9579999999946267E-2</c:v>
                </c:pt>
                <c:pt idx="215">
                  <c:v>0.10009600000000773</c:v>
                </c:pt>
                <c:pt idx="216">
                  <c:v>0.10059900000004518</c:v>
                </c:pt>
                <c:pt idx="217">
                  <c:v>9.9432999999976346E-2</c:v>
                </c:pt>
                <c:pt idx="218">
                  <c:v>9.9968999999987318E-2</c:v>
                </c:pt>
                <c:pt idx="219">
                  <c:v>0.10005200000000514</c:v>
                </c:pt>
                <c:pt idx="220">
                  <c:v>9.9939000000006217E-2</c:v>
                </c:pt>
                <c:pt idx="221">
                  <c:v>0.10014999999998508</c:v>
                </c:pt>
                <c:pt idx="222">
                  <c:v>0.10010199999999259</c:v>
                </c:pt>
                <c:pt idx="223">
                  <c:v>9.9816000000032545E-2</c:v>
                </c:pt>
                <c:pt idx="224">
                  <c:v>0.10078999999996086</c:v>
                </c:pt>
                <c:pt idx="225">
                  <c:v>9.949100000000044E-2</c:v>
                </c:pt>
                <c:pt idx="226">
                  <c:v>9.9810000000047694E-2</c:v>
                </c:pt>
                <c:pt idx="227">
                  <c:v>0.10021599999998898</c:v>
                </c:pt>
                <c:pt idx="228">
                  <c:v>9.9785999999994601E-2</c:v>
                </c:pt>
                <c:pt idx="229">
                  <c:v>9.995099999997592E-2</c:v>
                </c:pt>
                <c:pt idx="230">
                  <c:v>0.10007200000001149</c:v>
                </c:pt>
                <c:pt idx="231">
                  <c:v>9.995800000001509E-2</c:v>
                </c:pt>
                <c:pt idx="232">
                  <c:v>9.9967999999989843E-2</c:v>
                </c:pt>
                <c:pt idx="233">
                  <c:v>0.10020100000002685</c:v>
                </c:pt>
                <c:pt idx="234">
                  <c:v>9.9820999999963078E-2</c:v>
                </c:pt>
                <c:pt idx="235">
                  <c:v>0.10003299999999626</c:v>
                </c:pt>
                <c:pt idx="236">
                  <c:v>0.10004600000002029</c:v>
                </c:pt>
                <c:pt idx="237">
                  <c:v>9.9968999999987318E-2</c:v>
                </c:pt>
                <c:pt idx="238">
                  <c:v>0.10004400000002533</c:v>
                </c:pt>
                <c:pt idx="239">
                  <c:v>0.10003899999998112</c:v>
                </c:pt>
                <c:pt idx="240">
                  <c:v>0.10000400000001264</c:v>
                </c:pt>
                <c:pt idx="241">
                  <c:v>0.10000300000001516</c:v>
                </c:pt>
                <c:pt idx="242">
                  <c:v>0.10023799999999028</c:v>
                </c:pt>
                <c:pt idx="243">
                  <c:v>9.9767999999983203E-2</c:v>
                </c:pt>
                <c:pt idx="244">
                  <c:v>0.10017900000002555</c:v>
                </c:pt>
                <c:pt idx="245">
                  <c:v>9.9882999999977073E-2</c:v>
                </c:pt>
                <c:pt idx="246">
                  <c:v>0.10002800000000889</c:v>
                </c:pt>
                <c:pt idx="247">
                  <c:v>0.10013299999997116</c:v>
                </c:pt>
                <c:pt idx="248">
                  <c:v>9.9851999999998498E-2</c:v>
                </c:pt>
                <c:pt idx="249">
                  <c:v>0.10012299999999641</c:v>
                </c:pt>
                <c:pt idx="250">
                  <c:v>0.10050100000000839</c:v>
                </c:pt>
                <c:pt idx="251">
                  <c:v>9.9543000000039683E-2</c:v>
                </c:pt>
                <c:pt idx="252">
                  <c:v>9.9965999999994892E-2</c:v>
                </c:pt>
                <c:pt idx="253">
                  <c:v>0.10011399999996229</c:v>
                </c:pt>
                <c:pt idx="254">
                  <c:v>9.9940000000003693E-2</c:v>
                </c:pt>
                <c:pt idx="255">
                  <c:v>0.10034799999999677</c:v>
                </c:pt>
                <c:pt idx="256">
                  <c:v>0.10033300000003464</c:v>
                </c:pt>
                <c:pt idx="257">
                  <c:v>9.9398000000007869E-2</c:v>
                </c:pt>
                <c:pt idx="258">
                  <c:v>9.9991999999986092E-2</c:v>
                </c:pt>
                <c:pt idx="259">
                  <c:v>9.9963999999999942E-2</c:v>
                </c:pt>
                <c:pt idx="260">
                  <c:v>0.10002700000001141</c:v>
                </c:pt>
                <c:pt idx="261">
                  <c:v>0.10004299999997102</c:v>
                </c:pt>
                <c:pt idx="262">
                  <c:v>9.9957000000017615E-2</c:v>
                </c:pt>
                <c:pt idx="263">
                  <c:v>0.10007000000001653</c:v>
                </c:pt>
                <c:pt idx="264">
                  <c:v>9.9941999999998643E-2</c:v>
                </c:pt>
                <c:pt idx="265">
                  <c:v>0.10004899999995587</c:v>
                </c:pt>
                <c:pt idx="266">
                  <c:v>0.10002200000002404</c:v>
                </c:pt>
                <c:pt idx="267">
                  <c:v>0.10007600000000139</c:v>
                </c:pt>
                <c:pt idx="268">
                  <c:v>0.10005699999999251</c:v>
                </c:pt>
                <c:pt idx="269">
                  <c:v>0.10006800000002158</c:v>
                </c:pt>
                <c:pt idx="270">
                  <c:v>9.9826000000007298E-2</c:v>
                </c:pt>
                <c:pt idx="271">
                  <c:v>0.10004699999996092</c:v>
                </c:pt>
                <c:pt idx="272">
                  <c:v>9.9955000000022665E-2</c:v>
                </c:pt>
                <c:pt idx="273">
                  <c:v>0.10002600000001394</c:v>
                </c:pt>
                <c:pt idx="274">
                  <c:v>0.10006699999996727</c:v>
                </c:pt>
                <c:pt idx="275">
                  <c:v>0.10049900000001344</c:v>
                </c:pt>
                <c:pt idx="276">
                  <c:v>0.1644579999999678</c:v>
                </c:pt>
                <c:pt idx="277">
                  <c:v>9.9446000000000367E-2</c:v>
                </c:pt>
                <c:pt idx="278">
                  <c:v>0.10012400000005073</c:v>
                </c:pt>
                <c:pt idx="279">
                  <c:v>0.10001299999998992</c:v>
                </c:pt>
                <c:pt idx="280">
                  <c:v>9.98899999999594E-2</c:v>
                </c:pt>
                <c:pt idx="281">
                  <c:v>0.10002800000000889</c:v>
                </c:pt>
                <c:pt idx="282">
                  <c:v>0.10029300000002195</c:v>
                </c:pt>
                <c:pt idx="283">
                  <c:v>9.9855999999988398E-2</c:v>
                </c:pt>
                <c:pt idx="284">
                  <c:v>9.9863000000027569E-2</c:v>
                </c:pt>
                <c:pt idx="285">
                  <c:v>0.10005499999999756</c:v>
                </c:pt>
                <c:pt idx="286">
                  <c:v>0.10009499999995342</c:v>
                </c:pt>
                <c:pt idx="287">
                  <c:v>0.10052600000000211</c:v>
                </c:pt>
                <c:pt idx="288">
                  <c:v>9.9561000000051081E-2</c:v>
                </c:pt>
                <c:pt idx="289">
                  <c:v>9.9931999999967047E-2</c:v>
                </c:pt>
                <c:pt idx="290">
                  <c:v>0.10052200000001221</c:v>
                </c:pt>
                <c:pt idx="291">
                  <c:v>9.9432999999976346E-2</c:v>
                </c:pt>
                <c:pt idx="292">
                  <c:v>0.10077499999999873</c:v>
                </c:pt>
                <c:pt idx="293">
                  <c:v>9.9481000000025688E-2</c:v>
                </c:pt>
                <c:pt idx="294">
                  <c:v>0.1003289999999879</c:v>
                </c:pt>
                <c:pt idx="295">
                  <c:v>9.9658000000033553E-2</c:v>
                </c:pt>
                <c:pt idx="296">
                  <c:v>0.10010999999997239</c:v>
                </c:pt>
                <c:pt idx="297">
                  <c:v>9.9716000000000804E-2</c:v>
                </c:pt>
                <c:pt idx="298">
                  <c:v>0.10001599999998234</c:v>
                </c:pt>
                <c:pt idx="299">
                  <c:v>0.10016699999999901</c:v>
                </c:pt>
                <c:pt idx="300">
                  <c:v>0.10046199999999317</c:v>
                </c:pt>
                <c:pt idx="301">
                  <c:v>9.9625000000003183E-2</c:v>
                </c:pt>
                <c:pt idx="302">
                  <c:v>9.995800000001509E-2</c:v>
                </c:pt>
                <c:pt idx="303">
                  <c:v>9.993000000002894E-2</c:v>
                </c:pt>
                <c:pt idx="304">
                  <c:v>9.9908999999968273E-2</c:v>
                </c:pt>
                <c:pt idx="305">
                  <c:v>0.10024900000001935</c:v>
                </c:pt>
                <c:pt idx="306">
                  <c:v>0.10005999999998494</c:v>
                </c:pt>
                <c:pt idx="307">
                  <c:v>0.10031900000001315</c:v>
                </c:pt>
                <c:pt idx="308">
                  <c:v>9.9668000000008306E-2</c:v>
                </c:pt>
                <c:pt idx="309">
                  <c:v>9.9878999999987172E-2</c:v>
                </c:pt>
                <c:pt idx="310">
                  <c:v>0.10003499999999121</c:v>
                </c:pt>
                <c:pt idx="311">
                  <c:v>9.9977000000023963E-2</c:v>
                </c:pt>
                <c:pt idx="312">
                  <c:v>0.10010499999998501</c:v>
                </c:pt>
                <c:pt idx="313">
                  <c:v>9.9942999999996118E-2</c:v>
                </c:pt>
                <c:pt idx="314">
                  <c:v>0.10047100000002729</c:v>
                </c:pt>
                <c:pt idx="315">
                  <c:v>9.9714999999946485E-2</c:v>
                </c:pt>
                <c:pt idx="316">
                  <c:v>9.9766000000045096E-2</c:v>
                </c:pt>
                <c:pt idx="317">
                  <c:v>0.10028999999997268</c:v>
                </c:pt>
                <c:pt idx="318">
                  <c:v>9.9802000000011049E-2</c:v>
                </c:pt>
                <c:pt idx="319">
                  <c:v>0.10009900000000016</c:v>
                </c:pt>
                <c:pt idx="320">
                  <c:v>0.10004600000002029</c:v>
                </c:pt>
                <c:pt idx="321">
                  <c:v>9.9869999999953052E-2</c:v>
                </c:pt>
                <c:pt idx="322">
                  <c:v>0.10028800000003457</c:v>
                </c:pt>
                <c:pt idx="323">
                  <c:v>9.9765999999988253E-2</c:v>
                </c:pt>
                <c:pt idx="324">
                  <c:v>0.10009500000001026</c:v>
                </c:pt>
                <c:pt idx="325">
                  <c:v>9.9905999999975847E-2</c:v>
                </c:pt>
                <c:pt idx="326">
                  <c:v>0.10004700000001776</c:v>
                </c:pt>
                <c:pt idx="327">
                  <c:v>9.9971999999979744E-2</c:v>
                </c:pt>
                <c:pt idx="328">
                  <c:v>0.10038500000001704</c:v>
                </c:pt>
                <c:pt idx="329">
                  <c:v>9.9774000000024898E-2</c:v>
                </c:pt>
                <c:pt idx="330">
                  <c:v>0.10008399999998119</c:v>
                </c:pt>
                <c:pt idx="331">
                  <c:v>9.9818999999968128E-2</c:v>
                </c:pt>
                <c:pt idx="332">
                  <c:v>0.10002300000002151</c:v>
                </c:pt>
                <c:pt idx="333">
                  <c:v>0.1001770000000306</c:v>
                </c:pt>
                <c:pt idx="334">
                  <c:v>9.9919999999997344E-2</c:v>
                </c:pt>
                <c:pt idx="335">
                  <c:v>0.10002199999996719</c:v>
                </c:pt>
                <c:pt idx="336">
                  <c:v>0.10007400000000644</c:v>
                </c:pt>
                <c:pt idx="337">
                  <c:v>9.986700000001747E-2</c:v>
                </c:pt>
                <c:pt idx="338">
                  <c:v>0.1002070000000117</c:v>
                </c:pt>
                <c:pt idx="339">
                  <c:v>9.9886999999966974E-2</c:v>
                </c:pt>
                <c:pt idx="340">
                  <c:v>0.10010299999999006</c:v>
                </c:pt>
                <c:pt idx="341">
                  <c:v>9.990200000004279E-2</c:v>
                </c:pt>
                <c:pt idx="342">
                  <c:v>0.10010299999999006</c:v>
                </c:pt>
                <c:pt idx="343">
                  <c:v>0.10118399999998928</c:v>
                </c:pt>
                <c:pt idx="344">
                  <c:v>9.8844999999982974E-2</c:v>
                </c:pt>
                <c:pt idx="345">
                  <c:v>9.9861000000032618E-2</c:v>
                </c:pt>
                <c:pt idx="346">
                  <c:v>0.10050300000000334</c:v>
                </c:pt>
                <c:pt idx="347">
                  <c:v>9.9536000000000513E-2</c:v>
                </c:pt>
                <c:pt idx="348">
                  <c:v>0.10001499999998487</c:v>
                </c:pt>
                <c:pt idx="349">
                  <c:v>0.10057499999999209</c:v>
                </c:pt>
                <c:pt idx="350">
                  <c:v>9.9515999999994165E-2</c:v>
                </c:pt>
                <c:pt idx="351">
                  <c:v>0.10019499999998516</c:v>
                </c:pt>
                <c:pt idx="352">
                  <c:v>0.10013300000002801</c:v>
                </c:pt>
                <c:pt idx="353">
                  <c:v>9.9828999999999724E-2</c:v>
                </c:pt>
                <c:pt idx="354">
                  <c:v>9.98639999999682E-2</c:v>
                </c:pt>
                <c:pt idx="355">
                  <c:v>0.10003700000004301</c:v>
                </c:pt>
                <c:pt idx="356">
                  <c:v>9.995099999997592E-2</c:v>
                </c:pt>
                <c:pt idx="357">
                  <c:v>0.10009000000002288</c:v>
                </c:pt>
                <c:pt idx="358">
                  <c:v>0.10009099999996351</c:v>
                </c:pt>
                <c:pt idx="359">
                  <c:v>0.10012600000004568</c:v>
                </c:pt>
                <c:pt idx="360">
                  <c:v>0.10012299999999641</c:v>
                </c:pt>
                <c:pt idx="361">
                  <c:v>0.10058799999995927</c:v>
                </c:pt>
                <c:pt idx="362">
                  <c:v>9.9898999999993521E-2</c:v>
                </c:pt>
                <c:pt idx="363">
                  <c:v>9.9398000000007869E-2</c:v>
                </c:pt>
                <c:pt idx="364">
                  <c:v>9.981300000004012E-2</c:v>
                </c:pt>
                <c:pt idx="365">
                  <c:v>0.10009900000000016</c:v>
                </c:pt>
                <c:pt idx="366">
                  <c:v>0.10029499999996005</c:v>
                </c:pt>
                <c:pt idx="367">
                  <c:v>9.9702000000036151E-2</c:v>
                </c:pt>
                <c:pt idx="368">
                  <c:v>0.10026799999997138</c:v>
                </c:pt>
                <c:pt idx="369">
                  <c:v>9.9945999999988544E-2</c:v>
                </c:pt>
                <c:pt idx="370">
                  <c:v>0.10010700000003681</c:v>
                </c:pt>
                <c:pt idx="371">
                  <c:v>9.9849000000006072E-2</c:v>
                </c:pt>
                <c:pt idx="372">
                  <c:v>0.10977699999995139</c:v>
                </c:pt>
                <c:pt idx="373">
                  <c:v>9.0115000000025702E-2</c:v>
                </c:pt>
                <c:pt idx="374">
                  <c:v>9.9992999999983567E-2</c:v>
                </c:pt>
                <c:pt idx="375">
                  <c:v>9.9981000000013864E-2</c:v>
                </c:pt>
                <c:pt idx="376">
                  <c:v>0.10109399999998914</c:v>
                </c:pt>
                <c:pt idx="377">
                  <c:v>9.891400000003614E-2</c:v>
                </c:pt>
                <c:pt idx="378">
                  <c:v>0.10015799999996489</c:v>
                </c:pt>
                <c:pt idx="379">
                  <c:v>0.10036300000001575</c:v>
                </c:pt>
                <c:pt idx="380">
                  <c:v>9.9573000000020784E-2</c:v>
                </c:pt>
                <c:pt idx="381">
                  <c:v>0.10020299999996496</c:v>
                </c:pt>
                <c:pt idx="382">
                  <c:v>9.9757000000010976E-2</c:v>
                </c:pt>
                <c:pt idx="383">
                  <c:v>0.1003069999999866</c:v>
                </c:pt>
                <c:pt idx="384">
                  <c:v>9.9783999999999651E-2</c:v>
                </c:pt>
                <c:pt idx="385">
                  <c:v>0.10005999999998494</c:v>
                </c:pt>
                <c:pt idx="386">
                  <c:v>9.9971000000039112E-2</c:v>
                </c:pt>
                <c:pt idx="387">
                  <c:v>0.10014400000000023</c:v>
                </c:pt>
                <c:pt idx="388">
                  <c:v>9.9865999999963151E-2</c:v>
                </c:pt>
                <c:pt idx="389">
                  <c:v>0.10000400000001264</c:v>
                </c:pt>
                <c:pt idx="390">
                  <c:v>0.10018000000002303</c:v>
                </c:pt>
                <c:pt idx="391">
                  <c:v>9.9842999999964377E-2</c:v>
                </c:pt>
                <c:pt idx="392">
                  <c:v>0.10007800000005318</c:v>
                </c:pt>
                <c:pt idx="393">
                  <c:v>9.9965999999994892E-2</c:v>
                </c:pt>
                <c:pt idx="394">
                  <c:v>0.10058599999996432</c:v>
                </c:pt>
                <c:pt idx="395">
                  <c:v>9.9556000000006861E-2</c:v>
                </c:pt>
                <c:pt idx="396">
                  <c:v>0.10003100000000131</c:v>
                </c:pt>
                <c:pt idx="397">
                  <c:v>0.10011200000002418</c:v>
                </c:pt>
                <c:pt idx="398">
                  <c:v>9.9910999999963224E-2</c:v>
                </c:pt>
                <c:pt idx="399">
                  <c:v>9.9933000000021366E-2</c:v>
                </c:pt>
                <c:pt idx="400">
                  <c:v>9.9993999999981042E-2</c:v>
                </c:pt>
                <c:pt idx="401">
                  <c:v>0.10019700000003695</c:v>
                </c:pt>
                <c:pt idx="402">
                  <c:v>0.10003399999999374</c:v>
                </c:pt>
                <c:pt idx="403">
                  <c:v>9.9890999999956875E-2</c:v>
                </c:pt>
                <c:pt idx="404">
                  <c:v>9.9898000000052889E-2</c:v>
                </c:pt>
                <c:pt idx="405">
                  <c:v>0.10006699999996727</c:v>
                </c:pt>
                <c:pt idx="406">
                  <c:v>9.9993999999981042E-2</c:v>
                </c:pt>
                <c:pt idx="407">
                  <c:v>0.10020100000002685</c:v>
                </c:pt>
                <c:pt idx="408">
                  <c:v>9.9826000000007298E-2</c:v>
                </c:pt>
                <c:pt idx="409">
                  <c:v>0.10002700000001141</c:v>
                </c:pt>
                <c:pt idx="410">
                  <c:v>0.10007300000000896</c:v>
                </c:pt>
                <c:pt idx="411">
                  <c:v>0.10006099999998241</c:v>
                </c:pt>
                <c:pt idx="412">
                  <c:v>0.10003399999999374</c:v>
                </c:pt>
                <c:pt idx="413">
                  <c:v>9.984300000002122E-2</c:v>
                </c:pt>
                <c:pt idx="414">
                  <c:v>0.10004799999995839</c:v>
                </c:pt>
                <c:pt idx="415">
                  <c:v>9.9980000000016389E-2</c:v>
                </c:pt>
                <c:pt idx="416">
                  <c:v>0.10009000000002288</c:v>
                </c:pt>
                <c:pt idx="417">
                  <c:v>0.10047599999995782</c:v>
                </c:pt>
                <c:pt idx="418">
                  <c:v>0.10018999999999778</c:v>
                </c:pt>
                <c:pt idx="419">
                  <c:v>9.9331000000006497E-2</c:v>
                </c:pt>
                <c:pt idx="420">
                  <c:v>0.10079899999999498</c:v>
                </c:pt>
                <c:pt idx="421">
                  <c:v>9.9198999999998705E-2</c:v>
                </c:pt>
                <c:pt idx="422">
                  <c:v>0.10008100000004561</c:v>
                </c:pt>
                <c:pt idx="423">
                  <c:v>0.10009800000000268</c:v>
                </c:pt>
                <c:pt idx="424">
                  <c:v>9.9932999999964522E-2</c:v>
                </c:pt>
                <c:pt idx="425">
                  <c:v>0.10036200000001827</c:v>
                </c:pt>
                <c:pt idx="426">
                  <c:v>9.998200000001134E-2</c:v>
                </c:pt>
                <c:pt idx="427">
                  <c:v>9.9910999999963224E-2</c:v>
                </c:pt>
                <c:pt idx="428">
                  <c:v>9.986700000001747E-2</c:v>
                </c:pt>
                <c:pt idx="429">
                  <c:v>9.992099999999482E-2</c:v>
                </c:pt>
                <c:pt idx="430">
                  <c:v>0.10009000000002288</c:v>
                </c:pt>
                <c:pt idx="431">
                  <c:v>9.9931999999967047E-2</c:v>
                </c:pt>
                <c:pt idx="432">
                  <c:v>0.10038800000000947</c:v>
                </c:pt>
                <c:pt idx="433">
                  <c:v>9.9876999999992222E-2</c:v>
                </c:pt>
                <c:pt idx="434">
                  <c:v>9.9990999999988617E-2</c:v>
                </c:pt>
                <c:pt idx="435">
                  <c:v>9.9944000000050437E-2</c:v>
                </c:pt>
                <c:pt idx="436">
                  <c:v>9.9870999999950527E-2</c:v>
                </c:pt>
                <c:pt idx="437">
                  <c:v>9.9962000000004991E-2</c:v>
                </c:pt>
                <c:pt idx="438">
                  <c:v>0.10028600000003962</c:v>
                </c:pt>
                <c:pt idx="439">
                  <c:v>9.9942999999996118E-2</c:v>
                </c:pt>
                <c:pt idx="440">
                  <c:v>9.9910999999963224E-2</c:v>
                </c:pt>
                <c:pt idx="441">
                  <c:v>0.10011200000002418</c:v>
                </c:pt>
                <c:pt idx="442">
                  <c:v>9.998400000000629E-2</c:v>
                </c:pt>
                <c:pt idx="443">
                  <c:v>9.9853999999993448E-2</c:v>
                </c:pt>
                <c:pt idx="444">
                  <c:v>0.10012599999998884</c:v>
                </c:pt>
                <c:pt idx="445">
                  <c:v>9.9943999999993594E-2</c:v>
                </c:pt>
                <c:pt idx="446">
                  <c:v>9.9995000000035361E-2</c:v>
                </c:pt>
                <c:pt idx="447">
                  <c:v>0.10017799999997123</c:v>
                </c:pt>
                <c:pt idx="448">
                  <c:v>9.9834999999984575E-2</c:v>
                </c:pt>
                <c:pt idx="449">
                  <c:v>0.10014200000000528</c:v>
                </c:pt>
                <c:pt idx="450">
                  <c:v>9.992800000003399E-2</c:v>
                </c:pt>
                <c:pt idx="451">
                  <c:v>0.10006299999997736</c:v>
                </c:pt>
                <c:pt idx="452">
                  <c:v>0.10013099999997621</c:v>
                </c:pt>
                <c:pt idx="453">
                  <c:v>9.9862000000030093E-2</c:v>
                </c:pt>
                <c:pt idx="454">
                  <c:v>0.10009200000001783</c:v>
                </c:pt>
                <c:pt idx="455">
                  <c:v>9.989699999999857E-2</c:v>
                </c:pt>
                <c:pt idx="456">
                  <c:v>0.10061199999995551</c:v>
                </c:pt>
                <c:pt idx="457">
                  <c:v>9.9556000000006861E-2</c:v>
                </c:pt>
                <c:pt idx="458">
                  <c:v>9.9939000000006217E-2</c:v>
                </c:pt>
                <c:pt idx="459">
                  <c:v>9.9938000000008742E-2</c:v>
                </c:pt>
                <c:pt idx="460">
                  <c:v>0.10018999999999778</c:v>
                </c:pt>
                <c:pt idx="461">
                  <c:v>9.986900000001242E-2</c:v>
                </c:pt>
                <c:pt idx="462">
                  <c:v>0.10000900000000001</c:v>
                </c:pt>
                <c:pt idx="463">
                  <c:v>0.10000300000001516</c:v>
                </c:pt>
                <c:pt idx="464">
                  <c:v>0.10008099999998876</c:v>
                </c:pt>
                <c:pt idx="465">
                  <c:v>0.10009800000000268</c:v>
                </c:pt>
                <c:pt idx="466">
                  <c:v>0.10050899999998819</c:v>
                </c:pt>
                <c:pt idx="467">
                  <c:v>9.9351000000012846E-2</c:v>
                </c:pt>
                <c:pt idx="468">
                  <c:v>0.10004599999996344</c:v>
                </c:pt>
                <c:pt idx="469">
                  <c:v>0.10007600000000139</c:v>
                </c:pt>
                <c:pt idx="470">
                  <c:v>9.990200000004279E-2</c:v>
                </c:pt>
                <c:pt idx="471">
                  <c:v>0.10007299999995212</c:v>
                </c:pt>
                <c:pt idx="472">
                  <c:v>9.9968000000046686E-2</c:v>
                </c:pt>
                <c:pt idx="473">
                  <c:v>0.10013399999996864</c:v>
                </c:pt>
                <c:pt idx="474">
                  <c:v>0.10003100000000131</c:v>
                </c:pt>
                <c:pt idx="475">
                  <c:v>0.10006700000002411</c:v>
                </c:pt>
                <c:pt idx="476">
                  <c:v>0.10034500000000435</c:v>
                </c:pt>
                <c:pt idx="477">
                  <c:v>9.9840999999969426E-2</c:v>
                </c:pt>
                <c:pt idx="478">
                  <c:v>9.9717999999995754E-2</c:v>
                </c:pt>
                <c:pt idx="479">
                  <c:v>0.10001900000003161</c:v>
                </c:pt>
                <c:pt idx="480">
                  <c:v>0.10027099999996381</c:v>
                </c:pt>
                <c:pt idx="481">
                  <c:v>9.9884000000031392E-2</c:v>
                </c:pt>
                <c:pt idx="482">
                  <c:v>9.9870000000009895E-2</c:v>
                </c:pt>
                <c:pt idx="483">
                  <c:v>0.10003599999998869</c:v>
                </c:pt>
                <c:pt idx="484">
                  <c:v>0.10006199999997989</c:v>
                </c:pt>
                <c:pt idx="485">
                  <c:v>9.9946999999986019E-2</c:v>
                </c:pt>
                <c:pt idx="486">
                  <c:v>0.10022700000001805</c:v>
                </c:pt>
                <c:pt idx="487">
                  <c:v>9.9929000000031465E-2</c:v>
                </c:pt>
                <c:pt idx="488">
                  <c:v>0.10012999999997874</c:v>
                </c:pt>
                <c:pt idx="489">
                  <c:v>0.10014100000000781</c:v>
                </c:pt>
                <c:pt idx="490">
                  <c:v>9.9724999999978081E-2</c:v>
                </c:pt>
                <c:pt idx="491">
                  <c:v>0.10037599999998292</c:v>
                </c:pt>
                <c:pt idx="492">
                  <c:v>9.9567000000035932E-2</c:v>
                </c:pt>
                <c:pt idx="493">
                  <c:v>0.10005999999998494</c:v>
                </c:pt>
                <c:pt idx="494">
                  <c:v>0.10009600000000773</c:v>
                </c:pt>
                <c:pt idx="495">
                  <c:v>0.1002809999999954</c:v>
                </c:pt>
                <c:pt idx="496">
                  <c:v>0.10027400000001307</c:v>
                </c:pt>
                <c:pt idx="497">
                  <c:v>9.9424999999996544E-2</c:v>
                </c:pt>
                <c:pt idx="498">
                  <c:v>0.10007400000000644</c:v>
                </c:pt>
                <c:pt idx="499">
                  <c:v>0.10009900000000016</c:v>
                </c:pt>
                <c:pt idx="500">
                  <c:v>9.9761000000000877E-2</c:v>
                </c:pt>
                <c:pt idx="501">
                  <c:v>0.10030100000000175</c:v>
                </c:pt>
                <c:pt idx="502">
                  <c:v>9.9919999999997344E-2</c:v>
                </c:pt>
                <c:pt idx="503">
                  <c:v>0.10026099999998905</c:v>
                </c:pt>
                <c:pt idx="504">
                  <c:v>0.10054500000001099</c:v>
                </c:pt>
                <c:pt idx="505">
                  <c:v>9.9170000000015079E-2</c:v>
                </c:pt>
                <c:pt idx="506">
                  <c:v>0.10003499999999121</c:v>
                </c:pt>
                <c:pt idx="507">
                  <c:v>9.9902999999983422E-2</c:v>
                </c:pt>
                <c:pt idx="508">
                  <c:v>0.10020500000001675</c:v>
                </c:pt>
                <c:pt idx="509">
                  <c:v>9.9872000000004846E-2</c:v>
                </c:pt>
                <c:pt idx="510">
                  <c:v>0.10005300000000261</c:v>
                </c:pt>
                <c:pt idx="511">
                  <c:v>9.9936999999954423E-2</c:v>
                </c:pt>
                <c:pt idx="512">
                  <c:v>0.10037099999999555</c:v>
                </c:pt>
                <c:pt idx="513">
                  <c:v>9.9905000000035216E-2</c:v>
                </c:pt>
                <c:pt idx="514">
                  <c:v>9.9915000000009968E-2</c:v>
                </c:pt>
                <c:pt idx="515">
                  <c:v>9.9996999999973468E-2</c:v>
                </c:pt>
                <c:pt idx="516">
                  <c:v>9.9876999999992222E-2</c:v>
                </c:pt>
                <c:pt idx="517">
                  <c:v>0.10049600000002101</c:v>
                </c:pt>
                <c:pt idx="518">
                  <c:v>9.9668000000008306E-2</c:v>
                </c:pt>
                <c:pt idx="519">
                  <c:v>0.10008199999998624</c:v>
                </c:pt>
                <c:pt idx="520">
                  <c:v>0.10005000000001019</c:v>
                </c:pt>
                <c:pt idx="521">
                  <c:v>9.9752999999964231E-2</c:v>
                </c:pt>
                <c:pt idx="522">
                  <c:v>0.10005200000000514</c:v>
                </c:pt>
                <c:pt idx="523">
                  <c:v>0.10035500000003594</c:v>
                </c:pt>
                <c:pt idx="524">
                  <c:v>9.9750999999969281E-2</c:v>
                </c:pt>
                <c:pt idx="525">
                  <c:v>0.10000900000000001</c:v>
                </c:pt>
                <c:pt idx="526">
                  <c:v>0.10003100000000131</c:v>
                </c:pt>
                <c:pt idx="527">
                  <c:v>9.9919999999997344E-2</c:v>
                </c:pt>
                <c:pt idx="528">
                  <c:v>0.10014499999999771</c:v>
                </c:pt>
                <c:pt idx="529">
                  <c:v>9.9947000000042863E-2</c:v>
                </c:pt>
                <c:pt idx="530">
                  <c:v>9.9933999999961998E-2</c:v>
                </c:pt>
                <c:pt idx="531">
                  <c:v>0.10044500000003609</c:v>
                </c:pt>
                <c:pt idx="532">
                  <c:v>9.9616999999966538E-2</c:v>
                </c:pt>
                <c:pt idx="533">
                  <c:v>9.9985000000003765E-2</c:v>
                </c:pt>
                <c:pt idx="534">
                  <c:v>0.10007200000001149</c:v>
                </c:pt>
                <c:pt idx="535">
                  <c:v>9.9916000000007443E-2</c:v>
                </c:pt>
                <c:pt idx="536">
                  <c:v>0.10021599999998898</c:v>
                </c:pt>
                <c:pt idx="537">
                  <c:v>0.10010399999998754</c:v>
                </c:pt>
                <c:pt idx="538">
                  <c:v>9.9868000000014945E-2</c:v>
                </c:pt>
                <c:pt idx="539">
                  <c:v>0.10026499999997895</c:v>
                </c:pt>
                <c:pt idx="540">
                  <c:v>9.9816000000032545E-2</c:v>
                </c:pt>
                <c:pt idx="541">
                  <c:v>0.10039999999997917</c:v>
                </c:pt>
                <c:pt idx="542">
                  <c:v>9.9504000000024462E-2</c:v>
                </c:pt>
                <c:pt idx="543">
                  <c:v>0.10002299999996467</c:v>
                </c:pt>
                <c:pt idx="544">
                  <c:v>0.10019600000003948</c:v>
                </c:pt>
                <c:pt idx="545">
                  <c:v>9.992099999999482E-2</c:v>
                </c:pt>
                <c:pt idx="546">
                  <c:v>0.1004249999999729</c:v>
                </c:pt>
                <c:pt idx="547">
                  <c:v>0.10031400000002577</c:v>
                </c:pt>
                <c:pt idx="548">
                  <c:v>9.9267999999995027E-2</c:v>
                </c:pt>
                <c:pt idx="549">
                  <c:v>0.10054199999996172</c:v>
                </c:pt>
                <c:pt idx="550">
                  <c:v>9.9389000000030592E-2</c:v>
                </c:pt>
                <c:pt idx="551">
                  <c:v>0.10027400000001307</c:v>
                </c:pt>
                <c:pt idx="552">
                  <c:v>0.10004599999996344</c:v>
                </c:pt>
                <c:pt idx="553">
                  <c:v>9.9941000000001168E-2</c:v>
                </c:pt>
                <c:pt idx="554">
                  <c:v>0.10012499999999136</c:v>
                </c:pt>
                <c:pt idx="555">
                  <c:v>9.9692000000004555E-2</c:v>
                </c:pt>
                <c:pt idx="556">
                  <c:v>0.10005699999999251</c:v>
                </c:pt>
                <c:pt idx="557">
                  <c:v>0.10000200000001769</c:v>
                </c:pt>
                <c:pt idx="558">
                  <c:v>0.10003199999999879</c:v>
                </c:pt>
                <c:pt idx="559">
                  <c:v>0.10034899999999425</c:v>
                </c:pt>
                <c:pt idx="560">
                  <c:v>9.9773000000027423E-2</c:v>
                </c:pt>
                <c:pt idx="561">
                  <c:v>0.10019999999997253</c:v>
                </c:pt>
                <c:pt idx="562">
                  <c:v>9.966500000001588E-2</c:v>
                </c:pt>
                <c:pt idx="563">
                  <c:v>9.9995999999975993E-2</c:v>
                </c:pt>
                <c:pt idx="564">
                  <c:v>0.10000700000000506</c:v>
                </c:pt>
                <c:pt idx="565">
                  <c:v>0.10007000000001653</c:v>
                </c:pt>
                <c:pt idx="566">
                  <c:v>0.10000800000000254</c:v>
                </c:pt>
                <c:pt idx="567">
                  <c:v>9.9986000000001241E-2</c:v>
                </c:pt>
                <c:pt idx="568">
                  <c:v>0.10036800000000312</c:v>
                </c:pt>
                <c:pt idx="569">
                  <c:v>0.10042399999997542</c:v>
                </c:pt>
                <c:pt idx="570">
                  <c:v>9.9342000000035569E-2</c:v>
                </c:pt>
                <c:pt idx="571">
                  <c:v>9.9951999999973395E-2</c:v>
                </c:pt>
                <c:pt idx="572">
                  <c:v>0.10006500000002916</c:v>
                </c:pt>
                <c:pt idx="573">
                  <c:v>0.10000800000000254</c:v>
                </c:pt>
                <c:pt idx="574">
                  <c:v>9.6051999999986037E-2</c:v>
                </c:pt>
                <c:pt idx="575">
                  <c:v>0.10004299999997102</c:v>
                </c:pt>
                <c:pt idx="576">
                  <c:v>9.9916000000007443E-2</c:v>
                </c:pt>
                <c:pt idx="577">
                  <c:v>0.100324999999998</c:v>
                </c:pt>
                <c:pt idx="578">
                  <c:v>9.9866000000019994E-2</c:v>
                </c:pt>
                <c:pt idx="579">
                  <c:v>9.9790999999981977E-2</c:v>
                </c:pt>
                <c:pt idx="580">
                  <c:v>0.10012299999999641</c:v>
                </c:pt>
                <c:pt idx="581">
                  <c:v>0.10035200000004352</c:v>
                </c:pt>
                <c:pt idx="582">
                  <c:v>9.9573999999961416E-2</c:v>
                </c:pt>
                <c:pt idx="583">
                  <c:v>0.10039199999999937</c:v>
                </c:pt>
                <c:pt idx="584">
                  <c:v>0.10013200000003053</c:v>
                </c:pt>
                <c:pt idx="585">
                  <c:v>9.9479999999971369E-2</c:v>
                </c:pt>
                <c:pt idx="586">
                  <c:v>0.10046800000003486</c:v>
                </c:pt>
                <c:pt idx="587">
                  <c:v>9.958000000000311E-2</c:v>
                </c:pt>
                <c:pt idx="588">
                  <c:v>0.10010699999997996</c:v>
                </c:pt>
                <c:pt idx="589">
                  <c:v>0.10043799999999692</c:v>
                </c:pt>
                <c:pt idx="590">
                  <c:v>9.9577000000010685E-2</c:v>
                </c:pt>
                <c:pt idx="591">
                  <c:v>0.10016400000000658</c:v>
                </c:pt>
                <c:pt idx="592">
                  <c:v>9.9965999999994892E-2</c:v>
                </c:pt>
                <c:pt idx="593">
                  <c:v>0.10004800000001524</c:v>
                </c:pt>
                <c:pt idx="594">
                  <c:v>9.9957999999958247E-2</c:v>
                </c:pt>
                <c:pt idx="595">
                  <c:v>9.990400000003774E-2</c:v>
                </c:pt>
                <c:pt idx="596">
                  <c:v>0.10029799999995248</c:v>
                </c:pt>
                <c:pt idx="597">
                  <c:v>9.9952000000030239E-2</c:v>
                </c:pt>
                <c:pt idx="598">
                  <c:v>0.10000300000001516</c:v>
                </c:pt>
                <c:pt idx="599">
                  <c:v>9.9931999999967047E-2</c:v>
                </c:pt>
                <c:pt idx="600">
                  <c:v>0.10008500000003551</c:v>
                </c:pt>
                <c:pt idx="601">
                  <c:v>9.9960999999950673E-2</c:v>
                </c:pt>
                <c:pt idx="602">
                  <c:v>9.9851000000001022E-2</c:v>
                </c:pt>
                <c:pt idx="603">
                  <c:v>0.10029000000002952</c:v>
                </c:pt>
                <c:pt idx="604">
                  <c:v>9.9862999999970725E-2</c:v>
                </c:pt>
                <c:pt idx="605">
                  <c:v>9.9971000000039112E-2</c:v>
                </c:pt>
                <c:pt idx="606">
                  <c:v>0.10006699999996727</c:v>
                </c:pt>
                <c:pt idx="607">
                  <c:v>0.10004500000002281</c:v>
                </c:pt>
                <c:pt idx="608">
                  <c:v>0.10034899999999425</c:v>
                </c:pt>
                <c:pt idx="609">
                  <c:v>9.9563999999986663E-2</c:v>
                </c:pt>
                <c:pt idx="610">
                  <c:v>0.10000900000000001</c:v>
                </c:pt>
                <c:pt idx="611">
                  <c:v>0.10048699999998689</c:v>
                </c:pt>
                <c:pt idx="612">
                  <c:v>9.9618000000020857E-2</c:v>
                </c:pt>
                <c:pt idx="613">
                  <c:v>9.9965999999994892E-2</c:v>
                </c:pt>
                <c:pt idx="614">
                  <c:v>9.9979000000018914E-2</c:v>
                </c:pt>
                <c:pt idx="615">
                  <c:v>0.10025000000001683</c:v>
                </c:pt>
                <c:pt idx="616">
                  <c:v>9.9934999999959473E-2</c:v>
                </c:pt>
                <c:pt idx="617">
                  <c:v>0.1003170000000182</c:v>
                </c:pt>
                <c:pt idx="618">
                  <c:v>0.10014300000000276</c:v>
                </c:pt>
                <c:pt idx="619">
                  <c:v>9.9491999999997915E-2</c:v>
                </c:pt>
                <c:pt idx="620">
                  <c:v>0.10001799999997729</c:v>
                </c:pt>
                <c:pt idx="621">
                  <c:v>9.9957000000017615E-2</c:v>
                </c:pt>
                <c:pt idx="622">
                  <c:v>0.10012999999997874</c:v>
                </c:pt>
                <c:pt idx="623">
                  <c:v>9.9913000000015018E-2</c:v>
                </c:pt>
                <c:pt idx="624">
                  <c:v>0.10015199999998003</c:v>
                </c:pt>
                <c:pt idx="625">
                  <c:v>9.9924000000044089E-2</c:v>
                </c:pt>
                <c:pt idx="626">
                  <c:v>9.9949999999978445E-2</c:v>
                </c:pt>
                <c:pt idx="627">
                  <c:v>0.10062700000003133</c:v>
                </c:pt>
                <c:pt idx="628">
                  <c:v>0.13382699999999659</c:v>
                </c:pt>
                <c:pt idx="629">
                  <c:v>0.10019799999997758</c:v>
                </c:pt>
                <c:pt idx="630">
                  <c:v>9.9472999999989042E-2</c:v>
                </c:pt>
                <c:pt idx="631">
                  <c:v>0.10003199999999879</c:v>
                </c:pt>
                <c:pt idx="632">
                  <c:v>0.10015300000003435</c:v>
                </c:pt>
                <c:pt idx="633">
                  <c:v>9.9881999999979598E-2</c:v>
                </c:pt>
                <c:pt idx="634">
                  <c:v>0.10034899999999425</c:v>
                </c:pt>
                <c:pt idx="635">
                  <c:v>0.10002200000002404</c:v>
                </c:pt>
                <c:pt idx="636">
                  <c:v>9.9647000000004482E-2</c:v>
                </c:pt>
                <c:pt idx="637">
                  <c:v>0.10006299999997736</c:v>
                </c:pt>
                <c:pt idx="638">
                  <c:v>9.9964999999997417E-2</c:v>
                </c:pt>
                <c:pt idx="639">
                  <c:v>0.10011300000002166</c:v>
                </c:pt>
                <c:pt idx="640">
                  <c:v>0.10000299999995832</c:v>
                </c:pt>
                <c:pt idx="641">
                  <c:v>9.995600000002014E-2</c:v>
                </c:pt>
                <c:pt idx="642">
                  <c:v>9.9949999999978445E-2</c:v>
                </c:pt>
                <c:pt idx="643">
                  <c:v>0.10021500000004835</c:v>
                </c:pt>
                <c:pt idx="644">
                  <c:v>9.9828999999999724E-2</c:v>
                </c:pt>
                <c:pt idx="645">
                  <c:v>0.10011899999994966</c:v>
                </c:pt>
                <c:pt idx="646">
                  <c:v>0.10014900000004445</c:v>
                </c:pt>
                <c:pt idx="647">
                  <c:v>9.9954999999965821E-2</c:v>
                </c:pt>
                <c:pt idx="648">
                  <c:v>0.10010199999999259</c:v>
                </c:pt>
                <c:pt idx="649">
                  <c:v>0.10003100000000131</c:v>
                </c:pt>
                <c:pt idx="650">
                  <c:v>0.10027200000001812</c:v>
                </c:pt>
                <c:pt idx="651">
                  <c:v>9.9663000000020929E-2</c:v>
                </c:pt>
                <c:pt idx="652">
                  <c:v>9.9865999999963151E-2</c:v>
                </c:pt>
                <c:pt idx="653">
                  <c:v>0.10004100000003291</c:v>
                </c:pt>
                <c:pt idx="654">
                  <c:v>0.10009099999996351</c:v>
                </c:pt>
                <c:pt idx="655">
                  <c:v>0.10004700000001776</c:v>
                </c:pt>
                <c:pt idx="656">
                  <c:v>0.10012000000000398</c:v>
                </c:pt>
                <c:pt idx="657">
                  <c:v>9.9789999999984502E-2</c:v>
                </c:pt>
                <c:pt idx="658">
                  <c:v>0.10056600000001481</c:v>
                </c:pt>
                <c:pt idx="659">
                  <c:v>9.9453999999980169E-2</c:v>
                </c:pt>
                <c:pt idx="660">
                  <c:v>0.10021500000004835</c:v>
                </c:pt>
                <c:pt idx="661">
                  <c:v>9.9901999999985946E-2</c:v>
                </c:pt>
                <c:pt idx="662">
                  <c:v>9.992499999998472E-2</c:v>
                </c:pt>
                <c:pt idx="663">
                  <c:v>0.10013700000001791</c:v>
                </c:pt>
                <c:pt idx="664">
                  <c:v>0.10022399999996878</c:v>
                </c:pt>
                <c:pt idx="665">
                  <c:v>0.10052600000000211</c:v>
                </c:pt>
                <c:pt idx="666">
                  <c:v>9.9139000000036503E-2</c:v>
                </c:pt>
                <c:pt idx="667">
                  <c:v>0.10007299999995212</c:v>
                </c:pt>
                <c:pt idx="668">
                  <c:v>0.10004400000002533</c:v>
                </c:pt>
                <c:pt idx="669">
                  <c:v>9.9961000000007516E-2</c:v>
                </c:pt>
                <c:pt idx="670">
                  <c:v>0.10012599999998884</c:v>
                </c:pt>
                <c:pt idx="671">
                  <c:v>0.10025300000000925</c:v>
                </c:pt>
                <c:pt idx="672">
                  <c:v>0.10016200000001163</c:v>
                </c:pt>
                <c:pt idx="673">
                  <c:v>9.9495999999987816E-2</c:v>
                </c:pt>
                <c:pt idx="674">
                  <c:v>0.10013099999997621</c:v>
                </c:pt>
                <c:pt idx="675">
                  <c:v>0.10056800000000976</c:v>
                </c:pt>
                <c:pt idx="676">
                  <c:v>9.9428999999986445E-2</c:v>
                </c:pt>
                <c:pt idx="677">
                  <c:v>9.9924000000044089E-2</c:v>
                </c:pt>
                <c:pt idx="678">
                  <c:v>0.10066199999999981</c:v>
                </c:pt>
                <c:pt idx="679">
                  <c:v>9.9590999999975338E-2</c:v>
                </c:pt>
                <c:pt idx="680">
                  <c:v>9.9808999999993375E-2</c:v>
                </c:pt>
                <c:pt idx="681">
                  <c:v>0.10065200000002505</c:v>
                </c:pt>
                <c:pt idx="682">
                  <c:v>9.937400000001162E-2</c:v>
                </c:pt>
                <c:pt idx="683">
                  <c:v>0.10030799999998408</c:v>
                </c:pt>
                <c:pt idx="684">
                  <c:v>9.9699999999984357E-2</c:v>
                </c:pt>
                <c:pt idx="685">
                  <c:v>0.10002900000000636</c:v>
                </c:pt>
                <c:pt idx="686">
                  <c:v>0.10050899999998819</c:v>
                </c:pt>
                <c:pt idx="687">
                  <c:v>0.10002400000001899</c:v>
                </c:pt>
                <c:pt idx="688">
                  <c:v>9.9615999999969063E-2</c:v>
                </c:pt>
                <c:pt idx="689">
                  <c:v>0.1006720000000314</c:v>
                </c:pt>
                <c:pt idx="690">
                  <c:v>9.9432999999976346E-2</c:v>
                </c:pt>
                <c:pt idx="691">
                  <c:v>9.9945999999988544E-2</c:v>
                </c:pt>
                <c:pt idx="692">
                  <c:v>9.9962000000004991E-2</c:v>
                </c:pt>
                <c:pt idx="693">
                  <c:v>0.10007100000001401</c:v>
                </c:pt>
                <c:pt idx="694">
                  <c:v>9.9941999999998643E-2</c:v>
                </c:pt>
                <c:pt idx="695">
                  <c:v>0.1002550000000042</c:v>
                </c:pt>
                <c:pt idx="696">
                  <c:v>0.10010799999997744</c:v>
                </c:pt>
                <c:pt idx="697">
                  <c:v>0.10039800000004107</c:v>
                </c:pt>
                <c:pt idx="698">
                  <c:v>9.9346999999966101E-2</c:v>
                </c:pt>
                <c:pt idx="699">
                  <c:v>9.9924000000044089E-2</c:v>
                </c:pt>
                <c:pt idx="700">
                  <c:v>0.10005899999998746</c:v>
                </c:pt>
                <c:pt idx="701">
                  <c:v>9.9936000000013792E-2</c:v>
                </c:pt>
                <c:pt idx="702">
                  <c:v>0.1003809999999703</c:v>
                </c:pt>
                <c:pt idx="703">
                  <c:v>9.9810999999988326E-2</c:v>
                </c:pt>
                <c:pt idx="704">
                  <c:v>0.10038800000000947</c:v>
                </c:pt>
                <c:pt idx="705">
                  <c:v>0.10050000000001091</c:v>
                </c:pt>
                <c:pt idx="706">
                  <c:v>9.9285000000008949E-2</c:v>
                </c:pt>
                <c:pt idx="707">
                  <c:v>9.9872000000004846E-2</c:v>
                </c:pt>
                <c:pt idx="708">
                  <c:v>9.9879999999984648E-2</c:v>
                </c:pt>
                <c:pt idx="709">
                  <c:v>0.10006599999996979</c:v>
                </c:pt>
                <c:pt idx="710">
                  <c:v>9.9963999999999942E-2</c:v>
                </c:pt>
                <c:pt idx="711">
                  <c:v>0.10014300000000276</c:v>
                </c:pt>
                <c:pt idx="712">
                  <c:v>9.9879000000044016E-2</c:v>
                </c:pt>
                <c:pt idx="713">
                  <c:v>0.10003899999998112</c:v>
                </c:pt>
                <c:pt idx="714">
                  <c:v>9.9995999999975993E-2</c:v>
                </c:pt>
                <c:pt idx="715">
                  <c:v>0.1012890000000084</c:v>
                </c:pt>
                <c:pt idx="716">
                  <c:v>9.9268999999992502E-2</c:v>
                </c:pt>
                <c:pt idx="717">
                  <c:v>9.9714000000005854E-2</c:v>
                </c:pt>
                <c:pt idx="718">
                  <c:v>0.10031600000002072</c:v>
                </c:pt>
                <c:pt idx="719">
                  <c:v>9.9493999999992866E-2</c:v>
                </c:pt>
                <c:pt idx="720">
                  <c:v>0.10002400000001899</c:v>
                </c:pt>
                <c:pt idx="721">
                  <c:v>0.10013599999996359</c:v>
                </c:pt>
                <c:pt idx="722">
                  <c:v>0.10007500000000391</c:v>
                </c:pt>
                <c:pt idx="723">
                  <c:v>9.9947000000042863E-2</c:v>
                </c:pt>
                <c:pt idx="724">
                  <c:v>0.10018699999994851</c:v>
                </c:pt>
                <c:pt idx="725">
                  <c:v>9.9699000000043725E-2</c:v>
                </c:pt>
                <c:pt idx="726">
                  <c:v>0.10004299999997102</c:v>
                </c:pt>
                <c:pt idx="727">
                  <c:v>0.10037099999999555</c:v>
                </c:pt>
                <c:pt idx="728">
                  <c:v>9.9776000000019849E-2</c:v>
                </c:pt>
                <c:pt idx="729">
                  <c:v>0.10001899999997477</c:v>
                </c:pt>
                <c:pt idx="730">
                  <c:v>9.9905000000035216E-2</c:v>
                </c:pt>
                <c:pt idx="731">
                  <c:v>0.10002499999995962</c:v>
                </c:pt>
                <c:pt idx="732">
                  <c:v>9.999100000004546E-2</c:v>
                </c:pt>
                <c:pt idx="733">
                  <c:v>0.10025099999995746</c:v>
                </c:pt>
                <c:pt idx="734">
                  <c:v>9.981500000003507E-2</c:v>
                </c:pt>
                <c:pt idx="735">
                  <c:v>0.100358999999969</c:v>
                </c:pt>
                <c:pt idx="736">
                  <c:v>9.9737000000004628E-2</c:v>
                </c:pt>
                <c:pt idx="737">
                  <c:v>9.9871000000007371E-2</c:v>
                </c:pt>
                <c:pt idx="738">
                  <c:v>0.10028799999997773</c:v>
                </c:pt>
                <c:pt idx="739">
                  <c:v>9.97820000000047E-2</c:v>
                </c:pt>
                <c:pt idx="740">
                  <c:v>0.10002200000002404</c:v>
                </c:pt>
                <c:pt idx="741">
                  <c:v>9.9954000000025189E-2</c:v>
                </c:pt>
                <c:pt idx="742">
                  <c:v>0.1000079999999457</c:v>
                </c:pt>
                <c:pt idx="743">
                  <c:v>0.10017500000003565</c:v>
                </c:pt>
                <c:pt idx="744">
                  <c:v>9.9981000000013864E-2</c:v>
                </c:pt>
                <c:pt idx="745">
                  <c:v>9.9955999999963296E-2</c:v>
                </c:pt>
                <c:pt idx="746">
                  <c:v>0.10011000000002923</c:v>
                </c:pt>
                <c:pt idx="747">
                  <c:v>0.10009900000000016</c:v>
                </c:pt>
                <c:pt idx="748">
                  <c:v>9.9854999999990923E-2</c:v>
                </c:pt>
                <c:pt idx="749">
                  <c:v>0.10010099999999511</c:v>
                </c:pt>
                <c:pt idx="750">
                  <c:v>0.29881199999999808</c:v>
                </c:pt>
                <c:pt idx="751">
                  <c:v>0.10041899999998805</c:v>
                </c:pt>
                <c:pt idx="752">
                  <c:v>9.9455000000034488E-2</c:v>
                </c:pt>
                <c:pt idx="753">
                  <c:v>0.10014200000000528</c:v>
                </c:pt>
                <c:pt idx="754">
                  <c:v>0.10002999999994699</c:v>
                </c:pt>
                <c:pt idx="755">
                  <c:v>0.10008900000002541</c:v>
                </c:pt>
                <c:pt idx="756">
                  <c:v>0.10032300000000305</c:v>
                </c:pt>
                <c:pt idx="757">
                  <c:v>9.963900000002468E-2</c:v>
                </c:pt>
                <c:pt idx="758">
                  <c:v>9.9913999999955649E-2</c:v>
                </c:pt>
                <c:pt idx="759">
                  <c:v>9.9976000000026488E-2</c:v>
                </c:pt>
                <c:pt idx="760">
                  <c:v>0.10005400000000009</c:v>
                </c:pt>
                <c:pt idx="761">
                  <c:v>0.1002070000000117</c:v>
                </c:pt>
                <c:pt idx="762">
                  <c:v>9.9907999999970798E-2</c:v>
                </c:pt>
                <c:pt idx="763">
                  <c:v>9.9851000000001022E-2</c:v>
                </c:pt>
                <c:pt idx="764">
                  <c:v>0.10037099999999555</c:v>
                </c:pt>
                <c:pt idx="765">
                  <c:v>9.9818000000027496E-2</c:v>
                </c:pt>
                <c:pt idx="766">
                  <c:v>9.9933999999961998E-2</c:v>
                </c:pt>
                <c:pt idx="767">
                  <c:v>0.10007300000000896</c:v>
                </c:pt>
                <c:pt idx="768">
                  <c:v>9.9890000000016244E-2</c:v>
                </c:pt>
                <c:pt idx="769">
                  <c:v>0.10005599999999504</c:v>
                </c:pt>
                <c:pt idx="770">
                  <c:v>0.10001599999998234</c:v>
                </c:pt>
                <c:pt idx="771">
                  <c:v>0.10022300000002815</c:v>
                </c:pt>
                <c:pt idx="772">
                  <c:v>9.9919999999997344E-2</c:v>
                </c:pt>
                <c:pt idx="773">
                  <c:v>0.10025300000000925</c:v>
                </c:pt>
                <c:pt idx="774">
                  <c:v>9.9992999999983567E-2</c:v>
                </c:pt>
                <c:pt idx="775">
                  <c:v>9.9735000000009677E-2</c:v>
                </c:pt>
                <c:pt idx="776">
                  <c:v>0.16820000000001301</c:v>
                </c:pt>
                <c:pt idx="777">
                  <c:v>0.10004099999997607</c:v>
                </c:pt>
                <c:pt idx="778">
                  <c:v>9.9970999999982268E-2</c:v>
                </c:pt>
                <c:pt idx="779">
                  <c:v>0.1002950000000169</c:v>
                </c:pt>
                <c:pt idx="780">
                  <c:v>0.10010399999998754</c:v>
                </c:pt>
                <c:pt idx="781">
                  <c:v>9.9656000000038603E-2</c:v>
                </c:pt>
                <c:pt idx="782">
                  <c:v>0.10044099999998934</c:v>
                </c:pt>
                <c:pt idx="783">
                  <c:v>9.9779000000012275E-2</c:v>
                </c:pt>
                <c:pt idx="784">
                  <c:v>9.9858999999980824E-2</c:v>
                </c:pt>
                <c:pt idx="785">
                  <c:v>0.10018300000001545</c:v>
                </c:pt>
                <c:pt idx="786">
                  <c:v>9.9810999999988326E-2</c:v>
                </c:pt>
                <c:pt idx="787">
                  <c:v>0.10013900000001286</c:v>
                </c:pt>
                <c:pt idx="788">
                  <c:v>9.5839999999952852E-2</c:v>
                </c:pt>
                <c:pt idx="789">
                  <c:v>0.10013400000002548</c:v>
                </c:pt>
                <c:pt idx="790">
                  <c:v>0.10022400000002563</c:v>
                </c:pt>
                <c:pt idx="791">
                  <c:v>9.9906999999973323E-2</c:v>
                </c:pt>
                <c:pt idx="792">
                  <c:v>9.9959000000012566E-2</c:v>
                </c:pt>
                <c:pt idx="793">
                  <c:v>0.10041000000001077</c:v>
                </c:pt>
                <c:pt idx="794">
                  <c:v>9.9638999999967837E-2</c:v>
                </c:pt>
                <c:pt idx="795">
                  <c:v>9.9941000000001168E-2</c:v>
                </c:pt>
                <c:pt idx="796">
                  <c:v>0.10009100000002036</c:v>
                </c:pt>
                <c:pt idx="797">
                  <c:v>9.9894000000006145E-2</c:v>
                </c:pt>
                <c:pt idx="798">
                  <c:v>0.100324999999998</c:v>
                </c:pt>
                <c:pt idx="799">
                  <c:v>9.9699999999984357E-2</c:v>
                </c:pt>
                <c:pt idx="800">
                  <c:v>0.10059300000000349</c:v>
                </c:pt>
                <c:pt idx="801">
                  <c:v>9.9768999999980679E-2</c:v>
                </c:pt>
                <c:pt idx="802">
                  <c:v>9.9803000000008524E-2</c:v>
                </c:pt>
                <c:pt idx="803">
                  <c:v>0.10002900000000636</c:v>
                </c:pt>
                <c:pt idx="804">
                  <c:v>9.986199999997325E-2</c:v>
                </c:pt>
                <c:pt idx="805">
                  <c:v>0.10024800000002188</c:v>
                </c:pt>
                <c:pt idx="806">
                  <c:v>9.9945999999988544E-2</c:v>
                </c:pt>
                <c:pt idx="807">
                  <c:v>9.9943999999993594E-2</c:v>
                </c:pt>
                <c:pt idx="808">
                  <c:v>0.10022200000003068</c:v>
                </c:pt>
                <c:pt idx="809">
                  <c:v>0.10021799999998393</c:v>
                </c:pt>
                <c:pt idx="810">
                  <c:v>9.9557000000004336E-2</c:v>
                </c:pt>
                <c:pt idx="811">
                  <c:v>0.10010399999998754</c:v>
                </c:pt>
                <c:pt idx="812">
                  <c:v>0.10016100000001416</c:v>
                </c:pt>
                <c:pt idx="813">
                  <c:v>9.9829999999997199E-2</c:v>
                </c:pt>
                <c:pt idx="814">
                  <c:v>9.9941000000001168E-2</c:v>
                </c:pt>
                <c:pt idx="815">
                  <c:v>9.9987999999996191E-2</c:v>
                </c:pt>
                <c:pt idx="816">
                  <c:v>0.10046800000003486</c:v>
                </c:pt>
                <c:pt idx="817">
                  <c:v>0.10010999999997239</c:v>
                </c:pt>
                <c:pt idx="818">
                  <c:v>9.9495999999987816E-2</c:v>
                </c:pt>
                <c:pt idx="819">
                  <c:v>0.10004400000002533</c:v>
                </c:pt>
                <c:pt idx="820">
                  <c:v>0.10000500000001011</c:v>
                </c:pt>
                <c:pt idx="821">
                  <c:v>0.10013499999996611</c:v>
                </c:pt>
                <c:pt idx="822">
                  <c:v>9.9871000000007371E-2</c:v>
                </c:pt>
                <c:pt idx="823">
                  <c:v>0.10014899999998761</c:v>
                </c:pt>
                <c:pt idx="824">
                  <c:v>9.9932000000023891E-2</c:v>
                </c:pt>
                <c:pt idx="825">
                  <c:v>0.10016999999999143</c:v>
                </c:pt>
                <c:pt idx="826">
                  <c:v>9.9790999999981977E-2</c:v>
                </c:pt>
                <c:pt idx="827">
                  <c:v>0.10013400000002548</c:v>
                </c:pt>
                <c:pt idx="828">
                  <c:v>9.9857999999983349E-2</c:v>
                </c:pt>
                <c:pt idx="829">
                  <c:v>0.10016300000000911</c:v>
                </c:pt>
                <c:pt idx="830">
                  <c:v>9.9890000000016244E-2</c:v>
                </c:pt>
                <c:pt idx="831">
                  <c:v>0.10021999999997888</c:v>
                </c:pt>
                <c:pt idx="832">
                  <c:v>9.983599999998205E-2</c:v>
                </c:pt>
                <c:pt idx="833">
                  <c:v>0.10094100000003436</c:v>
                </c:pt>
                <c:pt idx="834">
                  <c:v>9.9217000000010103E-2</c:v>
                </c:pt>
                <c:pt idx="835">
                  <c:v>9.989699999999857E-2</c:v>
                </c:pt>
                <c:pt idx="836">
                  <c:v>0.10014599999999518</c:v>
                </c:pt>
                <c:pt idx="837">
                  <c:v>9.9812999999983276E-2</c:v>
                </c:pt>
                <c:pt idx="838">
                  <c:v>0.10003299999999626</c:v>
                </c:pt>
                <c:pt idx="839">
                  <c:v>0.10000400000001264</c:v>
                </c:pt>
                <c:pt idx="840">
                  <c:v>0.10015699999996741</c:v>
                </c:pt>
                <c:pt idx="841">
                  <c:v>9.9963000000002467E-2</c:v>
                </c:pt>
                <c:pt idx="842">
                  <c:v>9.9906000000032691E-2</c:v>
                </c:pt>
                <c:pt idx="843">
                  <c:v>0.10006299999997736</c:v>
                </c:pt>
                <c:pt idx="844">
                  <c:v>9.9934000000018841E-2</c:v>
                </c:pt>
                <c:pt idx="845">
                  <c:v>0.10008499999997866</c:v>
                </c:pt>
                <c:pt idx="846">
                  <c:v>0.10002700000001141</c:v>
                </c:pt>
                <c:pt idx="847">
                  <c:v>0.10050599999999577</c:v>
                </c:pt>
                <c:pt idx="848">
                  <c:v>9.9709000000018477E-2</c:v>
                </c:pt>
                <c:pt idx="849">
                  <c:v>9.9873999999999796E-2</c:v>
                </c:pt>
                <c:pt idx="850">
                  <c:v>0.10034200000001192</c:v>
                </c:pt>
                <c:pt idx="851">
                  <c:v>9.9660999999969135E-2</c:v>
                </c:pt>
                <c:pt idx="852">
                  <c:v>0.1002849999999853</c:v>
                </c:pt>
                <c:pt idx="853">
                  <c:v>9.9873999999999796E-2</c:v>
                </c:pt>
                <c:pt idx="854">
                  <c:v>9.9845000000016171E-2</c:v>
                </c:pt>
                <c:pt idx="855">
                  <c:v>9.9992999999983567E-2</c:v>
                </c:pt>
                <c:pt idx="856">
                  <c:v>0.10029600000001437</c:v>
                </c:pt>
                <c:pt idx="857">
                  <c:v>9.98079999999959E-2</c:v>
                </c:pt>
                <c:pt idx="858">
                  <c:v>0.10012199999999893</c:v>
                </c:pt>
                <c:pt idx="859">
                  <c:v>0.10009800000000268</c:v>
                </c:pt>
                <c:pt idx="860">
                  <c:v>9.97820000000047E-2</c:v>
                </c:pt>
                <c:pt idx="861">
                  <c:v>0.10005000000001019</c:v>
                </c:pt>
                <c:pt idx="862">
                  <c:v>9.9957000000017615E-2</c:v>
                </c:pt>
                <c:pt idx="863">
                  <c:v>0.10000900000000001</c:v>
                </c:pt>
                <c:pt idx="864">
                  <c:v>9.9989999999991142E-2</c:v>
                </c:pt>
                <c:pt idx="865">
                  <c:v>0.10016699999999901</c:v>
                </c:pt>
                <c:pt idx="866">
                  <c:v>9.9964999999997417E-2</c:v>
                </c:pt>
                <c:pt idx="867">
                  <c:v>9.9913000000015018E-2</c:v>
                </c:pt>
                <c:pt idx="868">
                  <c:v>0.10011399999996229</c:v>
                </c:pt>
                <c:pt idx="869">
                  <c:v>0.10066599999998971</c:v>
                </c:pt>
                <c:pt idx="870">
                  <c:v>9.9473000000045886E-2</c:v>
                </c:pt>
                <c:pt idx="871">
                  <c:v>9.9853999999993448E-2</c:v>
                </c:pt>
                <c:pt idx="872">
                  <c:v>9.9975999999969645E-2</c:v>
                </c:pt>
                <c:pt idx="873">
                  <c:v>0.10011700000001156</c:v>
                </c:pt>
                <c:pt idx="874">
                  <c:v>0.10003399999999374</c:v>
                </c:pt>
                <c:pt idx="875">
                  <c:v>0.10001099999999497</c:v>
                </c:pt>
                <c:pt idx="876">
                  <c:v>0.10000800000000254</c:v>
                </c:pt>
                <c:pt idx="877">
                  <c:v>0.10007100000001401</c:v>
                </c:pt>
                <c:pt idx="878">
                  <c:v>9.951899999998659E-2</c:v>
                </c:pt>
                <c:pt idx="879">
                  <c:v>0.10002300000002151</c:v>
                </c:pt>
                <c:pt idx="880">
                  <c:v>9.997699999996712E-2</c:v>
                </c:pt>
                <c:pt idx="881">
                  <c:v>0.10002000000002909</c:v>
                </c:pt>
                <c:pt idx="882">
                  <c:v>9.9874999999997272E-2</c:v>
                </c:pt>
                <c:pt idx="883">
                  <c:v>0.10019599999998263</c:v>
                </c:pt>
                <c:pt idx="884">
                  <c:v>9.9872000000004846E-2</c:v>
                </c:pt>
                <c:pt idx="885">
                  <c:v>0.10010499999998501</c:v>
                </c:pt>
                <c:pt idx="886">
                  <c:v>9.9967000000049211E-2</c:v>
                </c:pt>
                <c:pt idx="887">
                  <c:v>9.992299999998977E-2</c:v>
                </c:pt>
                <c:pt idx="888">
                  <c:v>0.10006699999996727</c:v>
                </c:pt>
                <c:pt idx="889">
                  <c:v>9.9990000000047985E-2</c:v>
                </c:pt>
                <c:pt idx="890">
                  <c:v>9.9989999999991142E-2</c:v>
                </c:pt>
                <c:pt idx="891">
                  <c:v>0.10018600000000788</c:v>
                </c:pt>
                <c:pt idx="892">
                  <c:v>9.9953999999968346E-2</c:v>
                </c:pt>
                <c:pt idx="893">
                  <c:v>0.10010599999998249</c:v>
                </c:pt>
                <c:pt idx="894">
                  <c:v>9.980600000000095E-2</c:v>
                </c:pt>
                <c:pt idx="895">
                  <c:v>0.10005200000000514</c:v>
                </c:pt>
                <c:pt idx="896">
                  <c:v>0.10025600000000168</c:v>
                </c:pt>
                <c:pt idx="897">
                  <c:v>0.11970999999999776</c:v>
                </c:pt>
                <c:pt idx="898">
                  <c:v>8.0602999999996428E-2</c:v>
                </c:pt>
                <c:pt idx="899">
                  <c:v>0.10005900000004431</c:v>
                </c:pt>
                <c:pt idx="900">
                  <c:v>9.9877999999989697E-2</c:v>
                </c:pt>
                <c:pt idx="901">
                  <c:v>0.10018400000001293</c:v>
                </c:pt>
                <c:pt idx="902">
                  <c:v>0.10014299999994591</c:v>
                </c:pt>
                <c:pt idx="903">
                  <c:v>9.97820000000047E-2</c:v>
                </c:pt>
                <c:pt idx="904">
                  <c:v>0.10006000000004178</c:v>
                </c:pt>
                <c:pt idx="905">
                  <c:v>9.9945999999988544E-2</c:v>
                </c:pt>
                <c:pt idx="906">
                  <c:v>0.10011099999996986</c:v>
                </c:pt>
                <c:pt idx="907">
                  <c:v>0.10020000000002938</c:v>
                </c:pt>
                <c:pt idx="908">
                  <c:v>0.10009400000001278</c:v>
                </c:pt>
                <c:pt idx="909">
                  <c:v>9.9644999999952688E-2</c:v>
                </c:pt>
                <c:pt idx="910">
                  <c:v>0.10002300000002151</c:v>
                </c:pt>
                <c:pt idx="911">
                  <c:v>0.10012699999998631</c:v>
                </c:pt>
                <c:pt idx="912">
                  <c:v>0.10051100000003999</c:v>
                </c:pt>
                <c:pt idx="913">
                  <c:v>9.9842999999964377E-2</c:v>
                </c:pt>
                <c:pt idx="914">
                  <c:v>9.9817000000030021E-2</c:v>
                </c:pt>
                <c:pt idx="915">
                  <c:v>9.9854999999990923E-2</c:v>
                </c:pt>
                <c:pt idx="916">
                  <c:v>9.9931999999967047E-2</c:v>
                </c:pt>
                <c:pt idx="917">
                  <c:v>0.10001100000005181</c:v>
                </c:pt>
                <c:pt idx="918">
                  <c:v>0.10007299999995212</c:v>
                </c:pt>
                <c:pt idx="919">
                  <c:v>0.10013500000002296</c:v>
                </c:pt>
                <c:pt idx="920">
                  <c:v>9.9989999999991142E-2</c:v>
                </c:pt>
                <c:pt idx="921">
                  <c:v>9.9981000000013864E-2</c:v>
                </c:pt>
                <c:pt idx="922">
                  <c:v>9.9891000000013719E-2</c:v>
                </c:pt>
                <c:pt idx="923">
                  <c:v>0.10008799999997109</c:v>
                </c:pt>
                <c:pt idx="924">
                  <c:v>9.9990999999988617E-2</c:v>
                </c:pt>
                <c:pt idx="925">
                  <c:v>9.9998000000027787E-2</c:v>
                </c:pt>
                <c:pt idx="926">
                  <c:v>0.10013499999996611</c:v>
                </c:pt>
                <c:pt idx="927">
                  <c:v>9.9839000000031319E-2</c:v>
                </c:pt>
                <c:pt idx="928">
                  <c:v>0.1002809999999954</c:v>
                </c:pt>
                <c:pt idx="929">
                  <c:v>9.9806999999998425E-2</c:v>
                </c:pt>
                <c:pt idx="930">
                  <c:v>0.10004600000002029</c:v>
                </c:pt>
                <c:pt idx="931">
                  <c:v>9.9972999999977219E-2</c:v>
                </c:pt>
                <c:pt idx="932">
                  <c:v>0.10032200000000557</c:v>
                </c:pt>
                <c:pt idx="933">
                  <c:v>9.9857999999983349E-2</c:v>
                </c:pt>
                <c:pt idx="934">
                  <c:v>9.9846000000013646E-2</c:v>
                </c:pt>
                <c:pt idx="935">
                  <c:v>0.10043200000001207</c:v>
                </c:pt>
                <c:pt idx="936">
                  <c:v>9.9654999999984284E-2</c:v>
                </c:pt>
                <c:pt idx="937">
                  <c:v>9.9951000000032764E-2</c:v>
                </c:pt>
                <c:pt idx="938">
                  <c:v>0.10034199999995508</c:v>
                </c:pt>
                <c:pt idx="939">
                  <c:v>9.9819000000024971E-2</c:v>
                </c:pt>
                <c:pt idx="940">
                  <c:v>0.10007899999999381</c:v>
                </c:pt>
                <c:pt idx="941">
                  <c:v>0.10003000000000384</c:v>
                </c:pt>
                <c:pt idx="942">
                  <c:v>9.9840999999969426E-2</c:v>
                </c:pt>
                <c:pt idx="943">
                  <c:v>0.10025600000000168</c:v>
                </c:pt>
                <c:pt idx="944">
                  <c:v>9.9808000000052743E-2</c:v>
                </c:pt>
                <c:pt idx="945">
                  <c:v>0.10012599999998884</c:v>
                </c:pt>
                <c:pt idx="946">
                  <c:v>0.10043799999999692</c:v>
                </c:pt>
                <c:pt idx="947">
                  <c:v>9.9446999999997843E-2</c:v>
                </c:pt>
                <c:pt idx="948">
                  <c:v>9.9968999999987318E-2</c:v>
                </c:pt>
                <c:pt idx="949">
                  <c:v>0.10003100000000131</c:v>
                </c:pt>
                <c:pt idx="950">
                  <c:v>0.10001599999998234</c:v>
                </c:pt>
                <c:pt idx="951">
                  <c:v>0.10011900000000651</c:v>
                </c:pt>
                <c:pt idx="952">
                  <c:v>0.10001900000003161</c:v>
                </c:pt>
                <c:pt idx="953">
                  <c:v>0.10008899999996856</c:v>
                </c:pt>
                <c:pt idx="954">
                  <c:v>9.9876999999992222E-2</c:v>
                </c:pt>
                <c:pt idx="955">
                  <c:v>9.9987999999996191E-2</c:v>
                </c:pt>
                <c:pt idx="956">
                  <c:v>0.10011700000001156</c:v>
                </c:pt>
                <c:pt idx="957">
                  <c:v>0.10010600000003933</c:v>
                </c:pt>
                <c:pt idx="958">
                  <c:v>0.10047499999996035</c:v>
                </c:pt>
                <c:pt idx="959">
                  <c:v>9.9701000000038675E-2</c:v>
                </c:pt>
                <c:pt idx="960">
                  <c:v>9.9609999999984211E-2</c:v>
                </c:pt>
                <c:pt idx="961">
                  <c:v>0.10003699999998616</c:v>
                </c:pt>
                <c:pt idx="962">
                  <c:v>0.10029300000002195</c:v>
                </c:pt>
                <c:pt idx="963">
                  <c:v>9.9716999999998279E-2</c:v>
                </c:pt>
                <c:pt idx="964">
                  <c:v>0.10055799999997816</c:v>
                </c:pt>
                <c:pt idx="965">
                  <c:v>0.10023400000000038</c:v>
                </c:pt>
                <c:pt idx="966">
                  <c:v>9.9683000000027278E-2</c:v>
                </c:pt>
                <c:pt idx="967">
                  <c:v>9.8223999999959233E-2</c:v>
                </c:pt>
                <c:pt idx="968">
                  <c:v>0.10002600000001394</c:v>
                </c:pt>
                <c:pt idx="969">
                  <c:v>9.98339999999871E-2</c:v>
                </c:pt>
                <c:pt idx="970">
                  <c:v>0.10063800000000356</c:v>
                </c:pt>
                <c:pt idx="971">
                  <c:v>9.9899999999990996E-2</c:v>
                </c:pt>
                <c:pt idx="972">
                  <c:v>9.9548000000027059E-2</c:v>
                </c:pt>
                <c:pt idx="973">
                  <c:v>0.10002300000002151</c:v>
                </c:pt>
                <c:pt idx="974">
                  <c:v>9.9977999999964595E-2</c:v>
                </c:pt>
                <c:pt idx="975">
                  <c:v>0.10019699999998011</c:v>
                </c:pt>
                <c:pt idx="976">
                  <c:v>9.9892000000011194E-2</c:v>
                </c:pt>
                <c:pt idx="977">
                  <c:v>0.10004300000002786</c:v>
                </c:pt>
                <c:pt idx="978">
                  <c:v>9.9951999999973395E-2</c:v>
                </c:pt>
                <c:pt idx="979">
                  <c:v>0.10003199999999879</c:v>
                </c:pt>
                <c:pt idx="980">
                  <c:v>0.1001770000000306</c:v>
                </c:pt>
                <c:pt idx="981">
                  <c:v>9.9907999999970798E-2</c:v>
                </c:pt>
                <c:pt idx="982">
                  <c:v>0.10006800000002158</c:v>
                </c:pt>
                <c:pt idx="983">
                  <c:v>9.9940000000003693E-2</c:v>
                </c:pt>
                <c:pt idx="984">
                  <c:v>0.10000800000000254</c:v>
                </c:pt>
                <c:pt idx="985">
                  <c:v>0.10054500000001099</c:v>
                </c:pt>
                <c:pt idx="986">
                  <c:v>9.9959999999953197E-2</c:v>
                </c:pt>
                <c:pt idx="987">
                  <c:v>9.9601000000006934E-2</c:v>
                </c:pt>
                <c:pt idx="988">
                  <c:v>9.9897999999996046E-2</c:v>
                </c:pt>
                <c:pt idx="989">
                  <c:v>0.10001400000004423</c:v>
                </c:pt>
                <c:pt idx="990">
                  <c:v>0.10008299999998371</c:v>
                </c:pt>
                <c:pt idx="991">
                  <c:v>0.10001899999997477</c:v>
                </c:pt>
                <c:pt idx="992">
                  <c:v>0.10000700000000506</c:v>
                </c:pt>
                <c:pt idx="993">
                  <c:v>0.10024699999996756</c:v>
                </c:pt>
                <c:pt idx="994">
                  <c:v>9.9803000000065367E-2</c:v>
                </c:pt>
                <c:pt idx="995">
                  <c:v>0.10027500000001055</c:v>
                </c:pt>
                <c:pt idx="996">
                  <c:v>9.9673999999936314E-2</c:v>
                </c:pt>
                <c:pt idx="997">
                  <c:v>9.9951000000032764E-2</c:v>
                </c:pt>
                <c:pt idx="998">
                  <c:v>0.16574600000001283</c:v>
                </c:pt>
                <c:pt idx="999">
                  <c:v>0.10013900000001286</c:v>
                </c:pt>
                <c:pt idx="1000">
                  <c:v>9.9797999999964304E-2</c:v>
                </c:pt>
                <c:pt idx="1001">
                  <c:v>9.9918000000002394E-2</c:v>
                </c:pt>
                <c:pt idx="1002">
                  <c:v>0.10006199999997989</c:v>
                </c:pt>
                <c:pt idx="1003">
                  <c:v>0.10006399999997484</c:v>
                </c:pt>
                <c:pt idx="1004">
                  <c:v>9.9992000000042935E-2</c:v>
                </c:pt>
                <c:pt idx="1005">
                  <c:v>0.10012400000005073</c:v>
                </c:pt>
                <c:pt idx="1006">
                  <c:v>0.47833199999990939</c:v>
                </c:pt>
                <c:pt idx="1007">
                  <c:v>0.12519500000007611</c:v>
                </c:pt>
                <c:pt idx="1008">
                  <c:v>0.10016499999994721</c:v>
                </c:pt>
                <c:pt idx="1009">
                  <c:v>9.9884999999972024E-2</c:v>
                </c:pt>
                <c:pt idx="1010">
                  <c:v>0.10008900000002541</c:v>
                </c:pt>
                <c:pt idx="1011">
                  <c:v>9.9800000000072941E-2</c:v>
                </c:pt>
                <c:pt idx="1012">
                  <c:v>0.10007699999994202</c:v>
                </c:pt>
                <c:pt idx="1013">
                  <c:v>0.10001399999998739</c:v>
                </c:pt>
                <c:pt idx="1014">
                  <c:v>0.10010399999998754</c:v>
                </c:pt>
                <c:pt idx="1015">
                  <c:v>0.10013000000003558</c:v>
                </c:pt>
                <c:pt idx="1016">
                  <c:v>0.10015299999997751</c:v>
                </c:pt>
                <c:pt idx="1017">
                  <c:v>0.10006099999998241</c:v>
                </c:pt>
                <c:pt idx="1018">
                  <c:v>9.9750000000085493E-2</c:v>
                </c:pt>
                <c:pt idx="1019">
                  <c:v>0.10023999999998523</c:v>
                </c:pt>
                <c:pt idx="1020">
                  <c:v>9.9619999999958964E-2</c:v>
                </c:pt>
                <c:pt idx="1021">
                  <c:v>0.12016300000004776</c:v>
                </c:pt>
                <c:pt idx="1022">
                  <c:v>7.7340999999933047E-2</c:v>
                </c:pt>
                <c:pt idx="1023">
                  <c:v>9.9510000000009313E-2</c:v>
                </c:pt>
                <c:pt idx="1024">
                  <c:v>0.10018400000001293</c:v>
                </c:pt>
                <c:pt idx="1025">
                  <c:v>9.9870000000009895E-2</c:v>
                </c:pt>
                <c:pt idx="1026">
                  <c:v>9.9994000000037886E-2</c:v>
                </c:pt>
                <c:pt idx="1027">
                  <c:v>0.10009099999990667</c:v>
                </c:pt>
                <c:pt idx="1028">
                  <c:v>9.9987000000055559E-2</c:v>
                </c:pt>
                <c:pt idx="1029">
                  <c:v>9.9971999999979744E-2</c:v>
                </c:pt>
                <c:pt idx="1030">
                  <c:v>9.9986000000058084E-2</c:v>
                </c:pt>
                <c:pt idx="1031">
                  <c:v>0.10023999999998523</c:v>
                </c:pt>
                <c:pt idx="1032">
                  <c:v>9.9873000000002321E-2</c:v>
                </c:pt>
                <c:pt idx="1033">
                  <c:v>0.1000339999999369</c:v>
                </c:pt>
                <c:pt idx="1034">
                  <c:v>0.10013000000003558</c:v>
                </c:pt>
                <c:pt idx="1035">
                  <c:v>0.10051999999996042</c:v>
                </c:pt>
                <c:pt idx="1036">
                  <c:v>9.9393000000077336E-2</c:v>
                </c:pt>
                <c:pt idx="1037">
                  <c:v>0.10021699999992961</c:v>
                </c:pt>
                <c:pt idx="1038">
                  <c:v>9.9723000000039974E-2</c:v>
                </c:pt>
                <c:pt idx="1039">
                  <c:v>0.10019499999998516</c:v>
                </c:pt>
                <c:pt idx="1040">
                  <c:v>0.13245400000005247</c:v>
                </c:pt>
                <c:pt idx="1041">
                  <c:v>0.10001499999998487</c:v>
                </c:pt>
                <c:pt idx="1042">
                  <c:v>9.9755999999956657E-2</c:v>
                </c:pt>
                <c:pt idx="1043">
                  <c:v>0.10022800000001553</c:v>
                </c:pt>
                <c:pt idx="1044">
                  <c:v>9.9875999999994747E-2</c:v>
                </c:pt>
                <c:pt idx="1045">
                  <c:v>9.9968999999987318E-2</c:v>
                </c:pt>
                <c:pt idx="1046">
                  <c:v>0.10005899999998746</c:v>
                </c:pt>
                <c:pt idx="1047">
                  <c:v>0.10008800000002793</c:v>
                </c:pt>
                <c:pt idx="1048">
                  <c:v>9.974699999997938E-2</c:v>
                </c:pt>
                <c:pt idx="1049">
                  <c:v>0.10035700000003089</c:v>
                </c:pt>
                <c:pt idx="1050">
                  <c:v>9.9848999999949228E-2</c:v>
                </c:pt>
                <c:pt idx="1051">
                  <c:v>0.10092100000008486</c:v>
                </c:pt>
                <c:pt idx="1052">
                  <c:v>0.10006699999996727</c:v>
                </c:pt>
                <c:pt idx="1053">
                  <c:v>0.10005799999998999</c:v>
                </c:pt>
                <c:pt idx="1054">
                  <c:v>9.9838999999974476E-2</c:v>
                </c:pt>
                <c:pt idx="1055">
                  <c:v>0.10015600000008362</c:v>
                </c:pt>
                <c:pt idx="1056">
                  <c:v>0.1004769999999553</c:v>
                </c:pt>
                <c:pt idx="1057">
                  <c:v>9.9513999999999214E-2</c:v>
                </c:pt>
                <c:pt idx="1058">
                  <c:v>0.10110299999996641</c:v>
                </c:pt>
                <c:pt idx="1059">
                  <c:v>9.9495000000047185E-2</c:v>
                </c:pt>
                <c:pt idx="1060">
                  <c:v>9.9641000000019631E-2</c:v>
                </c:pt>
                <c:pt idx="1061">
                  <c:v>9.9996999999916625E-2</c:v>
                </c:pt>
                <c:pt idx="1062">
                  <c:v>9.9874999999997272E-2</c:v>
                </c:pt>
                <c:pt idx="1063">
                  <c:v>9.9871000000007371E-2</c:v>
                </c:pt>
                <c:pt idx="1064">
                  <c:v>0.10008000000004813</c:v>
                </c:pt>
                <c:pt idx="1065">
                  <c:v>0.10002699999995457</c:v>
                </c:pt>
                <c:pt idx="1066">
                  <c:v>0.10008800000002793</c:v>
                </c:pt>
                <c:pt idx="1067">
                  <c:v>9.9901000000045315E-2</c:v>
                </c:pt>
                <c:pt idx="1068">
                  <c:v>0.10000400000001264</c:v>
                </c:pt>
                <c:pt idx="1069">
                  <c:v>0.10002999999994699</c:v>
                </c:pt>
                <c:pt idx="1070">
                  <c:v>0.10008900000002541</c:v>
                </c:pt>
                <c:pt idx="1071">
                  <c:v>0.10006999999995969</c:v>
                </c:pt>
                <c:pt idx="1072">
                  <c:v>0.1002849999999853</c:v>
                </c:pt>
                <c:pt idx="1073">
                  <c:v>9.9617000000080225E-2</c:v>
                </c:pt>
                <c:pt idx="1074">
                  <c:v>0.10008799999991425</c:v>
                </c:pt>
                <c:pt idx="1075">
                  <c:v>9.9919999999997344E-2</c:v>
                </c:pt>
                <c:pt idx="1076">
                  <c:v>9.9979000000075757E-2</c:v>
                </c:pt>
                <c:pt idx="1077">
                  <c:v>0.10021999999992204</c:v>
                </c:pt>
                <c:pt idx="1078">
                  <c:v>9.9846000000070489E-2</c:v>
                </c:pt>
                <c:pt idx="1079">
                  <c:v>0.10016899999993711</c:v>
                </c:pt>
                <c:pt idx="1080">
                  <c:v>9.9836999999979525E-2</c:v>
                </c:pt>
                <c:pt idx="1081">
                  <c:v>9.9990000000047985E-2</c:v>
                </c:pt>
                <c:pt idx="1082">
                  <c:v>0.10003700000004301</c:v>
                </c:pt>
                <c:pt idx="1083">
                  <c:v>0.1002369999999928</c:v>
                </c:pt>
                <c:pt idx="1084">
                  <c:v>0.10001099999999497</c:v>
                </c:pt>
                <c:pt idx="1085">
                  <c:v>0.10008900000002541</c:v>
                </c:pt>
                <c:pt idx="1086">
                  <c:v>9.9754999999959182E-2</c:v>
                </c:pt>
                <c:pt idx="1087">
                  <c:v>0.10228599999993548</c:v>
                </c:pt>
                <c:pt idx="1088">
                  <c:v>9.7910000000069886E-2</c:v>
                </c:pt>
                <c:pt idx="1089">
                  <c:v>9.9827000000004773E-2</c:v>
                </c:pt>
                <c:pt idx="1090">
                  <c:v>0.10030899999992471</c:v>
                </c:pt>
                <c:pt idx="1091">
                  <c:v>9.9697000000105618E-2</c:v>
                </c:pt>
                <c:pt idx="1092">
                  <c:v>0.10004899999989902</c:v>
                </c:pt>
                <c:pt idx="1093">
                  <c:v>0.10002500000007331</c:v>
                </c:pt>
                <c:pt idx="1094">
                  <c:v>0.1004769999999553</c:v>
                </c:pt>
                <c:pt idx="1095">
                  <c:v>9.9512000000004264E-2</c:v>
                </c:pt>
                <c:pt idx="1096">
                  <c:v>0.10053400000003876</c:v>
                </c:pt>
                <c:pt idx="1097">
                  <c:v>9.9509000000011838E-2</c:v>
                </c:pt>
                <c:pt idx="1098">
                  <c:v>0.10013700000001791</c:v>
                </c:pt>
                <c:pt idx="1099">
                  <c:v>0.1000379999999268</c:v>
                </c:pt>
                <c:pt idx="1100">
                  <c:v>9.9913000000015018E-2</c:v>
                </c:pt>
                <c:pt idx="1101">
                  <c:v>9.9997000000030312E-2</c:v>
                </c:pt>
                <c:pt idx="1102">
                  <c:v>0.10000100000002021</c:v>
                </c:pt>
                <c:pt idx="1103">
                  <c:v>9.9977999999964595E-2</c:v>
                </c:pt>
                <c:pt idx="1104">
                  <c:v>0.10010399999998754</c:v>
                </c:pt>
                <c:pt idx="1105">
                  <c:v>9.9998000000027787E-2</c:v>
                </c:pt>
                <c:pt idx="1106">
                  <c:v>0.10001199999999244</c:v>
                </c:pt>
                <c:pt idx="1107">
                  <c:v>0.10030399999993733</c:v>
                </c:pt>
                <c:pt idx="1108">
                  <c:v>9.9757000000067819E-2</c:v>
                </c:pt>
                <c:pt idx="1109">
                  <c:v>0.10000600000000759</c:v>
                </c:pt>
                <c:pt idx="1110">
                  <c:v>0.10008499999992182</c:v>
                </c:pt>
                <c:pt idx="1111">
                  <c:v>9.9986000000058084E-2</c:v>
                </c:pt>
                <c:pt idx="1112">
                  <c:v>0.10008200000004308</c:v>
                </c:pt>
                <c:pt idx="1113">
                  <c:v>9.9811999999928958E-2</c:v>
                </c:pt>
                <c:pt idx="1114">
                  <c:v>0.10039300000005369</c:v>
                </c:pt>
                <c:pt idx="1115">
                  <c:v>9.9737000000004628E-2</c:v>
                </c:pt>
                <c:pt idx="1116">
                  <c:v>0.10003199999994195</c:v>
                </c:pt>
                <c:pt idx="1117">
                  <c:v>0.10003200000005563</c:v>
                </c:pt>
                <c:pt idx="1118">
                  <c:v>9.9975999999969645E-2</c:v>
                </c:pt>
                <c:pt idx="1119">
                  <c:v>0.10014400000000023</c:v>
                </c:pt>
                <c:pt idx="1120">
                  <c:v>0.10006599999996979</c:v>
                </c:pt>
                <c:pt idx="1121">
                  <c:v>9.9855000000047767E-2</c:v>
                </c:pt>
                <c:pt idx="1122">
                  <c:v>0.10025399999994988</c:v>
                </c:pt>
                <c:pt idx="1123">
                  <c:v>0.10011500000007345</c:v>
                </c:pt>
                <c:pt idx="1124">
                  <c:v>9.9758999999949083E-2</c:v>
                </c:pt>
                <c:pt idx="1125">
                  <c:v>0.10006299999997736</c:v>
                </c:pt>
                <c:pt idx="1126">
                  <c:v>0.10054400000001351</c:v>
                </c:pt>
                <c:pt idx="1127">
                  <c:v>9.9391999999966174E-2</c:v>
                </c:pt>
                <c:pt idx="1128">
                  <c:v>9.9941000000058011E-2</c:v>
                </c:pt>
                <c:pt idx="1129">
                  <c:v>0.10003800000004048</c:v>
                </c:pt>
                <c:pt idx="1130">
                  <c:v>9.9963000000002467E-2</c:v>
                </c:pt>
                <c:pt idx="1131">
                  <c:v>0.10003999999992175</c:v>
                </c:pt>
                <c:pt idx="1132">
                  <c:v>9.9969999999984793E-2</c:v>
                </c:pt>
                <c:pt idx="1133">
                  <c:v>0.10003000000006068</c:v>
                </c:pt>
                <c:pt idx="1134">
                  <c:v>9.9997000000030312E-2</c:v>
                </c:pt>
                <c:pt idx="1135">
                  <c:v>0.1000059999998939</c:v>
                </c:pt>
                <c:pt idx="1136">
                  <c:v>0.1002050000000736</c:v>
                </c:pt>
                <c:pt idx="1137">
                  <c:v>0.10026600000003327</c:v>
                </c:pt>
                <c:pt idx="1138">
                  <c:v>9.9830999999994674E-2</c:v>
                </c:pt>
                <c:pt idx="1139">
                  <c:v>9.9828000000002248E-2</c:v>
                </c:pt>
                <c:pt idx="1140">
                  <c:v>0.10013699999990422</c:v>
                </c:pt>
                <c:pt idx="1141">
                  <c:v>9.9847000000067965E-2</c:v>
                </c:pt>
                <c:pt idx="1142">
                  <c:v>9.9983999999949447E-2</c:v>
                </c:pt>
                <c:pt idx="1143">
                  <c:v>0.10006800000007843</c:v>
                </c:pt>
                <c:pt idx="1144">
                  <c:v>0.10005899999998746</c:v>
                </c:pt>
                <c:pt idx="1145">
                  <c:v>0.10011499999995976</c:v>
                </c:pt>
                <c:pt idx="1146">
                  <c:v>9.9794999999971878E-2</c:v>
                </c:pt>
                <c:pt idx="1147">
                  <c:v>0.1001850000000104</c:v>
                </c:pt>
                <c:pt idx="1148">
                  <c:v>0.11283300000002328</c:v>
                </c:pt>
                <c:pt idx="1149">
                  <c:v>0.12004500000000462</c:v>
                </c:pt>
                <c:pt idx="1150">
                  <c:v>0.1013110000000097</c:v>
                </c:pt>
                <c:pt idx="1151">
                  <c:v>9.9851999999941654E-2</c:v>
                </c:pt>
                <c:pt idx="1152">
                  <c:v>0.10001600000009603</c:v>
                </c:pt>
                <c:pt idx="1153">
                  <c:v>0.10023799999999028</c:v>
                </c:pt>
                <c:pt idx="1154">
                  <c:v>9.9812999999926433E-2</c:v>
                </c:pt>
                <c:pt idx="1155">
                  <c:v>0.10106800000005478</c:v>
                </c:pt>
                <c:pt idx="1156">
                  <c:v>9.8983999999973094E-2</c:v>
                </c:pt>
                <c:pt idx="1157">
                  <c:v>9.9957000000017615E-2</c:v>
                </c:pt>
                <c:pt idx="1158">
                  <c:v>0.10060999999996056</c:v>
                </c:pt>
                <c:pt idx="1159">
                  <c:v>9.9390999999968699E-2</c:v>
                </c:pt>
                <c:pt idx="1160">
                  <c:v>0.10041600000010931</c:v>
                </c:pt>
                <c:pt idx="1161">
                  <c:v>9.9643999999898369E-2</c:v>
                </c:pt>
                <c:pt idx="1162">
                  <c:v>0.10054800000000341</c:v>
                </c:pt>
                <c:pt idx="1163">
                  <c:v>9.9944000000050437E-2</c:v>
                </c:pt>
                <c:pt idx="1164">
                  <c:v>9.9744999999984429E-2</c:v>
                </c:pt>
                <c:pt idx="1165">
                  <c:v>0.10000200000001769</c:v>
                </c:pt>
                <c:pt idx="1166">
                  <c:v>0.10007399999994959</c:v>
                </c:pt>
                <c:pt idx="1167">
                  <c:v>0.10010700000009365</c:v>
                </c:pt>
                <c:pt idx="1168">
                  <c:v>9.9912999999901331E-2</c:v>
                </c:pt>
                <c:pt idx="1169">
                  <c:v>9.9893000000065513E-2</c:v>
                </c:pt>
                <c:pt idx="1170">
                  <c:v>9.9911000000020067E-2</c:v>
                </c:pt>
                <c:pt idx="1171">
                  <c:v>0.10006899999996222</c:v>
                </c:pt>
                <c:pt idx="1172">
                  <c:v>0.10008500000003551</c:v>
                </c:pt>
                <c:pt idx="1173">
                  <c:v>9.9898999999936677E-2</c:v>
                </c:pt>
                <c:pt idx="1174">
                  <c:v>0.10031100000003335</c:v>
                </c:pt>
                <c:pt idx="1175">
                  <c:v>9.9702999999976782E-2</c:v>
                </c:pt>
                <c:pt idx="1176">
                  <c:v>0.10066500000004908</c:v>
                </c:pt>
                <c:pt idx="1177">
                  <c:v>9.9706999999966683E-2</c:v>
                </c:pt>
                <c:pt idx="1178">
                  <c:v>9.998900000005051E-2</c:v>
                </c:pt>
                <c:pt idx="1179">
                  <c:v>0.1003690000000006</c:v>
                </c:pt>
                <c:pt idx="1180">
                  <c:v>9.992299999998977E-2</c:v>
                </c:pt>
                <c:pt idx="1181">
                  <c:v>9.9613999999974112E-2</c:v>
                </c:pt>
                <c:pt idx="1182">
                  <c:v>0.10007599999994454</c:v>
                </c:pt>
                <c:pt idx="1183">
                  <c:v>0.10019600000009632</c:v>
                </c:pt>
                <c:pt idx="1184">
                  <c:v>9.9617999999964013E-2</c:v>
                </c:pt>
                <c:pt idx="1185">
                  <c:v>0.10007199999995464</c:v>
                </c:pt>
                <c:pt idx="1186">
                  <c:v>0.10020099999997001</c:v>
                </c:pt>
                <c:pt idx="1187">
                  <c:v>9.9976000000083332E-2</c:v>
                </c:pt>
                <c:pt idx="1188">
                  <c:v>9.9837999999977001E-2</c:v>
                </c:pt>
                <c:pt idx="1189">
                  <c:v>0.10001599999998234</c:v>
                </c:pt>
                <c:pt idx="1190">
                  <c:v>9.9932999999964522E-2</c:v>
                </c:pt>
                <c:pt idx="1191">
                  <c:v>0.10014499999999771</c:v>
                </c:pt>
                <c:pt idx="1192">
                  <c:v>0.10013800000001538</c:v>
                </c:pt>
                <c:pt idx="1193">
                  <c:v>9.9908000000027641E-2</c:v>
                </c:pt>
                <c:pt idx="1194">
                  <c:v>0.10015799999996489</c:v>
                </c:pt>
                <c:pt idx="1195">
                  <c:v>9.9878999999987172E-2</c:v>
                </c:pt>
                <c:pt idx="1196">
                  <c:v>9.6232000000100015E-2</c:v>
                </c:pt>
                <c:pt idx="1197">
                  <c:v>9.9916000000007443E-2</c:v>
                </c:pt>
                <c:pt idx="1198">
                  <c:v>0.13604299999997238</c:v>
                </c:pt>
                <c:pt idx="1199">
                  <c:v>0.10020999999994729</c:v>
                </c:pt>
                <c:pt idx="1200">
                  <c:v>0.10032799999999042</c:v>
                </c:pt>
                <c:pt idx="1201">
                  <c:v>9.9249999999983629E-2</c:v>
                </c:pt>
                <c:pt idx="1202">
                  <c:v>0.10025000000007367</c:v>
                </c:pt>
                <c:pt idx="1203">
                  <c:v>9.9781000000007225E-2</c:v>
                </c:pt>
                <c:pt idx="1204">
                  <c:v>0.10006899999996222</c:v>
                </c:pt>
                <c:pt idx="1205">
                  <c:v>0.10000100000002021</c:v>
                </c:pt>
                <c:pt idx="1206">
                  <c:v>9.9975999999969645E-2</c:v>
                </c:pt>
                <c:pt idx="1207">
                  <c:v>0.10013700000001791</c:v>
                </c:pt>
                <c:pt idx="1208">
                  <c:v>9.9883999999974549E-2</c:v>
                </c:pt>
                <c:pt idx="1209">
                  <c:v>0.10004300000002786</c:v>
                </c:pt>
                <c:pt idx="1210">
                  <c:v>0.10009500000001026</c:v>
                </c:pt>
                <c:pt idx="1211">
                  <c:v>9.9946000000045387E-2</c:v>
                </c:pt>
                <c:pt idx="1212">
                  <c:v>0.10004899999989902</c:v>
                </c:pt>
                <c:pt idx="1213">
                  <c:v>0.10022600000002058</c:v>
                </c:pt>
                <c:pt idx="1214">
                  <c:v>9.9811000000045169E-2</c:v>
                </c:pt>
                <c:pt idx="1215">
                  <c:v>9.9927999999977146E-2</c:v>
                </c:pt>
                <c:pt idx="1216">
                  <c:v>0.10011799999995219</c:v>
                </c:pt>
                <c:pt idx="1217">
                  <c:v>9.9934000000075685E-2</c:v>
                </c:pt>
                <c:pt idx="1218">
                  <c:v>9.9989999999934298E-2</c:v>
                </c:pt>
                <c:pt idx="1219">
                  <c:v>0.100065000000086</c:v>
                </c:pt>
                <c:pt idx="1220">
                  <c:v>9.9981999999954496E-2</c:v>
                </c:pt>
                <c:pt idx="1221">
                  <c:v>0.10012099999994462</c:v>
                </c:pt>
                <c:pt idx="1222">
                  <c:v>0.10000000000002274</c:v>
                </c:pt>
                <c:pt idx="1223">
                  <c:v>0.10002800000006573</c:v>
                </c:pt>
                <c:pt idx="1224">
                  <c:v>9.992099999999482E-2</c:v>
                </c:pt>
                <c:pt idx="1225">
                  <c:v>0.10001399999998739</c:v>
                </c:pt>
                <c:pt idx="1226">
                  <c:v>0.10013100000003305</c:v>
                </c:pt>
                <c:pt idx="1227">
                  <c:v>0.10037199999999302</c:v>
                </c:pt>
                <c:pt idx="1228">
                  <c:v>9.9479999999971369E-2</c:v>
                </c:pt>
                <c:pt idx="1229">
                  <c:v>0.10065699999995559</c:v>
                </c:pt>
                <c:pt idx="1230">
                  <c:v>9.9663000000077773E-2</c:v>
                </c:pt>
                <c:pt idx="1231">
                  <c:v>9.9957999999901403E-2</c:v>
                </c:pt>
                <c:pt idx="1232">
                  <c:v>9.9963999999999942E-2</c:v>
                </c:pt>
                <c:pt idx="1233">
                  <c:v>9.9873000000002321E-2</c:v>
                </c:pt>
                <c:pt idx="1234">
                  <c:v>0.10026300000004085</c:v>
                </c:pt>
                <c:pt idx="1235">
                  <c:v>9.9765000000047621E-2</c:v>
                </c:pt>
                <c:pt idx="1236">
                  <c:v>0.10033199999998033</c:v>
                </c:pt>
                <c:pt idx="1237">
                  <c:v>0.10004400000002533</c:v>
                </c:pt>
                <c:pt idx="1238">
                  <c:v>9.9668999999948937E-2</c:v>
                </c:pt>
                <c:pt idx="1239">
                  <c:v>0.1002369999999928</c:v>
                </c:pt>
                <c:pt idx="1240">
                  <c:v>0.10014300000000276</c:v>
                </c:pt>
                <c:pt idx="1241">
                  <c:v>9.9653999999986809E-2</c:v>
                </c:pt>
                <c:pt idx="1242">
                  <c:v>0.10016800000005333</c:v>
                </c:pt>
                <c:pt idx="1243">
                  <c:v>0.10019299999999021</c:v>
                </c:pt>
                <c:pt idx="1244">
                  <c:v>9.980099999995673E-2</c:v>
                </c:pt>
                <c:pt idx="1245">
                  <c:v>0.10004900000001271</c:v>
                </c:pt>
                <c:pt idx="1246">
                  <c:v>9.9993000000040411E-2</c:v>
                </c:pt>
                <c:pt idx="1247">
                  <c:v>0.10026699999991706</c:v>
                </c:pt>
                <c:pt idx="1248">
                  <c:v>0.1000130000001036</c:v>
                </c:pt>
                <c:pt idx="1249">
                  <c:v>0.10037499999998545</c:v>
                </c:pt>
                <c:pt idx="1250">
                  <c:v>9.9381999999991422E-2</c:v>
                </c:pt>
                <c:pt idx="1251">
                  <c:v>0.10026599999991959</c:v>
                </c:pt>
                <c:pt idx="1252">
                  <c:v>9.9765000000047621E-2</c:v>
                </c:pt>
                <c:pt idx="1253">
                  <c:v>0.10010899999997491</c:v>
                </c:pt>
                <c:pt idx="1254">
                  <c:v>9.9859000000037668E-2</c:v>
                </c:pt>
                <c:pt idx="1255">
                  <c:v>9.9974999999972169E-2</c:v>
                </c:pt>
                <c:pt idx="1256">
                  <c:v>0.10001399999998739</c:v>
                </c:pt>
                <c:pt idx="1257">
                  <c:v>9.9925999999982196E-2</c:v>
                </c:pt>
                <c:pt idx="1258">
                  <c:v>0.10008300000004056</c:v>
                </c:pt>
                <c:pt idx="1259">
                  <c:v>9.9935999999956948E-2</c:v>
                </c:pt>
                <c:pt idx="1260">
                  <c:v>0.1001010000001088</c:v>
                </c:pt>
                <c:pt idx="1261">
                  <c:v>0.10016099999995731</c:v>
                </c:pt>
                <c:pt idx="1262">
                  <c:v>9.9897999999939202E-2</c:v>
                </c:pt>
                <c:pt idx="1263">
                  <c:v>0.10024000000009892</c:v>
                </c:pt>
                <c:pt idx="1264">
                  <c:v>0.10003999999992175</c:v>
                </c:pt>
                <c:pt idx="1265">
                  <c:v>9.9909000000025117E-2</c:v>
                </c:pt>
                <c:pt idx="1266">
                  <c:v>0.10021400000005087</c:v>
                </c:pt>
                <c:pt idx="1267">
                  <c:v>9.9974999999972169E-2</c:v>
                </c:pt>
                <c:pt idx="1268">
                  <c:v>9.9635000000034779E-2</c:v>
                </c:pt>
                <c:pt idx="1269">
                  <c:v>0.10030599999993228</c:v>
                </c:pt>
                <c:pt idx="1270">
                  <c:v>0.10026200000004337</c:v>
                </c:pt>
                <c:pt idx="1271">
                  <c:v>9.9996999999916625E-2</c:v>
                </c:pt>
                <c:pt idx="1272">
                  <c:v>9.9675000000047476E-2</c:v>
                </c:pt>
                <c:pt idx="1273">
                  <c:v>0.10015999999995984</c:v>
                </c:pt>
                <c:pt idx="1274">
                  <c:v>9.9765000000047621E-2</c:v>
                </c:pt>
                <c:pt idx="1275">
                  <c:v>0.10004700000001776</c:v>
                </c:pt>
                <c:pt idx="1276">
                  <c:v>0.10005400000000009</c:v>
                </c:pt>
                <c:pt idx="1277">
                  <c:v>9.9979999999959546E-2</c:v>
                </c:pt>
                <c:pt idx="1278">
                  <c:v>9.9971999999979744E-2</c:v>
                </c:pt>
                <c:pt idx="1279">
                  <c:v>0.10005300000000261</c:v>
                </c:pt>
                <c:pt idx="1280">
                  <c:v>0.10009700000000521</c:v>
                </c:pt>
                <c:pt idx="1281">
                  <c:v>9.9966999999992368E-2</c:v>
                </c:pt>
                <c:pt idx="1282">
                  <c:v>9.9926000000095883E-2</c:v>
                </c:pt>
                <c:pt idx="1283">
                  <c:v>9.9959999999896354E-2</c:v>
                </c:pt>
                <c:pt idx="1284">
                  <c:v>0.10003400000005058</c:v>
                </c:pt>
                <c:pt idx="1285">
                  <c:v>0.10008400000003803</c:v>
                </c:pt>
                <c:pt idx="1286">
                  <c:v>0.10017299999992701</c:v>
                </c:pt>
                <c:pt idx="1287">
                  <c:v>9.9918999999999869E-2</c:v>
                </c:pt>
                <c:pt idx="1288">
                  <c:v>0.10028299999999035</c:v>
                </c:pt>
                <c:pt idx="1289">
                  <c:v>9.970500000008542E-2</c:v>
                </c:pt>
                <c:pt idx="1290">
                  <c:v>9.9927999999977146E-2</c:v>
                </c:pt>
                <c:pt idx="1291">
                  <c:v>0.10001499999998487</c:v>
                </c:pt>
                <c:pt idx="1292">
                  <c:v>0.10002599999995709</c:v>
                </c:pt>
                <c:pt idx="1293">
                  <c:v>0.10002000000008593</c:v>
                </c:pt>
                <c:pt idx="1294">
                  <c:v>9.9985999999944397E-2</c:v>
                </c:pt>
                <c:pt idx="1295">
                  <c:v>0.10002799999995204</c:v>
                </c:pt>
                <c:pt idx="1296">
                  <c:v>0.10005200000000514</c:v>
                </c:pt>
                <c:pt idx="1297">
                  <c:v>9.5939000000043961E-2</c:v>
                </c:pt>
                <c:pt idx="1298">
                  <c:v>0.10016299999995226</c:v>
                </c:pt>
                <c:pt idx="1299">
                  <c:v>9.990200000004279E-2</c:v>
                </c:pt>
                <c:pt idx="1300">
                  <c:v>0.10020299999996496</c:v>
                </c:pt>
                <c:pt idx="1301">
                  <c:v>0.10005800000010368</c:v>
                </c:pt>
                <c:pt idx="1302">
                  <c:v>9.9939999999946849E-2</c:v>
                </c:pt>
                <c:pt idx="1303">
                  <c:v>0.10019899999997506</c:v>
                </c:pt>
                <c:pt idx="1304">
                  <c:v>9.9892000000068037E-2</c:v>
                </c:pt>
                <c:pt idx="1305">
                  <c:v>0.10001999999997224</c:v>
                </c:pt>
                <c:pt idx="1306">
                  <c:v>0.1000379999999268</c:v>
                </c:pt>
                <c:pt idx="1307">
                  <c:v>9.9884000000088236E-2</c:v>
                </c:pt>
                <c:pt idx="1308">
                  <c:v>9.9963000000002467E-2</c:v>
                </c:pt>
                <c:pt idx="1309">
                  <c:v>0.10009999999999764</c:v>
                </c:pt>
                <c:pt idx="1310">
                  <c:v>9.9942999999939275E-2</c:v>
                </c:pt>
                <c:pt idx="1311">
                  <c:v>9.9973999999974694E-2</c:v>
                </c:pt>
                <c:pt idx="1312">
                  <c:v>9.9984000000063133E-2</c:v>
                </c:pt>
                <c:pt idx="1313">
                  <c:v>0.10014300000000276</c:v>
                </c:pt>
                <c:pt idx="1314">
                  <c:v>9.9870000000009895E-2</c:v>
                </c:pt>
                <c:pt idx="1315">
                  <c:v>0.10000000000002274</c:v>
                </c:pt>
                <c:pt idx="1316">
                  <c:v>0.1001850000000104</c:v>
                </c:pt>
                <c:pt idx="1317">
                  <c:v>0.10012199999994209</c:v>
                </c:pt>
                <c:pt idx="1318">
                  <c:v>9.9878999999987172E-2</c:v>
                </c:pt>
                <c:pt idx="1319">
                  <c:v>0.1001170000000684</c:v>
                </c:pt>
                <c:pt idx="1320">
                  <c:v>9.9848999999949228E-2</c:v>
                </c:pt>
                <c:pt idx="1321">
                  <c:v>9.99419999999418E-2</c:v>
                </c:pt>
                <c:pt idx="1322">
                  <c:v>9.9982000000068183E-2</c:v>
                </c:pt>
                <c:pt idx="1323">
                  <c:v>0.10043199999995522</c:v>
                </c:pt>
                <c:pt idx="1324">
                  <c:v>9.9805000000060318E-2</c:v>
                </c:pt>
                <c:pt idx="1325">
                  <c:v>9.9981999999954496E-2</c:v>
                </c:pt>
                <c:pt idx="1326">
                  <c:v>9.9946000000045387E-2</c:v>
                </c:pt>
                <c:pt idx="1327">
                  <c:v>0.10008699999991677</c:v>
                </c:pt>
                <c:pt idx="1328">
                  <c:v>9.9944000000050437E-2</c:v>
                </c:pt>
                <c:pt idx="1329">
                  <c:v>0.10005400000000009</c:v>
                </c:pt>
                <c:pt idx="1330">
                  <c:v>9.9908000000027641E-2</c:v>
                </c:pt>
                <c:pt idx="1331">
                  <c:v>0.10004900000001271</c:v>
                </c:pt>
                <c:pt idx="1332">
                  <c:v>0.10000400000001264</c:v>
                </c:pt>
                <c:pt idx="1333">
                  <c:v>0.10008399999992434</c:v>
                </c:pt>
                <c:pt idx="1334">
                  <c:v>9.9910000000022592E-2</c:v>
                </c:pt>
                <c:pt idx="1335">
                  <c:v>0.10014899999998761</c:v>
                </c:pt>
                <c:pt idx="1336">
                  <c:v>0.10080900000002657</c:v>
                </c:pt>
                <c:pt idx="1337">
                  <c:v>9.9095000000033906E-2</c:v>
                </c:pt>
                <c:pt idx="1338">
                  <c:v>0.10052099999995789</c:v>
                </c:pt>
                <c:pt idx="1339">
                  <c:v>9.9530999999956293E-2</c:v>
                </c:pt>
                <c:pt idx="1340">
                  <c:v>9.9990000000047985E-2</c:v>
                </c:pt>
                <c:pt idx="1341">
                  <c:v>0.10027900000000045</c:v>
                </c:pt>
                <c:pt idx="1342">
                  <c:v>9.9797999999964304E-2</c:v>
                </c:pt>
                <c:pt idx="1343">
                  <c:v>0.10023999999998523</c:v>
                </c:pt>
                <c:pt idx="1344">
                  <c:v>0.10062800000002881</c:v>
                </c:pt>
                <c:pt idx="1345">
                  <c:v>9.9999000000025262E-2</c:v>
                </c:pt>
                <c:pt idx="1346">
                  <c:v>9.9189000000023952E-2</c:v>
                </c:pt>
                <c:pt idx="1347">
                  <c:v>0.10049399999991238</c:v>
                </c:pt>
                <c:pt idx="1348">
                  <c:v>9.9520000000097752E-2</c:v>
                </c:pt>
                <c:pt idx="1349">
                  <c:v>0.10022199999991699</c:v>
                </c:pt>
                <c:pt idx="1350">
                  <c:v>9.9844000000075539E-2</c:v>
                </c:pt>
                <c:pt idx="1351">
                  <c:v>0.10007899999993697</c:v>
                </c:pt>
                <c:pt idx="1352">
                  <c:v>0.1001570000000811</c:v>
                </c:pt>
                <c:pt idx="1353">
                  <c:v>9.9733999999898515E-2</c:v>
                </c:pt>
                <c:pt idx="1354">
                  <c:v>0.10002800000006573</c:v>
                </c:pt>
                <c:pt idx="1355">
                  <c:v>0.10024399999997513</c:v>
                </c:pt>
                <c:pt idx="1356">
                  <c:v>9.9925999999982196E-2</c:v>
                </c:pt>
                <c:pt idx="1357">
                  <c:v>0.10001699999997982</c:v>
                </c:pt>
                <c:pt idx="1358">
                  <c:v>9.9857000000042717E-2</c:v>
                </c:pt>
                <c:pt idx="1359">
                  <c:v>0.10081800000000385</c:v>
                </c:pt>
                <c:pt idx="1360">
                  <c:v>9.9198999999998705E-2</c:v>
                </c:pt>
                <c:pt idx="1361">
                  <c:v>0.1001770000000306</c:v>
                </c:pt>
                <c:pt idx="1362">
                  <c:v>9.9857999999926506E-2</c:v>
                </c:pt>
                <c:pt idx="1363">
                  <c:v>9.9948000000040338E-2</c:v>
                </c:pt>
                <c:pt idx="1364">
                  <c:v>0.10009400000001278</c:v>
                </c:pt>
                <c:pt idx="1365">
                  <c:v>9.9974999999972169E-2</c:v>
                </c:pt>
                <c:pt idx="1366">
                  <c:v>9.9992000000042935E-2</c:v>
                </c:pt>
                <c:pt idx="1367">
                  <c:v>0.10004300000002786</c:v>
                </c:pt>
                <c:pt idx="1368">
                  <c:v>0.10023499999999785</c:v>
                </c:pt>
                <c:pt idx="1369">
                  <c:v>9.9927999999977146E-2</c:v>
                </c:pt>
                <c:pt idx="1370">
                  <c:v>9.9905999999919004E-2</c:v>
                </c:pt>
                <c:pt idx="1371">
                  <c:v>0.10025900000005095</c:v>
                </c:pt>
                <c:pt idx="1372">
                  <c:v>9.9738999999999578E-2</c:v>
                </c:pt>
                <c:pt idx="1373">
                  <c:v>0.1002369999999928</c:v>
                </c:pt>
                <c:pt idx="1374">
                  <c:v>0.10019899999997506</c:v>
                </c:pt>
                <c:pt idx="1375">
                  <c:v>9.9626000000057502E-2</c:v>
                </c:pt>
                <c:pt idx="1376">
                  <c:v>0.10005400000000009</c:v>
                </c:pt>
                <c:pt idx="1377">
                  <c:v>0.10009700000000521</c:v>
                </c:pt>
                <c:pt idx="1378">
                  <c:v>9.9923999999987245E-2</c:v>
                </c:pt>
                <c:pt idx="1379">
                  <c:v>0.10107099999993352</c:v>
                </c:pt>
                <c:pt idx="1380">
                  <c:v>9.9168000000076972E-2</c:v>
                </c:pt>
                <c:pt idx="1381">
                  <c:v>0.10002499999995962</c:v>
                </c:pt>
                <c:pt idx="1382">
                  <c:v>0.10007200000006833</c:v>
                </c:pt>
                <c:pt idx="1383">
                  <c:v>0.12190499999996973</c:v>
                </c:pt>
                <c:pt idx="1384">
                  <c:v>7.6848999999924672E-2</c:v>
                </c:pt>
                <c:pt idx="1385">
                  <c:v>0.10001900000008845</c:v>
                </c:pt>
                <c:pt idx="1386">
                  <c:v>9.9983999999949447E-2</c:v>
                </c:pt>
                <c:pt idx="1387">
                  <c:v>0.10004100000003291</c:v>
                </c:pt>
                <c:pt idx="1388">
                  <c:v>9.9953000000027714E-2</c:v>
                </c:pt>
                <c:pt idx="1389">
                  <c:v>0.10017499999992197</c:v>
                </c:pt>
                <c:pt idx="1390">
                  <c:v>0.10017100000004575</c:v>
                </c:pt>
                <c:pt idx="1391">
                  <c:v>9.9917000000004919E-2</c:v>
                </c:pt>
                <c:pt idx="1392">
                  <c:v>9.992499999998472E-2</c:v>
                </c:pt>
                <c:pt idx="1393">
                  <c:v>0.10006499999997231</c:v>
                </c:pt>
                <c:pt idx="1394">
                  <c:v>0.10002500000007331</c:v>
                </c:pt>
                <c:pt idx="1395">
                  <c:v>9.9830999999994674E-2</c:v>
                </c:pt>
                <c:pt idx="1396">
                  <c:v>0.10014400000000023</c:v>
                </c:pt>
                <c:pt idx="1397">
                  <c:v>0.10017199999992954</c:v>
                </c:pt>
                <c:pt idx="1398">
                  <c:v>9.9969999999984793E-2</c:v>
                </c:pt>
                <c:pt idx="1399">
                  <c:v>9.9823000000014872E-2</c:v>
                </c:pt>
                <c:pt idx="1400">
                  <c:v>9.9999000000025262E-2</c:v>
                </c:pt>
                <c:pt idx="1401">
                  <c:v>0.10020699999995486</c:v>
                </c:pt>
                <c:pt idx="1402">
                  <c:v>9.9802000000067892E-2</c:v>
                </c:pt>
                <c:pt idx="1403">
                  <c:v>0.10015499999997246</c:v>
                </c:pt>
                <c:pt idx="1404">
                  <c:v>0.10001199999999244</c:v>
                </c:pt>
                <c:pt idx="1405">
                  <c:v>9.9986000000058084E-2</c:v>
                </c:pt>
                <c:pt idx="1406">
                  <c:v>0.10027499999989686</c:v>
                </c:pt>
                <c:pt idx="1407">
                  <c:v>9.9926000000095883E-2</c:v>
                </c:pt>
                <c:pt idx="1408">
                  <c:v>0.10019199999999273</c:v>
                </c:pt>
                <c:pt idx="1409">
                  <c:v>9.9892999999951826E-2</c:v>
                </c:pt>
                <c:pt idx="1410">
                  <c:v>0.10008900000002541</c:v>
                </c:pt>
                <c:pt idx="1411">
                  <c:v>9.9890999999956875E-2</c:v>
                </c:pt>
                <c:pt idx="1412">
                  <c:v>9.9839000000088163E-2</c:v>
                </c:pt>
                <c:pt idx="1413">
                  <c:v>9.9921999999992295E-2</c:v>
                </c:pt>
                <c:pt idx="1414">
                  <c:v>0.10010899999997491</c:v>
                </c:pt>
                <c:pt idx="1415">
                  <c:v>9.9944999999934225E-2</c:v>
                </c:pt>
                <c:pt idx="1416">
                  <c:v>0.10026800000002822</c:v>
                </c:pt>
                <c:pt idx="1417">
                  <c:v>9.9718000000052598E-2</c:v>
                </c:pt>
                <c:pt idx="1418">
                  <c:v>0.10000800000000254</c:v>
                </c:pt>
                <c:pt idx="1419">
                  <c:v>0.10013199999991684</c:v>
                </c:pt>
                <c:pt idx="1420">
                  <c:v>9.9934000000075685E-2</c:v>
                </c:pt>
                <c:pt idx="1421">
                  <c:v>9.9953999999911503E-2</c:v>
                </c:pt>
                <c:pt idx="1422">
                  <c:v>0.10023200000000543</c:v>
                </c:pt>
                <c:pt idx="1423">
                  <c:v>9.9820000000022446E-2</c:v>
                </c:pt>
                <c:pt idx="1424">
                  <c:v>0.10042600000008406</c:v>
                </c:pt>
                <c:pt idx="1425">
                  <c:v>9.9787999999989552E-2</c:v>
                </c:pt>
                <c:pt idx="1426">
                  <c:v>9.9867999999901258E-2</c:v>
                </c:pt>
                <c:pt idx="1427">
                  <c:v>0.10016200000006847</c:v>
                </c:pt>
                <c:pt idx="1428">
                  <c:v>9.9818000000027496E-2</c:v>
                </c:pt>
                <c:pt idx="1429">
                  <c:v>0.10004699999990407</c:v>
                </c:pt>
                <c:pt idx="1430">
                  <c:v>0.10005000000001019</c:v>
                </c:pt>
                <c:pt idx="1431">
                  <c:v>0.10007600000005823</c:v>
                </c:pt>
                <c:pt idx="1432">
                  <c:v>9.9970999999982268E-2</c:v>
                </c:pt>
                <c:pt idx="1433">
                  <c:v>9.9998000000027787E-2</c:v>
                </c:pt>
                <c:pt idx="1434">
                  <c:v>9.997699999996712E-2</c:v>
                </c:pt>
                <c:pt idx="1435">
                  <c:v>0.10031400000002577</c:v>
                </c:pt>
                <c:pt idx="1436">
                  <c:v>0.10016199999995479</c:v>
                </c:pt>
                <c:pt idx="1437">
                  <c:v>9.9514999999996689E-2</c:v>
                </c:pt>
                <c:pt idx="1438">
                  <c:v>0.10024299999997766</c:v>
                </c:pt>
                <c:pt idx="1439">
                  <c:v>9.9943000000052962E-2</c:v>
                </c:pt>
                <c:pt idx="1440">
                  <c:v>9.9891999999954351E-2</c:v>
                </c:pt>
                <c:pt idx="1441">
                  <c:v>0.10006300000009105</c:v>
                </c:pt>
                <c:pt idx="1442">
                  <c:v>0.10016299999995226</c:v>
                </c:pt>
                <c:pt idx="1443">
                  <c:v>0.10017400000003818</c:v>
                </c:pt>
                <c:pt idx="1444">
                  <c:v>9.9818999999911284E-2</c:v>
                </c:pt>
                <c:pt idx="1445">
                  <c:v>0.1001730000000407</c:v>
                </c:pt>
                <c:pt idx="1446">
                  <c:v>9.97260000000324E-2</c:v>
                </c:pt>
                <c:pt idx="1447">
                  <c:v>9.9996000000032836E-2</c:v>
                </c:pt>
                <c:pt idx="1448">
                  <c:v>0.1002330000000029</c:v>
                </c:pt>
                <c:pt idx="1449">
                  <c:v>9.9980999999957021E-2</c:v>
                </c:pt>
                <c:pt idx="1450">
                  <c:v>9.9951000000032764E-2</c:v>
                </c:pt>
                <c:pt idx="1451">
                  <c:v>0.10010599999998249</c:v>
                </c:pt>
                <c:pt idx="1452">
                  <c:v>9.9912000000017542E-2</c:v>
                </c:pt>
                <c:pt idx="1453">
                  <c:v>9.9916000000007443E-2</c:v>
                </c:pt>
                <c:pt idx="1454">
                  <c:v>0.10012499999993452</c:v>
                </c:pt>
                <c:pt idx="1455">
                  <c:v>0.10000400000001264</c:v>
                </c:pt>
                <c:pt idx="1456">
                  <c:v>9.9981999999954496E-2</c:v>
                </c:pt>
                <c:pt idx="1457">
                  <c:v>9.9918999999999869E-2</c:v>
                </c:pt>
                <c:pt idx="1458">
                  <c:v>0.13314500000001317</c:v>
                </c:pt>
                <c:pt idx="1459">
                  <c:v>0.10009999999999764</c:v>
                </c:pt>
                <c:pt idx="1460">
                  <c:v>0.1003210000000081</c:v>
                </c:pt>
                <c:pt idx="1461">
                  <c:v>9.9700999999981832E-2</c:v>
                </c:pt>
                <c:pt idx="1462">
                  <c:v>0.10014699999999266</c:v>
                </c:pt>
                <c:pt idx="1463">
                  <c:v>0.10000900000000001</c:v>
                </c:pt>
                <c:pt idx="1464">
                  <c:v>0.10006300000009105</c:v>
                </c:pt>
                <c:pt idx="1465">
                  <c:v>9.9973999999974694E-2</c:v>
                </c:pt>
                <c:pt idx="1466">
                  <c:v>0.10019099999999526</c:v>
                </c:pt>
                <c:pt idx="1467">
                  <c:v>9.9682000000029802E-2</c:v>
                </c:pt>
                <c:pt idx="1468">
                  <c:v>0.10014599999999518</c:v>
                </c:pt>
                <c:pt idx="1469">
                  <c:v>9.9881999999979598E-2</c:v>
                </c:pt>
                <c:pt idx="1470">
                  <c:v>9.9961000000007516E-2</c:v>
                </c:pt>
                <c:pt idx="1471">
                  <c:v>0.10000000000002274</c:v>
                </c:pt>
                <c:pt idx="1472">
                  <c:v>0.10008099999993192</c:v>
                </c:pt>
                <c:pt idx="1473">
                  <c:v>0.10026600000003327</c:v>
                </c:pt>
                <c:pt idx="1474">
                  <c:v>9.992099999999482E-2</c:v>
                </c:pt>
                <c:pt idx="1475">
                  <c:v>9.9851999999941654E-2</c:v>
                </c:pt>
                <c:pt idx="1476">
                  <c:v>0.10006000000009863</c:v>
                </c:pt>
                <c:pt idx="1477">
                  <c:v>9.9906999999916479E-2</c:v>
                </c:pt>
                <c:pt idx="1478">
                  <c:v>0.10047000000008666</c:v>
                </c:pt>
                <c:pt idx="1479">
                  <c:v>9.9723999999923763E-2</c:v>
                </c:pt>
                <c:pt idx="1480">
                  <c:v>9.9894000000062988E-2</c:v>
                </c:pt>
                <c:pt idx="1481">
                  <c:v>9.9955000000022665E-2</c:v>
                </c:pt>
                <c:pt idx="1482">
                  <c:v>0.10003599999993185</c:v>
                </c:pt>
                <c:pt idx="1483">
                  <c:v>0.10005799999998999</c:v>
                </c:pt>
                <c:pt idx="1484">
                  <c:v>0.10001599999998234</c:v>
                </c:pt>
                <c:pt idx="1485">
                  <c:v>0.10004800000001524</c:v>
                </c:pt>
                <c:pt idx="1486">
                  <c:v>0.1000690000000759</c:v>
                </c:pt>
                <c:pt idx="1487">
                  <c:v>9.9955999999906453E-2</c:v>
                </c:pt>
                <c:pt idx="1488">
                  <c:v>0.10001500000009855</c:v>
                </c:pt>
                <c:pt idx="1489">
                  <c:v>9.9959999999896354E-2</c:v>
                </c:pt>
                <c:pt idx="1490">
                  <c:v>9.9965999999994892E-2</c:v>
                </c:pt>
                <c:pt idx="1491">
                  <c:v>0.10019400000010137</c:v>
                </c:pt>
                <c:pt idx="1492">
                  <c:v>9.9872000000004846E-2</c:v>
                </c:pt>
                <c:pt idx="1493">
                  <c:v>0.10065999999994801</c:v>
                </c:pt>
                <c:pt idx="1494">
                  <c:v>9.9809000000050219E-2</c:v>
                </c:pt>
                <c:pt idx="1495">
                  <c:v>9.9513000000001739E-2</c:v>
                </c:pt>
                <c:pt idx="1496">
                  <c:v>0.10027599999989434</c:v>
                </c:pt>
                <c:pt idx="1497">
                  <c:v>9.9846000000070489E-2</c:v>
                </c:pt>
                <c:pt idx="1498">
                  <c:v>0.10002099999996972</c:v>
                </c:pt>
                <c:pt idx="1499">
                  <c:v>0.10005799999998999</c:v>
                </c:pt>
                <c:pt idx="1500">
                  <c:v>0.10014100000000781</c:v>
                </c:pt>
                <c:pt idx="1501">
                  <c:v>9.9918999999999869E-2</c:v>
                </c:pt>
                <c:pt idx="1502">
                  <c:v>9.9868000000014945E-2</c:v>
                </c:pt>
                <c:pt idx="1503">
                  <c:v>0.10017500000003565</c:v>
                </c:pt>
                <c:pt idx="1504">
                  <c:v>9.9875999999994747E-2</c:v>
                </c:pt>
                <c:pt idx="1505">
                  <c:v>0.10002999999994699</c:v>
                </c:pt>
                <c:pt idx="1506">
                  <c:v>9.9949000000037813E-2</c:v>
                </c:pt>
                <c:pt idx="1507">
                  <c:v>0.1002929999999651</c:v>
                </c:pt>
                <c:pt idx="1508">
                  <c:v>9.9898000000052889E-2</c:v>
                </c:pt>
                <c:pt idx="1509">
                  <c:v>9.992299999998977E-2</c:v>
                </c:pt>
                <c:pt idx="1510">
                  <c:v>9.9993999999924199E-2</c:v>
                </c:pt>
                <c:pt idx="1511">
                  <c:v>0.10012600000004568</c:v>
                </c:pt>
                <c:pt idx="1512">
                  <c:v>9.9929999999972097E-2</c:v>
                </c:pt>
                <c:pt idx="1513">
                  <c:v>0.10016800000005333</c:v>
                </c:pt>
                <c:pt idx="1514">
                  <c:v>9.9858999999923981E-2</c:v>
                </c:pt>
                <c:pt idx="1515">
                  <c:v>9.9998000000027787E-2</c:v>
                </c:pt>
                <c:pt idx="1516">
                  <c:v>9.9962000000004991E-2</c:v>
                </c:pt>
                <c:pt idx="1517">
                  <c:v>0.1002130000000534</c:v>
                </c:pt>
                <c:pt idx="1518">
                  <c:v>9.9839999999971951E-2</c:v>
                </c:pt>
                <c:pt idx="1519">
                  <c:v>0.10015799999996489</c:v>
                </c:pt>
                <c:pt idx="1520">
                  <c:v>0.10014300000000276</c:v>
                </c:pt>
                <c:pt idx="1521">
                  <c:v>9.992099999999482E-2</c:v>
                </c:pt>
                <c:pt idx="1522">
                  <c:v>0.100065000000086</c:v>
                </c:pt>
                <c:pt idx="1523">
                  <c:v>9.98339999999871E-2</c:v>
                </c:pt>
                <c:pt idx="1524">
                  <c:v>0.10000700000000506</c:v>
                </c:pt>
                <c:pt idx="1525">
                  <c:v>0.10023599999999533</c:v>
                </c:pt>
                <c:pt idx="1526">
                  <c:v>9.9797999999964304E-2</c:v>
                </c:pt>
                <c:pt idx="1527">
                  <c:v>0.10098900000002686</c:v>
                </c:pt>
                <c:pt idx="1528">
                  <c:v>9.9462000000016815E-2</c:v>
                </c:pt>
                <c:pt idx="1529">
                  <c:v>9.9926999999979671E-2</c:v>
                </c:pt>
                <c:pt idx="1530">
                  <c:v>9.9775000000022374E-2</c:v>
                </c:pt>
                <c:pt idx="1531">
                  <c:v>9.9971999999979744E-2</c:v>
                </c:pt>
                <c:pt idx="1532">
                  <c:v>9.9987999999939348E-2</c:v>
                </c:pt>
                <c:pt idx="1533">
                  <c:v>0.10004600000002029</c:v>
                </c:pt>
                <c:pt idx="1534">
                  <c:v>0.10003200000005563</c:v>
                </c:pt>
                <c:pt idx="1535">
                  <c:v>0.10015599999996994</c:v>
                </c:pt>
                <c:pt idx="1536">
                  <c:v>9.9962000000004991E-2</c:v>
                </c:pt>
                <c:pt idx="1537">
                  <c:v>9.9951000000032764E-2</c:v>
                </c:pt>
                <c:pt idx="1538">
                  <c:v>0.10019299999999021</c:v>
                </c:pt>
                <c:pt idx="1539">
                  <c:v>9.9827000000004773E-2</c:v>
                </c:pt>
                <c:pt idx="1540">
                  <c:v>0.10019599999998263</c:v>
                </c:pt>
                <c:pt idx="1541">
                  <c:v>9.9850999999944179E-2</c:v>
                </c:pt>
                <c:pt idx="1542">
                  <c:v>9.9979000000075757E-2</c:v>
                </c:pt>
                <c:pt idx="1543">
                  <c:v>9.9917000000004919E-2</c:v>
                </c:pt>
                <c:pt idx="1544">
                  <c:v>0.10019499999998516</c:v>
                </c:pt>
                <c:pt idx="1545">
                  <c:v>0.10003299999993942</c:v>
                </c:pt>
                <c:pt idx="1546">
                  <c:v>9.9846000000070489E-2</c:v>
                </c:pt>
                <c:pt idx="1547">
                  <c:v>0.10033099999998285</c:v>
                </c:pt>
                <c:pt idx="1548">
                  <c:v>9.9673999999936314E-2</c:v>
                </c:pt>
                <c:pt idx="1549">
                  <c:v>0.10000200000001769</c:v>
                </c:pt>
                <c:pt idx="1550">
                  <c:v>0.10010699999997996</c:v>
                </c:pt>
                <c:pt idx="1551">
                  <c:v>9.9949000000037813E-2</c:v>
                </c:pt>
                <c:pt idx="1552">
                  <c:v>0.10029699999995501</c:v>
                </c:pt>
                <c:pt idx="1553">
                  <c:v>0.10040700000001834</c:v>
                </c:pt>
                <c:pt idx="1554">
                  <c:v>9.9703999999974258E-2</c:v>
                </c:pt>
                <c:pt idx="1555">
                  <c:v>9.9754000000075393E-2</c:v>
                </c:pt>
                <c:pt idx="1556">
                  <c:v>0.10002899999994952</c:v>
                </c:pt>
                <c:pt idx="1557">
                  <c:v>0.10005100000000766</c:v>
                </c:pt>
                <c:pt idx="1558">
                  <c:v>0.10034200000006877</c:v>
                </c:pt>
                <c:pt idx="1559">
                  <c:v>9.9558999999999287E-2</c:v>
                </c:pt>
                <c:pt idx="1560">
                  <c:v>0.1002809999999954</c:v>
                </c:pt>
                <c:pt idx="1561">
                  <c:v>9.9958999999898879E-2</c:v>
                </c:pt>
                <c:pt idx="1562">
                  <c:v>9.9916000000007443E-2</c:v>
                </c:pt>
                <c:pt idx="1563">
                  <c:v>9.9906000000032691E-2</c:v>
                </c:pt>
                <c:pt idx="1564">
                  <c:v>0.10009600000000773</c:v>
                </c:pt>
                <c:pt idx="1565">
                  <c:v>9.985000000006039E-2</c:v>
                </c:pt>
                <c:pt idx="1566">
                  <c:v>0.10006199999997989</c:v>
                </c:pt>
                <c:pt idx="1567">
                  <c:v>0.10014100000000781</c:v>
                </c:pt>
                <c:pt idx="1568">
                  <c:v>9.9873999999999796E-2</c:v>
                </c:pt>
                <c:pt idx="1569">
                  <c:v>0.10001799999997729</c:v>
                </c:pt>
                <c:pt idx="1570">
                  <c:v>0.10005999999998494</c:v>
                </c:pt>
                <c:pt idx="1571">
                  <c:v>9.9963999999999942E-2</c:v>
                </c:pt>
                <c:pt idx="1572">
                  <c:v>0.10017000000004828</c:v>
                </c:pt>
                <c:pt idx="1573">
                  <c:v>9.9988999999936823E-2</c:v>
                </c:pt>
                <c:pt idx="1574">
                  <c:v>0.10005000000001019</c:v>
                </c:pt>
                <c:pt idx="1575">
                  <c:v>9.9979999999959546E-2</c:v>
                </c:pt>
                <c:pt idx="1576">
                  <c:v>9.9887000000080661E-2</c:v>
                </c:pt>
                <c:pt idx="1577">
                  <c:v>0.10006799999996474</c:v>
                </c:pt>
                <c:pt idx="1578">
                  <c:v>0.10002999999994699</c:v>
                </c:pt>
                <c:pt idx="1579">
                  <c:v>9.9986000000058084E-2</c:v>
                </c:pt>
                <c:pt idx="1580">
                  <c:v>0.10009600000000773</c:v>
                </c:pt>
                <c:pt idx="1581">
                  <c:v>0.10033199999998033</c:v>
                </c:pt>
                <c:pt idx="1582">
                  <c:v>9.9755999999956657E-2</c:v>
                </c:pt>
                <c:pt idx="1583">
                  <c:v>0.1003650000000107</c:v>
                </c:pt>
                <c:pt idx="1584">
                  <c:v>9.9470999999994092E-2</c:v>
                </c:pt>
                <c:pt idx="1585">
                  <c:v>0.10017200000004323</c:v>
                </c:pt>
                <c:pt idx="1586">
                  <c:v>0.10007099999995717</c:v>
                </c:pt>
                <c:pt idx="1587">
                  <c:v>9.9807000000055268E-2</c:v>
                </c:pt>
                <c:pt idx="1588">
                  <c:v>0.10047599999995782</c:v>
                </c:pt>
                <c:pt idx="1589">
                  <c:v>9.9680000000034852E-2</c:v>
                </c:pt>
                <c:pt idx="1590">
                  <c:v>9.9987999999939348E-2</c:v>
                </c:pt>
                <c:pt idx="1591">
                  <c:v>0.10002300000007835</c:v>
                </c:pt>
                <c:pt idx="1592">
                  <c:v>9.9974999999972169E-2</c:v>
                </c:pt>
                <c:pt idx="1593">
                  <c:v>0.10006399999997484</c:v>
                </c:pt>
                <c:pt idx="1594">
                  <c:v>9.9983000000065658E-2</c:v>
                </c:pt>
                <c:pt idx="1595">
                  <c:v>0.10000800000000254</c:v>
                </c:pt>
                <c:pt idx="1596">
                  <c:v>9.9955999999906453E-2</c:v>
                </c:pt>
                <c:pt idx="1597">
                  <c:v>9.999100000004546E-2</c:v>
                </c:pt>
                <c:pt idx="1598">
                  <c:v>0.10010399999998754</c:v>
                </c:pt>
                <c:pt idx="1599">
                  <c:v>9.9919999999997344E-2</c:v>
                </c:pt>
                <c:pt idx="1600">
                  <c:v>0.10076300000002902</c:v>
                </c:pt>
                <c:pt idx="1601">
                  <c:v>9.9294999999983702E-2</c:v>
                </c:pt>
                <c:pt idx="1602">
                  <c:v>0.10005400000000009</c:v>
                </c:pt>
                <c:pt idx="1603">
                  <c:v>0.10000000000002274</c:v>
                </c:pt>
                <c:pt idx="1604">
                  <c:v>0.10021900000003825</c:v>
                </c:pt>
                <c:pt idx="1605">
                  <c:v>9.99419999999418E-2</c:v>
                </c:pt>
                <c:pt idx="1606">
                  <c:v>9.9828999999999724E-2</c:v>
                </c:pt>
                <c:pt idx="1607">
                  <c:v>0.10016299999995226</c:v>
                </c:pt>
                <c:pt idx="1608">
                  <c:v>9.9864000000025044E-2</c:v>
                </c:pt>
                <c:pt idx="1609">
                  <c:v>0.10009500000001026</c:v>
                </c:pt>
                <c:pt idx="1610">
                  <c:v>0.1000770000000557</c:v>
                </c:pt>
                <c:pt idx="1611">
                  <c:v>0.10001699999997982</c:v>
                </c:pt>
                <c:pt idx="1612">
                  <c:v>0.10004200000003038</c:v>
                </c:pt>
                <c:pt idx="1613">
                  <c:v>9.9820999999906235E-2</c:v>
                </c:pt>
                <c:pt idx="1614">
                  <c:v>0.10004200000003038</c:v>
                </c:pt>
                <c:pt idx="1615">
                  <c:v>0.10001199999999244</c:v>
                </c:pt>
                <c:pt idx="1616">
                  <c:v>0.10053500000003623</c:v>
                </c:pt>
                <c:pt idx="1617">
                  <c:v>9.9473999999986518E-2</c:v>
                </c:pt>
                <c:pt idx="1618">
                  <c:v>0.10003600000004553</c:v>
                </c:pt>
                <c:pt idx="1619">
                  <c:v>0.10042699999996785</c:v>
                </c:pt>
                <c:pt idx="1620">
                  <c:v>9.9830999999994674E-2</c:v>
                </c:pt>
                <c:pt idx="1621">
                  <c:v>9.9984999999946922E-2</c:v>
                </c:pt>
                <c:pt idx="1622">
                  <c:v>0.10040200000003097</c:v>
                </c:pt>
                <c:pt idx="1623">
                  <c:v>9.9603000000001884E-2</c:v>
                </c:pt>
                <c:pt idx="1624">
                  <c:v>0.10027999999999793</c:v>
                </c:pt>
                <c:pt idx="1625">
                  <c:v>0.10038299999996525</c:v>
                </c:pt>
                <c:pt idx="1626">
                  <c:v>9.9331000000006497E-2</c:v>
                </c:pt>
                <c:pt idx="1627">
                  <c:v>9.9900000000047839E-2</c:v>
                </c:pt>
                <c:pt idx="1628">
                  <c:v>0.10019199999999273</c:v>
                </c:pt>
                <c:pt idx="1629">
                  <c:v>0.10028599999998278</c:v>
                </c:pt>
                <c:pt idx="1630">
                  <c:v>9.963900000002468E-2</c:v>
                </c:pt>
                <c:pt idx="1631">
                  <c:v>0.10003800000004048</c:v>
                </c:pt>
                <c:pt idx="1632">
                  <c:v>0.10006699999996727</c:v>
                </c:pt>
                <c:pt idx="1633">
                  <c:v>9.9928999999974621E-2</c:v>
                </c:pt>
                <c:pt idx="1634">
                  <c:v>9.995800000001509E-2</c:v>
                </c:pt>
                <c:pt idx="1635">
                  <c:v>0.10009500000001026</c:v>
                </c:pt>
                <c:pt idx="1636">
                  <c:v>9.9981999999954496E-2</c:v>
                </c:pt>
                <c:pt idx="1637">
                  <c:v>9.9971999999979744E-2</c:v>
                </c:pt>
                <c:pt idx="1638">
                  <c:v>0.1000570000001062</c:v>
                </c:pt>
                <c:pt idx="1639">
                  <c:v>0.10000399999989895</c:v>
                </c:pt>
                <c:pt idx="1640">
                  <c:v>9.9954000000025189E-2</c:v>
                </c:pt>
                <c:pt idx="1641">
                  <c:v>0.10002200000008088</c:v>
                </c:pt>
                <c:pt idx="1642">
                  <c:v>0.10000399999989895</c:v>
                </c:pt>
                <c:pt idx="1643">
                  <c:v>0.10008700000003046</c:v>
                </c:pt>
                <c:pt idx="1644">
                  <c:v>9.9945000000047912E-2</c:v>
                </c:pt>
                <c:pt idx="1645">
                  <c:v>0.10653500000000804</c:v>
                </c:pt>
                <c:pt idx="1646">
                  <c:v>9.3626999999969485E-2</c:v>
                </c:pt>
                <c:pt idx="1647">
                  <c:v>0.10001599999998234</c:v>
                </c:pt>
                <c:pt idx="1648">
                  <c:v>9.988799999996445E-2</c:v>
                </c:pt>
                <c:pt idx="1649">
                  <c:v>0.10013000000003558</c:v>
                </c:pt>
                <c:pt idx="1650">
                  <c:v>0.10041000000001077</c:v>
                </c:pt>
                <c:pt idx="1651">
                  <c:v>9.9501000000032036E-2</c:v>
                </c:pt>
                <c:pt idx="1652">
                  <c:v>0.10012099999994462</c:v>
                </c:pt>
                <c:pt idx="1653">
                  <c:v>9.9975999999969645E-2</c:v>
                </c:pt>
                <c:pt idx="1654">
                  <c:v>9.993500000007316E-2</c:v>
                </c:pt>
                <c:pt idx="1655">
                  <c:v>0.10002699999995457</c:v>
                </c:pt>
                <c:pt idx="1656">
                  <c:v>0.10003800000004048</c:v>
                </c:pt>
                <c:pt idx="1657">
                  <c:v>0.10021799999992709</c:v>
                </c:pt>
                <c:pt idx="1658">
                  <c:v>9.9932000000080734E-2</c:v>
                </c:pt>
                <c:pt idx="1659">
                  <c:v>9.9899999999934153E-2</c:v>
                </c:pt>
                <c:pt idx="1660">
                  <c:v>0.1002210000000332</c:v>
                </c:pt>
                <c:pt idx="1661">
                  <c:v>9.9970999999982268E-2</c:v>
                </c:pt>
                <c:pt idx="1662">
                  <c:v>0.10001199999999244</c:v>
                </c:pt>
                <c:pt idx="1663">
                  <c:v>9.9967999999989843E-2</c:v>
                </c:pt>
                <c:pt idx="1664">
                  <c:v>9.9864000000025044E-2</c:v>
                </c:pt>
                <c:pt idx="1665">
                  <c:v>0.10007400000006328</c:v>
                </c:pt>
                <c:pt idx="1666">
                  <c:v>0.1002369999999928</c:v>
                </c:pt>
                <c:pt idx="1667">
                  <c:v>0.10041499999999814</c:v>
                </c:pt>
                <c:pt idx="1668">
                  <c:v>9.9200999999993655E-2</c:v>
                </c:pt>
                <c:pt idx="1669">
                  <c:v>9.9828999999999724E-2</c:v>
                </c:pt>
                <c:pt idx="1670">
                  <c:v>0.10009500000001026</c:v>
                </c:pt>
                <c:pt idx="1671">
                  <c:v>9.9987999999939348E-2</c:v>
                </c:pt>
                <c:pt idx="1672">
                  <c:v>0.10001199999999244</c:v>
                </c:pt>
                <c:pt idx="1673">
                  <c:v>0.10018000000002303</c:v>
                </c:pt>
                <c:pt idx="1674">
                  <c:v>9.9752999999964231E-2</c:v>
                </c:pt>
                <c:pt idx="1675">
                  <c:v>0.10001600000009603</c:v>
                </c:pt>
                <c:pt idx="1676">
                  <c:v>9.9983999999949447E-2</c:v>
                </c:pt>
                <c:pt idx="1677">
                  <c:v>0.10001999999997224</c:v>
                </c:pt>
                <c:pt idx="1678">
                  <c:v>0.10006599999996979</c:v>
                </c:pt>
                <c:pt idx="1679">
                  <c:v>0.10003700000004301</c:v>
                </c:pt>
                <c:pt idx="1680">
                  <c:v>0.10006599999996979</c:v>
                </c:pt>
                <c:pt idx="1681">
                  <c:v>9.9894000000062988E-2</c:v>
                </c:pt>
                <c:pt idx="1682">
                  <c:v>0.10001299999998992</c:v>
                </c:pt>
                <c:pt idx="1683">
                  <c:v>9.997699999996712E-2</c:v>
                </c:pt>
                <c:pt idx="1684">
                  <c:v>0.10018700000000536</c:v>
                </c:pt>
                <c:pt idx="1685">
                  <c:v>9.9891000000070562E-2</c:v>
                </c:pt>
                <c:pt idx="1686">
                  <c:v>9.9968999999987318E-2</c:v>
                </c:pt>
                <c:pt idx="1687">
                  <c:v>0.10021899999992456</c:v>
                </c:pt>
                <c:pt idx="1688">
                  <c:v>9.9818000000027496E-2</c:v>
                </c:pt>
                <c:pt idx="1689">
                  <c:v>0.1002250000000231</c:v>
                </c:pt>
                <c:pt idx="1690">
                  <c:v>0.10003599999993185</c:v>
                </c:pt>
                <c:pt idx="1691">
                  <c:v>0.1001490000001013</c:v>
                </c:pt>
                <c:pt idx="1692">
                  <c:v>9.9693999999999505E-2</c:v>
                </c:pt>
                <c:pt idx="1693">
                  <c:v>9.600999999997839E-2</c:v>
                </c:pt>
                <c:pt idx="1694">
                  <c:v>0.10013299999991432</c:v>
                </c:pt>
                <c:pt idx="1695">
                  <c:v>9.993700000006811E-2</c:v>
                </c:pt>
                <c:pt idx="1696">
                  <c:v>9.9940999999944324E-2</c:v>
                </c:pt>
                <c:pt idx="1697">
                  <c:v>0.10007600000005823</c:v>
                </c:pt>
                <c:pt idx="1698">
                  <c:v>9.9987999999939348E-2</c:v>
                </c:pt>
                <c:pt idx="1699">
                  <c:v>0.10044400000003861</c:v>
                </c:pt>
                <c:pt idx="1700">
                  <c:v>9.9854000000050291E-2</c:v>
                </c:pt>
                <c:pt idx="1701">
                  <c:v>0.10060499999997319</c:v>
                </c:pt>
                <c:pt idx="1702">
                  <c:v>9.9151000000006206E-2</c:v>
                </c:pt>
                <c:pt idx="1703">
                  <c:v>0.10002499999995962</c:v>
                </c:pt>
                <c:pt idx="1704">
                  <c:v>0.10030500000004849</c:v>
                </c:pt>
                <c:pt idx="1705">
                  <c:v>9.9745999999981905E-2</c:v>
                </c:pt>
                <c:pt idx="1706">
                  <c:v>9.9948000000040338E-2</c:v>
                </c:pt>
                <c:pt idx="1707">
                  <c:v>0.10001899999997477</c:v>
                </c:pt>
                <c:pt idx="1708">
                  <c:v>0.10003099999994447</c:v>
                </c:pt>
                <c:pt idx="1709">
                  <c:v>9.9998000000027787E-2</c:v>
                </c:pt>
                <c:pt idx="1710">
                  <c:v>0.10007199999995464</c:v>
                </c:pt>
                <c:pt idx="1711">
                  <c:v>9.9952000000030239E-2</c:v>
                </c:pt>
                <c:pt idx="1712">
                  <c:v>0.10016300000006595</c:v>
                </c:pt>
                <c:pt idx="1713">
                  <c:v>9.9982999999951971E-2</c:v>
                </c:pt>
                <c:pt idx="1714">
                  <c:v>9.9980999999957021E-2</c:v>
                </c:pt>
                <c:pt idx="1715">
                  <c:v>0.10011600000007093</c:v>
                </c:pt>
                <c:pt idx="1716">
                  <c:v>0.10002699999995457</c:v>
                </c:pt>
                <c:pt idx="1717">
                  <c:v>9.9828999999999724E-2</c:v>
                </c:pt>
                <c:pt idx="1718">
                  <c:v>0.10018200000001798</c:v>
                </c:pt>
                <c:pt idx="1719">
                  <c:v>9.9830999999994674E-2</c:v>
                </c:pt>
                <c:pt idx="1720">
                  <c:v>0.10018200000001798</c:v>
                </c:pt>
                <c:pt idx="1721">
                  <c:v>0.10013200000003053</c:v>
                </c:pt>
                <c:pt idx="1722">
                  <c:v>9.9808999999936532E-2</c:v>
                </c:pt>
                <c:pt idx="1723">
                  <c:v>9.9955000000022665E-2</c:v>
                </c:pt>
                <c:pt idx="1724">
                  <c:v>9.9997000000030312E-2</c:v>
                </c:pt>
                <c:pt idx="1725">
                  <c:v>0.10028299999999035</c:v>
                </c:pt>
                <c:pt idx="1726">
                  <c:v>9.9773000000027423E-2</c:v>
                </c:pt>
                <c:pt idx="1727">
                  <c:v>0.10009999999999764</c:v>
                </c:pt>
                <c:pt idx="1728">
                  <c:v>9.992499999998472E-2</c:v>
                </c:pt>
                <c:pt idx="1729">
                  <c:v>0.10000200000001769</c:v>
                </c:pt>
                <c:pt idx="1730">
                  <c:v>0.10028299999999035</c:v>
                </c:pt>
                <c:pt idx="1731">
                  <c:v>9.992099999999482E-2</c:v>
                </c:pt>
                <c:pt idx="1732">
                  <c:v>0.10003099999994447</c:v>
                </c:pt>
                <c:pt idx="1733">
                  <c:v>9.9803000000065367E-2</c:v>
                </c:pt>
                <c:pt idx="1734">
                  <c:v>0.10014699999999266</c:v>
                </c:pt>
                <c:pt idx="1735">
                  <c:v>9.992499999998472E-2</c:v>
                </c:pt>
                <c:pt idx="1736">
                  <c:v>0.10007099999995717</c:v>
                </c:pt>
                <c:pt idx="1737">
                  <c:v>0.10003900000003796</c:v>
                </c:pt>
                <c:pt idx="1738">
                  <c:v>0.10022400000002563</c:v>
                </c:pt>
                <c:pt idx="1739">
                  <c:v>9.9834999999984575E-2</c:v>
                </c:pt>
                <c:pt idx="1740">
                  <c:v>9.9881999999979598E-2</c:v>
                </c:pt>
                <c:pt idx="1741">
                  <c:v>0.10023599999999533</c:v>
                </c:pt>
                <c:pt idx="1742">
                  <c:v>0.10000300000001516</c:v>
                </c:pt>
                <c:pt idx="1743">
                  <c:v>9.9781000000007225E-2</c:v>
                </c:pt>
                <c:pt idx="1744">
                  <c:v>0.10003099999994447</c:v>
                </c:pt>
                <c:pt idx="1745">
                  <c:v>9.9985000000060609E-2</c:v>
                </c:pt>
                <c:pt idx="1746">
                  <c:v>0.10002699999995457</c:v>
                </c:pt>
                <c:pt idx="1747">
                  <c:v>0.10005300000000261</c:v>
                </c:pt>
                <c:pt idx="1748">
                  <c:v>0.10007600000005823</c:v>
                </c:pt>
                <c:pt idx="1749">
                  <c:v>9.9954999999908978E-2</c:v>
                </c:pt>
                <c:pt idx="1750">
                  <c:v>0.10000100000002021</c:v>
                </c:pt>
                <c:pt idx="1751">
                  <c:v>0.10016700000005585</c:v>
                </c:pt>
                <c:pt idx="1752">
                  <c:v>9.9881999999979598E-2</c:v>
                </c:pt>
                <c:pt idx="1753">
                  <c:v>9.9979999999959546E-2</c:v>
                </c:pt>
                <c:pt idx="1754">
                  <c:v>9.9994000000037886E-2</c:v>
                </c:pt>
                <c:pt idx="1755">
                  <c:v>0.10025599999994483</c:v>
                </c:pt>
                <c:pt idx="1756">
                  <c:v>9.9828000000002248E-2</c:v>
                </c:pt>
                <c:pt idx="1757">
                  <c:v>0.10009900000000016</c:v>
                </c:pt>
                <c:pt idx="1758">
                  <c:v>0.10009800000000268</c:v>
                </c:pt>
                <c:pt idx="1759">
                  <c:v>9.9831999999992149E-2</c:v>
                </c:pt>
                <c:pt idx="1760">
                  <c:v>9.995800000001509E-2</c:v>
                </c:pt>
                <c:pt idx="1761">
                  <c:v>0.10022700000001805</c:v>
                </c:pt>
                <c:pt idx="1762">
                  <c:v>9.9926999999979671E-2</c:v>
                </c:pt>
                <c:pt idx="1763">
                  <c:v>9.9909000000025117E-2</c:v>
                </c:pt>
                <c:pt idx="1764">
                  <c:v>0.10034800000005362</c:v>
                </c:pt>
                <c:pt idx="1765">
                  <c:v>9.9792999999976928E-2</c:v>
                </c:pt>
                <c:pt idx="1766">
                  <c:v>0.10009300000001531</c:v>
                </c:pt>
                <c:pt idx="1767">
                  <c:v>9.994399999993675E-2</c:v>
                </c:pt>
                <c:pt idx="1768">
                  <c:v>9.9933000000078209E-2</c:v>
                </c:pt>
                <c:pt idx="1769">
                  <c:v>0.10017599999991944</c:v>
                </c:pt>
                <c:pt idx="1770">
                  <c:v>9.9943000000052962E-2</c:v>
                </c:pt>
                <c:pt idx="1771">
                  <c:v>0.10021999999992204</c:v>
                </c:pt>
                <c:pt idx="1772">
                  <c:v>9.9727000000029875E-2</c:v>
                </c:pt>
                <c:pt idx="1773">
                  <c:v>0.10010099999999511</c:v>
                </c:pt>
                <c:pt idx="1774">
                  <c:v>9.992099999999482E-2</c:v>
                </c:pt>
                <c:pt idx="1775">
                  <c:v>0.10000100000002021</c:v>
                </c:pt>
                <c:pt idx="1776">
                  <c:v>0.10028299999999035</c:v>
                </c:pt>
                <c:pt idx="1777">
                  <c:v>9.9804000000062842E-2</c:v>
                </c:pt>
                <c:pt idx="1778">
                  <c:v>0.10031299999991461</c:v>
                </c:pt>
                <c:pt idx="1779">
                  <c:v>9.9806000000057793E-2</c:v>
                </c:pt>
                <c:pt idx="1780">
                  <c:v>9.995800000001509E-2</c:v>
                </c:pt>
                <c:pt idx="1781">
                  <c:v>9.9992999999926724E-2</c:v>
                </c:pt>
                <c:pt idx="1782">
                  <c:v>0.10002500000007331</c:v>
                </c:pt>
                <c:pt idx="1783">
                  <c:v>0.10003299999993942</c:v>
                </c:pt>
                <c:pt idx="1784">
                  <c:v>0.10020700000006855</c:v>
                </c:pt>
                <c:pt idx="1785">
                  <c:v>9.9739999999997053E-2</c:v>
                </c:pt>
                <c:pt idx="1786">
                  <c:v>0.10000300000001516</c:v>
                </c:pt>
                <c:pt idx="1787">
                  <c:v>0.10000900000000001</c:v>
                </c:pt>
                <c:pt idx="1788">
                  <c:v>0.10003599999993185</c:v>
                </c:pt>
                <c:pt idx="1789">
                  <c:v>0.10006199999997989</c:v>
                </c:pt>
                <c:pt idx="1790">
                  <c:v>9.9954000000025189E-2</c:v>
                </c:pt>
                <c:pt idx="1791">
                  <c:v>0.1001810000000205</c:v>
                </c:pt>
                <c:pt idx="1792">
                  <c:v>9.9992000000042935E-2</c:v>
                </c:pt>
                <c:pt idx="1793">
                  <c:v>9.9947999999926651E-2</c:v>
                </c:pt>
                <c:pt idx="1794">
                  <c:v>0.10000999999999749</c:v>
                </c:pt>
                <c:pt idx="1795">
                  <c:v>9.9943000000052962E-2</c:v>
                </c:pt>
                <c:pt idx="1796">
                  <c:v>9.9996000000032836E-2</c:v>
                </c:pt>
                <c:pt idx="1797">
                  <c:v>0.11313899999993282</c:v>
                </c:pt>
                <c:pt idx="1798">
                  <c:v>0.12011600000005274</c:v>
                </c:pt>
                <c:pt idx="1799">
                  <c:v>0.10012599999993199</c:v>
                </c:pt>
                <c:pt idx="1800">
                  <c:v>9.981500000003507E-2</c:v>
                </c:pt>
                <c:pt idx="1801">
                  <c:v>0.1001850000000104</c:v>
                </c:pt>
                <c:pt idx="1802">
                  <c:v>9.9997000000030312E-2</c:v>
                </c:pt>
                <c:pt idx="1803">
                  <c:v>9.9918999999999869E-2</c:v>
                </c:pt>
                <c:pt idx="1804">
                  <c:v>0.10003199999994195</c:v>
                </c:pt>
                <c:pt idx="1805">
                  <c:v>0.10011099999996986</c:v>
                </c:pt>
                <c:pt idx="1806">
                  <c:v>9.9955000000022665E-2</c:v>
                </c:pt>
                <c:pt idx="1807">
                  <c:v>9.995600000002014E-2</c:v>
                </c:pt>
                <c:pt idx="1808">
                  <c:v>9.9985999999944397E-2</c:v>
                </c:pt>
                <c:pt idx="1809">
                  <c:v>0.10008500000003551</c:v>
                </c:pt>
                <c:pt idx="1810">
                  <c:v>0.10001899999997477</c:v>
                </c:pt>
                <c:pt idx="1811">
                  <c:v>9.9931000000083259E-2</c:v>
                </c:pt>
                <c:pt idx="1812">
                  <c:v>0.10000999999999749</c:v>
                </c:pt>
                <c:pt idx="1813">
                  <c:v>0.10008799999991425</c:v>
                </c:pt>
                <c:pt idx="1814">
                  <c:v>9.9927000000093358E-2</c:v>
                </c:pt>
                <c:pt idx="1815">
                  <c:v>0.10003299999993942</c:v>
                </c:pt>
                <c:pt idx="1816">
                  <c:v>9.9993000000040411E-2</c:v>
                </c:pt>
                <c:pt idx="1817">
                  <c:v>0.10001899999997477</c:v>
                </c:pt>
                <c:pt idx="1818">
                  <c:v>0.10005699999999251</c:v>
                </c:pt>
                <c:pt idx="1819">
                  <c:v>0.10002799999995204</c:v>
                </c:pt>
                <c:pt idx="1820">
                  <c:v>0.10023600000010902</c:v>
                </c:pt>
                <c:pt idx="1821">
                  <c:v>9.9801999999954205E-2</c:v>
                </c:pt>
                <c:pt idx="1822">
                  <c:v>0.10036000000002332</c:v>
                </c:pt>
                <c:pt idx="1823">
                  <c:v>9.9620999999956439E-2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6D-4464-8B8A-A886E14FF6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4953376"/>
        <c:axId val="204953792"/>
      </c:lineChart>
      <c:catAx>
        <c:axId val="204953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953792"/>
        <c:crosses val="autoZero"/>
        <c:auto val="1"/>
        <c:lblAlgn val="ctr"/>
        <c:lblOffset val="100"/>
        <c:noMultiLvlLbl val="0"/>
      </c:catAx>
      <c:valAx>
        <c:axId val="204953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953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Frame</a:t>
            </a:r>
            <a:r>
              <a:rPr lang="en-IN" baseline="0"/>
              <a:t> Captue time difference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data!$AS$1:$AS$1824</c:f>
              <c:numCache>
                <c:formatCode>General</c:formatCode>
                <c:ptCount val="1824"/>
                <c:pt idx="0">
                  <c:v>0</c:v>
                </c:pt>
                <c:pt idx="6">
                  <c:v>0.10051100000003999</c:v>
                </c:pt>
                <c:pt idx="7">
                  <c:v>9.9547999999970216E-2</c:v>
                </c:pt>
                <c:pt idx="8">
                  <c:v>0.10018800000000283</c:v>
                </c:pt>
                <c:pt idx="9">
                  <c:v>9.9878999999987172E-2</c:v>
                </c:pt>
                <c:pt idx="10">
                  <c:v>0.13551800000004732</c:v>
                </c:pt>
                <c:pt idx="11">
                  <c:v>9.9828000000002248E-2</c:v>
                </c:pt>
                <c:pt idx="12">
                  <c:v>0.10013699999996106</c:v>
                </c:pt>
                <c:pt idx="13">
                  <c:v>0.10069500000003018</c:v>
                </c:pt>
                <c:pt idx="14">
                  <c:v>9.9267999999995027E-2</c:v>
                </c:pt>
                <c:pt idx="15">
                  <c:v>0.1003390000000195</c:v>
                </c:pt>
                <c:pt idx="16">
                  <c:v>9.9627999999995609E-2</c:v>
                </c:pt>
                <c:pt idx="17">
                  <c:v>0.10037899999997535</c:v>
                </c:pt>
                <c:pt idx="18">
                  <c:v>9.9642000000017106E-2</c:v>
                </c:pt>
                <c:pt idx="19">
                  <c:v>0.10010299999999006</c:v>
                </c:pt>
                <c:pt idx="20">
                  <c:v>9.9915000000009968E-2</c:v>
                </c:pt>
                <c:pt idx="21">
                  <c:v>0.10008399999998119</c:v>
                </c:pt>
                <c:pt idx="22">
                  <c:v>0.10001199999999244</c:v>
                </c:pt>
                <c:pt idx="23">
                  <c:v>9.9951000000032764E-2</c:v>
                </c:pt>
                <c:pt idx="24">
                  <c:v>9.9987999999996191E-2</c:v>
                </c:pt>
                <c:pt idx="25">
                  <c:v>0.10004299999997102</c:v>
                </c:pt>
                <c:pt idx="26">
                  <c:v>0.10012299999999641</c:v>
                </c:pt>
                <c:pt idx="27">
                  <c:v>0.10274600000002465</c:v>
                </c:pt>
                <c:pt idx="28">
                  <c:v>9.7370000000012169E-2</c:v>
                </c:pt>
                <c:pt idx="29">
                  <c:v>9.9897999999996046E-2</c:v>
                </c:pt>
                <c:pt idx="30">
                  <c:v>0.10009999999999764</c:v>
                </c:pt>
                <c:pt idx="31">
                  <c:v>0.1003989999999817</c:v>
                </c:pt>
                <c:pt idx="32">
                  <c:v>9.9772000000029948E-2</c:v>
                </c:pt>
                <c:pt idx="33">
                  <c:v>9.9827999999945405E-2</c:v>
                </c:pt>
                <c:pt idx="34">
                  <c:v>9.9910000000022592E-2</c:v>
                </c:pt>
                <c:pt idx="35">
                  <c:v>0.10001399999998739</c:v>
                </c:pt>
                <c:pt idx="36">
                  <c:v>0.10003299999999626</c:v>
                </c:pt>
                <c:pt idx="37">
                  <c:v>0.10005599999999504</c:v>
                </c:pt>
                <c:pt idx="38">
                  <c:v>0.10021800000004077</c:v>
                </c:pt>
                <c:pt idx="39">
                  <c:v>9.9804000000005999E-2</c:v>
                </c:pt>
                <c:pt idx="40">
                  <c:v>9.997699999996712E-2</c:v>
                </c:pt>
                <c:pt idx="41">
                  <c:v>9.9989999999991142E-2</c:v>
                </c:pt>
                <c:pt idx="42">
                  <c:v>9.9963000000002467E-2</c:v>
                </c:pt>
                <c:pt idx="43">
                  <c:v>0.10007799999999634</c:v>
                </c:pt>
                <c:pt idx="44">
                  <c:v>0.10011000000002923</c:v>
                </c:pt>
                <c:pt idx="45">
                  <c:v>0.10003899999998112</c:v>
                </c:pt>
                <c:pt idx="46">
                  <c:v>0.10007500000000391</c:v>
                </c:pt>
                <c:pt idx="47">
                  <c:v>9.9914000000012493E-2</c:v>
                </c:pt>
                <c:pt idx="48">
                  <c:v>9.9883999999974549E-2</c:v>
                </c:pt>
                <c:pt idx="49">
                  <c:v>0.10000600000000759</c:v>
                </c:pt>
                <c:pt idx="50">
                  <c:v>9.9998000000027787E-2</c:v>
                </c:pt>
                <c:pt idx="51">
                  <c:v>0.10008599999997614</c:v>
                </c:pt>
                <c:pt idx="52">
                  <c:v>9.9942999999996118E-2</c:v>
                </c:pt>
                <c:pt idx="53">
                  <c:v>0.100262999999984</c:v>
                </c:pt>
                <c:pt idx="54">
                  <c:v>9.986900000001242E-2</c:v>
                </c:pt>
                <c:pt idx="55">
                  <c:v>9.9967999999989843E-2</c:v>
                </c:pt>
                <c:pt idx="56">
                  <c:v>0.10048800000004121</c:v>
                </c:pt>
                <c:pt idx="57">
                  <c:v>9.9728999999967982E-2</c:v>
                </c:pt>
                <c:pt idx="58">
                  <c:v>0.10020600000001423</c:v>
                </c:pt>
                <c:pt idx="59">
                  <c:v>9.9734000000012202E-2</c:v>
                </c:pt>
                <c:pt idx="60">
                  <c:v>9.9907999999970798E-2</c:v>
                </c:pt>
                <c:pt idx="61">
                  <c:v>0.10000700000000506</c:v>
                </c:pt>
                <c:pt idx="62">
                  <c:v>9.9998000000027787E-2</c:v>
                </c:pt>
                <c:pt idx="63">
                  <c:v>0.10007400000000644</c:v>
                </c:pt>
                <c:pt idx="64">
                  <c:v>9.9998999999968419E-2</c:v>
                </c:pt>
                <c:pt idx="65">
                  <c:v>0.10003599999998869</c:v>
                </c:pt>
                <c:pt idx="66">
                  <c:v>0.10005499999999756</c:v>
                </c:pt>
                <c:pt idx="67">
                  <c:v>9.9908000000027641E-2</c:v>
                </c:pt>
                <c:pt idx="68">
                  <c:v>0.10003599999998869</c:v>
                </c:pt>
                <c:pt idx="69">
                  <c:v>0.10044299999998429</c:v>
                </c:pt>
                <c:pt idx="70">
                  <c:v>9.9790000000041346E-2</c:v>
                </c:pt>
                <c:pt idx="71">
                  <c:v>9.9813999999980751E-2</c:v>
                </c:pt>
                <c:pt idx="72">
                  <c:v>0.10083900000000767</c:v>
                </c:pt>
                <c:pt idx="73">
                  <c:v>9.9473999999986518E-2</c:v>
                </c:pt>
                <c:pt idx="74">
                  <c:v>9.9768999999980679E-2</c:v>
                </c:pt>
                <c:pt idx="75">
                  <c:v>0.10015400000003183</c:v>
                </c:pt>
                <c:pt idx="76">
                  <c:v>0.10012000000000398</c:v>
                </c:pt>
                <c:pt idx="77">
                  <c:v>0.10167500000000018</c:v>
                </c:pt>
                <c:pt idx="78">
                  <c:v>9.8056999999982963E-2</c:v>
                </c:pt>
                <c:pt idx="79">
                  <c:v>0.10023200000000543</c:v>
                </c:pt>
                <c:pt idx="80">
                  <c:v>9.9877999999989697E-2</c:v>
                </c:pt>
                <c:pt idx="81">
                  <c:v>0.10011300000002166</c:v>
                </c:pt>
                <c:pt idx="82">
                  <c:v>9.9880999999982123E-2</c:v>
                </c:pt>
                <c:pt idx="83">
                  <c:v>0.10003900000003796</c:v>
                </c:pt>
                <c:pt idx="84">
                  <c:v>9.9938999999949374E-2</c:v>
                </c:pt>
                <c:pt idx="85">
                  <c:v>0.10000400000001264</c:v>
                </c:pt>
                <c:pt idx="86">
                  <c:v>0.10028199999999288</c:v>
                </c:pt>
                <c:pt idx="87">
                  <c:v>9.9712000000010903E-2</c:v>
                </c:pt>
                <c:pt idx="88">
                  <c:v>0.10011300000002166</c:v>
                </c:pt>
                <c:pt idx="89">
                  <c:v>0.10005899999998746</c:v>
                </c:pt>
                <c:pt idx="90">
                  <c:v>9.9989999999991142E-2</c:v>
                </c:pt>
                <c:pt idx="91">
                  <c:v>0.10034400000000687</c:v>
                </c:pt>
                <c:pt idx="92">
                  <c:v>9.9622000000010758E-2</c:v>
                </c:pt>
                <c:pt idx="93">
                  <c:v>0.10081800000000385</c:v>
                </c:pt>
                <c:pt idx="94">
                  <c:v>9.9185999999974683E-2</c:v>
                </c:pt>
                <c:pt idx="95">
                  <c:v>0.10018200000001798</c:v>
                </c:pt>
                <c:pt idx="96">
                  <c:v>0.10022700000001805</c:v>
                </c:pt>
                <c:pt idx="97">
                  <c:v>9.9672999999995682E-2</c:v>
                </c:pt>
                <c:pt idx="98">
                  <c:v>0.10021899999998141</c:v>
                </c:pt>
                <c:pt idx="99">
                  <c:v>0.10031399999996893</c:v>
                </c:pt>
                <c:pt idx="100">
                  <c:v>9.9586000000044805E-2</c:v>
                </c:pt>
                <c:pt idx="101">
                  <c:v>0.10005499999999756</c:v>
                </c:pt>
                <c:pt idx="102">
                  <c:v>9.9900999999988471E-2</c:v>
                </c:pt>
                <c:pt idx="103">
                  <c:v>0.10010999999997239</c:v>
                </c:pt>
                <c:pt idx="104">
                  <c:v>0.10027200000001812</c:v>
                </c:pt>
                <c:pt idx="105">
                  <c:v>9.9840000000028795E-2</c:v>
                </c:pt>
                <c:pt idx="106">
                  <c:v>9.9801999999954205E-2</c:v>
                </c:pt>
                <c:pt idx="107">
                  <c:v>0.1002390000000446</c:v>
                </c:pt>
                <c:pt idx="108">
                  <c:v>0.10004899999995587</c:v>
                </c:pt>
                <c:pt idx="109">
                  <c:v>9.9779000000012275E-2</c:v>
                </c:pt>
                <c:pt idx="110">
                  <c:v>0.1001590000000192</c:v>
                </c:pt>
                <c:pt idx="111">
                  <c:v>9.988799999996445E-2</c:v>
                </c:pt>
                <c:pt idx="112">
                  <c:v>0.1002510000000143</c:v>
                </c:pt>
                <c:pt idx="113">
                  <c:v>0.10032000000001062</c:v>
                </c:pt>
                <c:pt idx="114">
                  <c:v>9.9535000000003038E-2</c:v>
                </c:pt>
                <c:pt idx="115">
                  <c:v>9.6046000000001186E-2</c:v>
                </c:pt>
                <c:pt idx="116">
                  <c:v>0.10009400000001278</c:v>
                </c:pt>
                <c:pt idx="117">
                  <c:v>0.10012299999999641</c:v>
                </c:pt>
                <c:pt idx="118">
                  <c:v>9.9687000000017179E-2</c:v>
                </c:pt>
                <c:pt idx="119">
                  <c:v>0.100262999999984</c:v>
                </c:pt>
                <c:pt idx="120">
                  <c:v>0.10004800000001524</c:v>
                </c:pt>
                <c:pt idx="121">
                  <c:v>9.9721999999985655E-2</c:v>
                </c:pt>
                <c:pt idx="122">
                  <c:v>0.10044099999998934</c:v>
                </c:pt>
                <c:pt idx="123">
                  <c:v>9.9623000000008233E-2</c:v>
                </c:pt>
                <c:pt idx="124">
                  <c:v>0.10033399999997528</c:v>
                </c:pt>
                <c:pt idx="125">
                  <c:v>9.9923999999987245E-2</c:v>
                </c:pt>
                <c:pt idx="126">
                  <c:v>9.9765000000047621E-2</c:v>
                </c:pt>
                <c:pt idx="127">
                  <c:v>0.10005400000000009</c:v>
                </c:pt>
                <c:pt idx="128">
                  <c:v>0.10000499999995327</c:v>
                </c:pt>
                <c:pt idx="129">
                  <c:v>0.10006000000004178</c:v>
                </c:pt>
                <c:pt idx="130">
                  <c:v>0.10050300000000334</c:v>
                </c:pt>
                <c:pt idx="131">
                  <c:v>9.951899999998659E-2</c:v>
                </c:pt>
                <c:pt idx="132">
                  <c:v>0.10011300000002166</c:v>
                </c:pt>
                <c:pt idx="133">
                  <c:v>0.10005599999999504</c:v>
                </c:pt>
                <c:pt idx="134">
                  <c:v>9.9905999999975847E-2</c:v>
                </c:pt>
                <c:pt idx="135">
                  <c:v>0.10008800000002793</c:v>
                </c:pt>
                <c:pt idx="136">
                  <c:v>9.9896000000001095E-2</c:v>
                </c:pt>
                <c:pt idx="137">
                  <c:v>0.1004169999999931</c:v>
                </c:pt>
                <c:pt idx="138">
                  <c:v>9.9564999999984138E-2</c:v>
                </c:pt>
                <c:pt idx="139">
                  <c:v>0.10012000000000398</c:v>
                </c:pt>
                <c:pt idx="140">
                  <c:v>0.10021799999998393</c:v>
                </c:pt>
                <c:pt idx="141">
                  <c:v>9.9778000000014799E-2</c:v>
                </c:pt>
                <c:pt idx="142">
                  <c:v>0.1002929999999651</c:v>
                </c:pt>
                <c:pt idx="143">
                  <c:v>9.9773000000027423E-2</c:v>
                </c:pt>
                <c:pt idx="144">
                  <c:v>9.9909000000025117E-2</c:v>
                </c:pt>
                <c:pt idx="145">
                  <c:v>0.10017099999998891</c:v>
                </c:pt>
                <c:pt idx="146">
                  <c:v>0.1003989999999817</c:v>
                </c:pt>
                <c:pt idx="147">
                  <c:v>9.9749000000031174E-2</c:v>
                </c:pt>
                <c:pt idx="148">
                  <c:v>0.10033199999998033</c:v>
                </c:pt>
                <c:pt idx="149">
                  <c:v>9.9461000000019339E-2</c:v>
                </c:pt>
                <c:pt idx="150">
                  <c:v>0.10041599999999562</c:v>
                </c:pt>
                <c:pt idx="151">
                  <c:v>9.9643999999955213E-2</c:v>
                </c:pt>
                <c:pt idx="152">
                  <c:v>0.16884400000003552</c:v>
                </c:pt>
                <c:pt idx="153">
                  <c:v>9.9882999999977073E-2</c:v>
                </c:pt>
                <c:pt idx="154">
                  <c:v>9.9893000000008669E-2</c:v>
                </c:pt>
                <c:pt idx="155">
                  <c:v>0.10028399999998783</c:v>
                </c:pt>
                <c:pt idx="156">
                  <c:v>0.16654099999999517</c:v>
                </c:pt>
                <c:pt idx="157">
                  <c:v>9.8050999999998112E-2</c:v>
                </c:pt>
                <c:pt idx="158">
                  <c:v>0.10001099999999497</c:v>
                </c:pt>
                <c:pt idx="159">
                  <c:v>0.10118200000005118</c:v>
                </c:pt>
                <c:pt idx="160">
                  <c:v>9.9211999999965883E-2</c:v>
                </c:pt>
                <c:pt idx="161">
                  <c:v>0.10007999999999129</c:v>
                </c:pt>
                <c:pt idx="162">
                  <c:v>9.963900000002468E-2</c:v>
                </c:pt>
                <c:pt idx="163">
                  <c:v>0.10006199999997989</c:v>
                </c:pt>
                <c:pt idx="164">
                  <c:v>0.10019399999998768</c:v>
                </c:pt>
                <c:pt idx="165">
                  <c:v>9.9713000000008378E-2</c:v>
                </c:pt>
                <c:pt idx="166">
                  <c:v>0.10004600000002029</c:v>
                </c:pt>
                <c:pt idx="167">
                  <c:v>0.10029700000001185</c:v>
                </c:pt>
                <c:pt idx="168">
                  <c:v>9.98079999999959E-2</c:v>
                </c:pt>
                <c:pt idx="169">
                  <c:v>0.10009400000001278</c:v>
                </c:pt>
                <c:pt idx="170">
                  <c:v>9.9862999999970725E-2</c:v>
                </c:pt>
                <c:pt idx="171">
                  <c:v>0.10000800000000254</c:v>
                </c:pt>
                <c:pt idx="172">
                  <c:v>0.10001499999998487</c:v>
                </c:pt>
                <c:pt idx="173">
                  <c:v>0.10022700000001805</c:v>
                </c:pt>
                <c:pt idx="174">
                  <c:v>9.9906999999973323E-2</c:v>
                </c:pt>
                <c:pt idx="175">
                  <c:v>9.9985000000003765E-2</c:v>
                </c:pt>
                <c:pt idx="176">
                  <c:v>0.10004000000003543</c:v>
                </c:pt>
                <c:pt idx="177">
                  <c:v>9.9866999999960626E-2</c:v>
                </c:pt>
                <c:pt idx="178">
                  <c:v>9.9983000000008815E-2</c:v>
                </c:pt>
                <c:pt idx="179">
                  <c:v>0.10014499999999771</c:v>
                </c:pt>
                <c:pt idx="180">
                  <c:v>0.1007600000000366</c:v>
                </c:pt>
                <c:pt idx="181">
                  <c:v>9.9311999999997624E-2</c:v>
                </c:pt>
                <c:pt idx="182">
                  <c:v>0.10017799999997123</c:v>
                </c:pt>
                <c:pt idx="183">
                  <c:v>0.10013000000003558</c:v>
                </c:pt>
                <c:pt idx="184">
                  <c:v>9.9820999999963078E-2</c:v>
                </c:pt>
                <c:pt idx="185">
                  <c:v>9.9996000000032836E-2</c:v>
                </c:pt>
                <c:pt idx="186">
                  <c:v>0.10011199999996734</c:v>
                </c:pt>
                <c:pt idx="187">
                  <c:v>0.10020500000001675</c:v>
                </c:pt>
                <c:pt idx="188">
                  <c:v>9.9952999999970871E-2</c:v>
                </c:pt>
                <c:pt idx="189">
                  <c:v>9.9727000000029875E-2</c:v>
                </c:pt>
                <c:pt idx="190">
                  <c:v>0.10009900000000016</c:v>
                </c:pt>
                <c:pt idx="191">
                  <c:v>0.10032400000000052</c:v>
                </c:pt>
                <c:pt idx="192">
                  <c:v>0.10009800000000268</c:v>
                </c:pt>
                <c:pt idx="193">
                  <c:v>9.9478999999973894E-2</c:v>
                </c:pt>
                <c:pt idx="194">
                  <c:v>0.10013300000002801</c:v>
                </c:pt>
                <c:pt idx="195">
                  <c:v>9.9855999999988398E-2</c:v>
                </c:pt>
                <c:pt idx="196">
                  <c:v>0.10041599999999562</c:v>
                </c:pt>
                <c:pt idx="197">
                  <c:v>9.97820000000047E-2</c:v>
                </c:pt>
                <c:pt idx="198">
                  <c:v>9.9889000000018768E-2</c:v>
                </c:pt>
                <c:pt idx="199">
                  <c:v>0.10039999999997917</c:v>
                </c:pt>
                <c:pt idx="200">
                  <c:v>9.9805000000003474E-2</c:v>
                </c:pt>
                <c:pt idx="201">
                  <c:v>0.10048100000000204</c:v>
                </c:pt>
                <c:pt idx="202">
                  <c:v>9.9696999999991931E-2</c:v>
                </c:pt>
                <c:pt idx="203">
                  <c:v>9.9619000000018332E-2</c:v>
                </c:pt>
                <c:pt idx="204">
                  <c:v>0.10003399999999374</c:v>
                </c:pt>
                <c:pt idx="205">
                  <c:v>0.10031600000002072</c:v>
                </c:pt>
                <c:pt idx="206">
                  <c:v>9.9706999999966683E-2</c:v>
                </c:pt>
                <c:pt idx="207">
                  <c:v>0.10061799999999721</c:v>
                </c:pt>
                <c:pt idx="208">
                  <c:v>9.9356000000000222E-2</c:v>
                </c:pt>
                <c:pt idx="209">
                  <c:v>0.10052100000001474</c:v>
                </c:pt>
                <c:pt idx="210">
                  <c:v>9.992499999998472E-2</c:v>
                </c:pt>
                <c:pt idx="211">
                  <c:v>9.9650999999994383E-2</c:v>
                </c:pt>
                <c:pt idx="212">
                  <c:v>9.995600000002014E-2</c:v>
                </c:pt>
                <c:pt idx="213">
                  <c:v>0.10047200000002476</c:v>
                </c:pt>
                <c:pt idx="214">
                  <c:v>9.9579999999946267E-2</c:v>
                </c:pt>
                <c:pt idx="215">
                  <c:v>0.10009600000000773</c:v>
                </c:pt>
                <c:pt idx="216">
                  <c:v>0.10059900000004518</c:v>
                </c:pt>
                <c:pt idx="217">
                  <c:v>9.9432999999976346E-2</c:v>
                </c:pt>
                <c:pt idx="218">
                  <c:v>9.9968999999987318E-2</c:v>
                </c:pt>
                <c:pt idx="219">
                  <c:v>0.10005200000000514</c:v>
                </c:pt>
                <c:pt idx="220">
                  <c:v>9.9939000000006217E-2</c:v>
                </c:pt>
                <c:pt idx="221">
                  <c:v>0.10014999999998508</c:v>
                </c:pt>
                <c:pt idx="222">
                  <c:v>0.10010199999999259</c:v>
                </c:pt>
                <c:pt idx="223">
                  <c:v>9.9816000000032545E-2</c:v>
                </c:pt>
                <c:pt idx="224">
                  <c:v>0.10078999999996086</c:v>
                </c:pt>
                <c:pt idx="225">
                  <c:v>9.949100000000044E-2</c:v>
                </c:pt>
                <c:pt idx="226">
                  <c:v>9.9810000000047694E-2</c:v>
                </c:pt>
                <c:pt idx="227">
                  <c:v>0.10021599999998898</c:v>
                </c:pt>
                <c:pt idx="228">
                  <c:v>9.9785999999994601E-2</c:v>
                </c:pt>
                <c:pt idx="229">
                  <c:v>9.995099999997592E-2</c:v>
                </c:pt>
                <c:pt idx="230">
                  <c:v>0.10007200000001149</c:v>
                </c:pt>
                <c:pt idx="231">
                  <c:v>9.995800000001509E-2</c:v>
                </c:pt>
                <c:pt idx="232">
                  <c:v>9.9967999999989843E-2</c:v>
                </c:pt>
                <c:pt idx="233">
                  <c:v>0.10020100000002685</c:v>
                </c:pt>
                <c:pt idx="234">
                  <c:v>9.9820999999963078E-2</c:v>
                </c:pt>
                <c:pt idx="235">
                  <c:v>0.10003299999999626</c:v>
                </c:pt>
                <c:pt idx="236">
                  <c:v>0.10004600000002029</c:v>
                </c:pt>
                <c:pt idx="237">
                  <c:v>9.9968999999987318E-2</c:v>
                </c:pt>
                <c:pt idx="238">
                  <c:v>0.10004400000002533</c:v>
                </c:pt>
                <c:pt idx="239">
                  <c:v>0.10003899999998112</c:v>
                </c:pt>
                <c:pt idx="240">
                  <c:v>0.10000400000001264</c:v>
                </c:pt>
                <c:pt idx="241">
                  <c:v>0.10000300000001516</c:v>
                </c:pt>
                <c:pt idx="242">
                  <c:v>0.10023799999999028</c:v>
                </c:pt>
                <c:pt idx="243">
                  <c:v>9.9767999999983203E-2</c:v>
                </c:pt>
                <c:pt idx="244">
                  <c:v>0.10017900000002555</c:v>
                </c:pt>
                <c:pt idx="245">
                  <c:v>9.9882999999977073E-2</c:v>
                </c:pt>
                <c:pt idx="246">
                  <c:v>0.10002800000000889</c:v>
                </c:pt>
                <c:pt idx="247">
                  <c:v>0.10013299999997116</c:v>
                </c:pt>
                <c:pt idx="248">
                  <c:v>9.9851999999998498E-2</c:v>
                </c:pt>
                <c:pt idx="249">
                  <c:v>0.10012299999999641</c:v>
                </c:pt>
                <c:pt idx="250">
                  <c:v>0.10050100000000839</c:v>
                </c:pt>
                <c:pt idx="251">
                  <c:v>9.9543000000039683E-2</c:v>
                </c:pt>
                <c:pt idx="252">
                  <c:v>9.9965999999994892E-2</c:v>
                </c:pt>
                <c:pt idx="253">
                  <c:v>0.10011399999996229</c:v>
                </c:pt>
                <c:pt idx="254">
                  <c:v>9.9940000000003693E-2</c:v>
                </c:pt>
                <c:pt idx="255">
                  <c:v>0.10034799999999677</c:v>
                </c:pt>
                <c:pt idx="256">
                  <c:v>0.10033300000003464</c:v>
                </c:pt>
                <c:pt idx="257">
                  <c:v>9.9398000000007869E-2</c:v>
                </c:pt>
                <c:pt idx="258">
                  <c:v>9.9991999999986092E-2</c:v>
                </c:pt>
                <c:pt idx="259">
                  <c:v>9.9963999999999942E-2</c:v>
                </c:pt>
                <c:pt idx="260">
                  <c:v>0.10002700000001141</c:v>
                </c:pt>
                <c:pt idx="261">
                  <c:v>0.10004299999997102</c:v>
                </c:pt>
                <c:pt idx="262">
                  <c:v>9.9957000000017615E-2</c:v>
                </c:pt>
                <c:pt idx="263">
                  <c:v>0.10007000000001653</c:v>
                </c:pt>
                <c:pt idx="264">
                  <c:v>9.9941999999998643E-2</c:v>
                </c:pt>
                <c:pt idx="265">
                  <c:v>0.10004899999995587</c:v>
                </c:pt>
                <c:pt idx="266">
                  <c:v>0.10002200000002404</c:v>
                </c:pt>
                <c:pt idx="267">
                  <c:v>0.10007600000000139</c:v>
                </c:pt>
                <c:pt idx="268">
                  <c:v>0.10005699999999251</c:v>
                </c:pt>
                <c:pt idx="269">
                  <c:v>0.10006800000002158</c:v>
                </c:pt>
                <c:pt idx="270">
                  <c:v>9.9826000000007298E-2</c:v>
                </c:pt>
                <c:pt idx="271">
                  <c:v>0.10004699999996092</c:v>
                </c:pt>
                <c:pt idx="272">
                  <c:v>9.9955000000022665E-2</c:v>
                </c:pt>
                <c:pt idx="273">
                  <c:v>0.10002600000001394</c:v>
                </c:pt>
                <c:pt idx="274">
                  <c:v>0.10006699999996727</c:v>
                </c:pt>
                <c:pt idx="275">
                  <c:v>0.10049900000001344</c:v>
                </c:pt>
                <c:pt idx="276">
                  <c:v>0.1644579999999678</c:v>
                </c:pt>
                <c:pt idx="277">
                  <c:v>9.9446000000000367E-2</c:v>
                </c:pt>
                <c:pt idx="278">
                  <c:v>0.10012400000005073</c:v>
                </c:pt>
                <c:pt idx="279">
                  <c:v>0.10001299999998992</c:v>
                </c:pt>
                <c:pt idx="280">
                  <c:v>9.98899999999594E-2</c:v>
                </c:pt>
                <c:pt idx="281">
                  <c:v>0.10002800000000889</c:v>
                </c:pt>
                <c:pt idx="282">
                  <c:v>0.10029300000002195</c:v>
                </c:pt>
                <c:pt idx="283">
                  <c:v>9.9855999999988398E-2</c:v>
                </c:pt>
                <c:pt idx="284">
                  <c:v>9.9863000000027569E-2</c:v>
                </c:pt>
                <c:pt idx="285">
                  <c:v>0.10005499999999756</c:v>
                </c:pt>
                <c:pt idx="286">
                  <c:v>0.10009499999995342</c:v>
                </c:pt>
                <c:pt idx="287">
                  <c:v>0.10052600000000211</c:v>
                </c:pt>
                <c:pt idx="288">
                  <c:v>9.9561000000051081E-2</c:v>
                </c:pt>
                <c:pt idx="289">
                  <c:v>9.9931999999967047E-2</c:v>
                </c:pt>
                <c:pt idx="290">
                  <c:v>0.10052200000001221</c:v>
                </c:pt>
                <c:pt idx="291">
                  <c:v>9.9432999999976346E-2</c:v>
                </c:pt>
                <c:pt idx="292">
                  <c:v>0.10077499999999873</c:v>
                </c:pt>
                <c:pt idx="293">
                  <c:v>9.9481000000025688E-2</c:v>
                </c:pt>
                <c:pt idx="294">
                  <c:v>0.1003289999999879</c:v>
                </c:pt>
                <c:pt idx="295">
                  <c:v>9.9658000000033553E-2</c:v>
                </c:pt>
                <c:pt idx="296">
                  <c:v>0.10010999999997239</c:v>
                </c:pt>
                <c:pt idx="297">
                  <c:v>9.9716000000000804E-2</c:v>
                </c:pt>
                <c:pt idx="298">
                  <c:v>0.10001599999998234</c:v>
                </c:pt>
                <c:pt idx="299">
                  <c:v>0.10016699999999901</c:v>
                </c:pt>
                <c:pt idx="300">
                  <c:v>0.10046199999999317</c:v>
                </c:pt>
                <c:pt idx="301">
                  <c:v>9.9625000000003183E-2</c:v>
                </c:pt>
                <c:pt idx="302">
                  <c:v>9.995800000001509E-2</c:v>
                </c:pt>
                <c:pt idx="303">
                  <c:v>9.993000000002894E-2</c:v>
                </c:pt>
                <c:pt idx="304">
                  <c:v>9.9908999999968273E-2</c:v>
                </c:pt>
                <c:pt idx="305">
                  <c:v>0.10024900000001935</c:v>
                </c:pt>
                <c:pt idx="306">
                  <c:v>0.10005999999998494</c:v>
                </c:pt>
                <c:pt idx="307">
                  <c:v>0.10031900000001315</c:v>
                </c:pt>
                <c:pt idx="308">
                  <c:v>9.9668000000008306E-2</c:v>
                </c:pt>
                <c:pt idx="309">
                  <c:v>9.9878999999987172E-2</c:v>
                </c:pt>
                <c:pt idx="310">
                  <c:v>0.10003499999999121</c:v>
                </c:pt>
                <c:pt idx="311">
                  <c:v>9.9977000000023963E-2</c:v>
                </c:pt>
                <c:pt idx="312">
                  <c:v>0.10010499999998501</c:v>
                </c:pt>
                <c:pt idx="313">
                  <c:v>9.9942999999996118E-2</c:v>
                </c:pt>
                <c:pt idx="314">
                  <c:v>0.10047100000002729</c:v>
                </c:pt>
                <c:pt idx="315">
                  <c:v>9.9714999999946485E-2</c:v>
                </c:pt>
                <c:pt idx="316">
                  <c:v>9.9766000000045096E-2</c:v>
                </c:pt>
                <c:pt idx="317">
                  <c:v>0.10028999999997268</c:v>
                </c:pt>
                <c:pt idx="318">
                  <c:v>9.9802000000011049E-2</c:v>
                </c:pt>
                <c:pt idx="319">
                  <c:v>0.10009900000000016</c:v>
                </c:pt>
                <c:pt idx="320">
                  <c:v>0.10004600000002029</c:v>
                </c:pt>
                <c:pt idx="321">
                  <c:v>9.9869999999953052E-2</c:v>
                </c:pt>
                <c:pt idx="322">
                  <c:v>0.10028800000003457</c:v>
                </c:pt>
                <c:pt idx="323">
                  <c:v>9.9765999999988253E-2</c:v>
                </c:pt>
                <c:pt idx="324">
                  <c:v>0.10009500000001026</c:v>
                </c:pt>
                <c:pt idx="325">
                  <c:v>9.9905999999975847E-2</c:v>
                </c:pt>
                <c:pt idx="326">
                  <c:v>0.10004700000001776</c:v>
                </c:pt>
                <c:pt idx="327">
                  <c:v>9.9971999999979744E-2</c:v>
                </c:pt>
                <c:pt idx="328">
                  <c:v>0.10038500000001704</c:v>
                </c:pt>
                <c:pt idx="329">
                  <c:v>9.9774000000024898E-2</c:v>
                </c:pt>
                <c:pt idx="330">
                  <c:v>0.10008399999998119</c:v>
                </c:pt>
                <c:pt idx="331">
                  <c:v>9.9818999999968128E-2</c:v>
                </c:pt>
                <c:pt idx="332">
                  <c:v>0.10002300000002151</c:v>
                </c:pt>
                <c:pt idx="333">
                  <c:v>0.1001770000000306</c:v>
                </c:pt>
                <c:pt idx="334">
                  <c:v>9.9919999999997344E-2</c:v>
                </c:pt>
                <c:pt idx="335">
                  <c:v>0.10002199999996719</c:v>
                </c:pt>
                <c:pt idx="336">
                  <c:v>0.10007400000000644</c:v>
                </c:pt>
                <c:pt idx="337">
                  <c:v>9.986700000001747E-2</c:v>
                </c:pt>
                <c:pt idx="338">
                  <c:v>0.1002070000000117</c:v>
                </c:pt>
                <c:pt idx="339">
                  <c:v>9.9886999999966974E-2</c:v>
                </c:pt>
                <c:pt idx="340">
                  <c:v>0.10010299999999006</c:v>
                </c:pt>
                <c:pt idx="341">
                  <c:v>9.990200000004279E-2</c:v>
                </c:pt>
                <c:pt idx="342">
                  <c:v>0.10010299999999006</c:v>
                </c:pt>
                <c:pt idx="343">
                  <c:v>0.10118399999998928</c:v>
                </c:pt>
                <c:pt idx="344">
                  <c:v>9.8844999999982974E-2</c:v>
                </c:pt>
                <c:pt idx="345">
                  <c:v>9.9861000000032618E-2</c:v>
                </c:pt>
                <c:pt idx="346">
                  <c:v>0.10050300000000334</c:v>
                </c:pt>
                <c:pt idx="347">
                  <c:v>9.9536000000000513E-2</c:v>
                </c:pt>
                <c:pt idx="348">
                  <c:v>0.10001499999998487</c:v>
                </c:pt>
                <c:pt idx="349">
                  <c:v>0.10057499999999209</c:v>
                </c:pt>
                <c:pt idx="350">
                  <c:v>9.9515999999994165E-2</c:v>
                </c:pt>
                <c:pt idx="351">
                  <c:v>0.10019499999998516</c:v>
                </c:pt>
                <c:pt idx="352">
                  <c:v>0.10013300000002801</c:v>
                </c:pt>
                <c:pt idx="353">
                  <c:v>9.9828999999999724E-2</c:v>
                </c:pt>
                <c:pt idx="354">
                  <c:v>9.98639999999682E-2</c:v>
                </c:pt>
                <c:pt idx="355">
                  <c:v>0.10003700000004301</c:v>
                </c:pt>
                <c:pt idx="356">
                  <c:v>9.995099999997592E-2</c:v>
                </c:pt>
                <c:pt idx="357">
                  <c:v>0.10009000000002288</c:v>
                </c:pt>
                <c:pt idx="358">
                  <c:v>0.10009099999996351</c:v>
                </c:pt>
                <c:pt idx="359">
                  <c:v>0.10012600000004568</c:v>
                </c:pt>
                <c:pt idx="360">
                  <c:v>0.10012299999999641</c:v>
                </c:pt>
                <c:pt idx="361">
                  <c:v>0.10058799999995927</c:v>
                </c:pt>
                <c:pt idx="362">
                  <c:v>9.9898999999993521E-2</c:v>
                </c:pt>
                <c:pt idx="363">
                  <c:v>9.9398000000007869E-2</c:v>
                </c:pt>
                <c:pt idx="364">
                  <c:v>9.981300000004012E-2</c:v>
                </c:pt>
                <c:pt idx="365">
                  <c:v>0.10009900000000016</c:v>
                </c:pt>
                <c:pt idx="366">
                  <c:v>0.10029499999996005</c:v>
                </c:pt>
                <c:pt idx="367">
                  <c:v>9.9702000000036151E-2</c:v>
                </c:pt>
                <c:pt idx="368">
                  <c:v>0.10026799999997138</c:v>
                </c:pt>
                <c:pt idx="369">
                  <c:v>9.9945999999988544E-2</c:v>
                </c:pt>
                <c:pt idx="370">
                  <c:v>0.10010700000003681</c:v>
                </c:pt>
                <c:pt idx="371">
                  <c:v>9.9849000000006072E-2</c:v>
                </c:pt>
                <c:pt idx="372">
                  <c:v>0.10977699999995139</c:v>
                </c:pt>
                <c:pt idx="373">
                  <c:v>9.0115000000025702E-2</c:v>
                </c:pt>
                <c:pt idx="374">
                  <c:v>9.9992999999983567E-2</c:v>
                </c:pt>
                <c:pt idx="375">
                  <c:v>9.9981000000013864E-2</c:v>
                </c:pt>
                <c:pt idx="376">
                  <c:v>0.10109399999998914</c:v>
                </c:pt>
                <c:pt idx="377">
                  <c:v>9.891400000003614E-2</c:v>
                </c:pt>
                <c:pt idx="378">
                  <c:v>0.10015799999996489</c:v>
                </c:pt>
                <c:pt idx="379">
                  <c:v>0.10036300000001575</c:v>
                </c:pt>
                <c:pt idx="380">
                  <c:v>9.9573000000020784E-2</c:v>
                </c:pt>
                <c:pt idx="381">
                  <c:v>0.10020299999996496</c:v>
                </c:pt>
                <c:pt idx="382">
                  <c:v>9.9757000000010976E-2</c:v>
                </c:pt>
                <c:pt idx="383">
                  <c:v>0.1003069999999866</c:v>
                </c:pt>
                <c:pt idx="384">
                  <c:v>9.9783999999999651E-2</c:v>
                </c:pt>
                <c:pt idx="385">
                  <c:v>0.10005999999998494</c:v>
                </c:pt>
                <c:pt idx="386">
                  <c:v>9.9971000000039112E-2</c:v>
                </c:pt>
                <c:pt idx="387">
                  <c:v>0.10014400000000023</c:v>
                </c:pt>
                <c:pt idx="388">
                  <c:v>9.9865999999963151E-2</c:v>
                </c:pt>
                <c:pt idx="389">
                  <c:v>0.10000400000001264</c:v>
                </c:pt>
                <c:pt idx="390">
                  <c:v>0.10018000000002303</c:v>
                </c:pt>
                <c:pt idx="391">
                  <c:v>9.9842999999964377E-2</c:v>
                </c:pt>
                <c:pt idx="392">
                  <c:v>0.10007800000005318</c:v>
                </c:pt>
                <c:pt idx="393">
                  <c:v>9.9965999999994892E-2</c:v>
                </c:pt>
                <c:pt idx="394">
                  <c:v>0.10058599999996432</c:v>
                </c:pt>
                <c:pt idx="395">
                  <c:v>9.9556000000006861E-2</c:v>
                </c:pt>
                <c:pt idx="396">
                  <c:v>0.10003100000000131</c:v>
                </c:pt>
                <c:pt idx="397">
                  <c:v>0.10011200000002418</c:v>
                </c:pt>
                <c:pt idx="398">
                  <c:v>9.9910999999963224E-2</c:v>
                </c:pt>
                <c:pt idx="399">
                  <c:v>9.9933000000021366E-2</c:v>
                </c:pt>
                <c:pt idx="400">
                  <c:v>9.9993999999981042E-2</c:v>
                </c:pt>
                <c:pt idx="401">
                  <c:v>0.10019700000003695</c:v>
                </c:pt>
                <c:pt idx="402">
                  <c:v>0.10003399999999374</c:v>
                </c:pt>
                <c:pt idx="403">
                  <c:v>9.9890999999956875E-2</c:v>
                </c:pt>
                <c:pt idx="404">
                  <c:v>9.9898000000052889E-2</c:v>
                </c:pt>
                <c:pt idx="405">
                  <c:v>0.10006699999996727</c:v>
                </c:pt>
                <c:pt idx="406">
                  <c:v>9.9993999999981042E-2</c:v>
                </c:pt>
                <c:pt idx="407">
                  <c:v>0.10020100000002685</c:v>
                </c:pt>
                <c:pt idx="408">
                  <c:v>9.9826000000007298E-2</c:v>
                </c:pt>
                <c:pt idx="409">
                  <c:v>0.10002700000001141</c:v>
                </c:pt>
                <c:pt idx="410">
                  <c:v>0.10007300000000896</c:v>
                </c:pt>
                <c:pt idx="411">
                  <c:v>0.10006099999998241</c:v>
                </c:pt>
                <c:pt idx="412">
                  <c:v>0.10003399999999374</c:v>
                </c:pt>
                <c:pt idx="413">
                  <c:v>9.984300000002122E-2</c:v>
                </c:pt>
                <c:pt idx="414">
                  <c:v>0.10004799999995839</c:v>
                </c:pt>
                <c:pt idx="415">
                  <c:v>9.9980000000016389E-2</c:v>
                </c:pt>
                <c:pt idx="416">
                  <c:v>0.10009000000002288</c:v>
                </c:pt>
                <c:pt idx="417">
                  <c:v>0.10047599999995782</c:v>
                </c:pt>
                <c:pt idx="418">
                  <c:v>0.10018999999999778</c:v>
                </c:pt>
                <c:pt idx="419">
                  <c:v>9.9331000000006497E-2</c:v>
                </c:pt>
                <c:pt idx="420">
                  <c:v>0.10079899999999498</c:v>
                </c:pt>
                <c:pt idx="421">
                  <c:v>9.9198999999998705E-2</c:v>
                </c:pt>
                <c:pt idx="422">
                  <c:v>0.10008100000004561</c:v>
                </c:pt>
                <c:pt idx="423">
                  <c:v>0.10009800000000268</c:v>
                </c:pt>
                <c:pt idx="424">
                  <c:v>9.9932999999964522E-2</c:v>
                </c:pt>
                <c:pt idx="425">
                  <c:v>0.10036200000001827</c:v>
                </c:pt>
                <c:pt idx="426">
                  <c:v>9.998200000001134E-2</c:v>
                </c:pt>
                <c:pt idx="427">
                  <c:v>9.9910999999963224E-2</c:v>
                </c:pt>
                <c:pt idx="428">
                  <c:v>9.986700000001747E-2</c:v>
                </c:pt>
                <c:pt idx="429">
                  <c:v>9.992099999999482E-2</c:v>
                </c:pt>
                <c:pt idx="430">
                  <c:v>0.10009000000002288</c:v>
                </c:pt>
                <c:pt idx="431">
                  <c:v>9.9931999999967047E-2</c:v>
                </c:pt>
                <c:pt idx="432">
                  <c:v>0.10038800000000947</c:v>
                </c:pt>
                <c:pt idx="433">
                  <c:v>9.9876999999992222E-2</c:v>
                </c:pt>
                <c:pt idx="434">
                  <c:v>9.9990999999988617E-2</c:v>
                </c:pt>
                <c:pt idx="435">
                  <c:v>9.9944000000050437E-2</c:v>
                </c:pt>
                <c:pt idx="436">
                  <c:v>9.9870999999950527E-2</c:v>
                </c:pt>
                <c:pt idx="437">
                  <c:v>9.9962000000004991E-2</c:v>
                </c:pt>
                <c:pt idx="438">
                  <c:v>0.10028600000003962</c:v>
                </c:pt>
                <c:pt idx="439">
                  <c:v>9.9942999999996118E-2</c:v>
                </c:pt>
                <c:pt idx="440">
                  <c:v>9.9910999999963224E-2</c:v>
                </c:pt>
                <c:pt idx="441">
                  <c:v>0.10011200000002418</c:v>
                </c:pt>
                <c:pt idx="442">
                  <c:v>9.998400000000629E-2</c:v>
                </c:pt>
                <c:pt idx="443">
                  <c:v>9.9853999999993448E-2</c:v>
                </c:pt>
                <c:pt idx="444">
                  <c:v>0.10012599999998884</c:v>
                </c:pt>
                <c:pt idx="445">
                  <c:v>9.9943999999993594E-2</c:v>
                </c:pt>
                <c:pt idx="446">
                  <c:v>9.9995000000035361E-2</c:v>
                </c:pt>
                <c:pt idx="447">
                  <c:v>0.10017799999997123</c:v>
                </c:pt>
                <c:pt idx="448">
                  <c:v>9.9834999999984575E-2</c:v>
                </c:pt>
                <c:pt idx="449">
                  <c:v>0.10014200000000528</c:v>
                </c:pt>
                <c:pt idx="450">
                  <c:v>9.992800000003399E-2</c:v>
                </c:pt>
                <c:pt idx="451">
                  <c:v>0.10006299999997736</c:v>
                </c:pt>
                <c:pt idx="452">
                  <c:v>0.10013099999997621</c:v>
                </c:pt>
                <c:pt idx="453">
                  <c:v>9.9862000000030093E-2</c:v>
                </c:pt>
                <c:pt idx="454">
                  <c:v>0.10009200000001783</c:v>
                </c:pt>
                <c:pt idx="455">
                  <c:v>9.989699999999857E-2</c:v>
                </c:pt>
                <c:pt idx="456">
                  <c:v>0.10061199999995551</c:v>
                </c:pt>
                <c:pt idx="457">
                  <c:v>9.9556000000006861E-2</c:v>
                </c:pt>
                <c:pt idx="458">
                  <c:v>9.9939000000006217E-2</c:v>
                </c:pt>
                <c:pt idx="459">
                  <c:v>9.9938000000008742E-2</c:v>
                </c:pt>
                <c:pt idx="460">
                  <c:v>0.10018999999999778</c:v>
                </c:pt>
                <c:pt idx="461">
                  <c:v>9.986900000001242E-2</c:v>
                </c:pt>
                <c:pt idx="462">
                  <c:v>0.10000900000000001</c:v>
                </c:pt>
                <c:pt idx="463">
                  <c:v>0.10000300000001516</c:v>
                </c:pt>
                <c:pt idx="464">
                  <c:v>0.10008099999998876</c:v>
                </c:pt>
                <c:pt idx="465">
                  <c:v>0.10009800000000268</c:v>
                </c:pt>
                <c:pt idx="466">
                  <c:v>0.10050899999998819</c:v>
                </c:pt>
                <c:pt idx="467">
                  <c:v>9.9351000000012846E-2</c:v>
                </c:pt>
                <c:pt idx="468">
                  <c:v>0.10004599999996344</c:v>
                </c:pt>
                <c:pt idx="469">
                  <c:v>0.10007600000000139</c:v>
                </c:pt>
                <c:pt idx="470">
                  <c:v>9.990200000004279E-2</c:v>
                </c:pt>
                <c:pt idx="471">
                  <c:v>0.10007299999995212</c:v>
                </c:pt>
                <c:pt idx="472">
                  <c:v>9.9968000000046686E-2</c:v>
                </c:pt>
                <c:pt idx="473">
                  <c:v>0.10013399999996864</c:v>
                </c:pt>
                <c:pt idx="474">
                  <c:v>0.10003100000000131</c:v>
                </c:pt>
                <c:pt idx="475">
                  <c:v>0.10006700000002411</c:v>
                </c:pt>
                <c:pt idx="476">
                  <c:v>0.10034500000000435</c:v>
                </c:pt>
                <c:pt idx="477">
                  <c:v>9.9840999999969426E-2</c:v>
                </c:pt>
                <c:pt idx="478">
                  <c:v>9.9717999999995754E-2</c:v>
                </c:pt>
                <c:pt idx="479">
                  <c:v>0.10001900000003161</c:v>
                </c:pt>
                <c:pt idx="480">
                  <c:v>0.10027099999996381</c:v>
                </c:pt>
                <c:pt idx="481">
                  <c:v>9.9884000000031392E-2</c:v>
                </c:pt>
                <c:pt idx="482">
                  <c:v>9.9870000000009895E-2</c:v>
                </c:pt>
                <c:pt idx="483">
                  <c:v>0.10003599999998869</c:v>
                </c:pt>
                <c:pt idx="484">
                  <c:v>0.10006199999997989</c:v>
                </c:pt>
                <c:pt idx="485">
                  <c:v>9.9946999999986019E-2</c:v>
                </c:pt>
                <c:pt idx="486">
                  <c:v>0.10022700000001805</c:v>
                </c:pt>
                <c:pt idx="487">
                  <c:v>9.9929000000031465E-2</c:v>
                </c:pt>
                <c:pt idx="488">
                  <c:v>0.10012999999997874</c:v>
                </c:pt>
                <c:pt idx="489">
                  <c:v>0.10014100000000781</c:v>
                </c:pt>
                <c:pt idx="490">
                  <c:v>9.9724999999978081E-2</c:v>
                </c:pt>
                <c:pt idx="491">
                  <c:v>0.10037599999998292</c:v>
                </c:pt>
                <c:pt idx="492">
                  <c:v>9.9567000000035932E-2</c:v>
                </c:pt>
                <c:pt idx="493">
                  <c:v>0.10005999999998494</c:v>
                </c:pt>
                <c:pt idx="494">
                  <c:v>0.10009600000000773</c:v>
                </c:pt>
                <c:pt idx="495">
                  <c:v>0.1002809999999954</c:v>
                </c:pt>
                <c:pt idx="496">
                  <c:v>0.10027400000001307</c:v>
                </c:pt>
                <c:pt idx="497">
                  <c:v>9.9424999999996544E-2</c:v>
                </c:pt>
                <c:pt idx="498">
                  <c:v>0.10007400000000644</c:v>
                </c:pt>
                <c:pt idx="499">
                  <c:v>0.10009900000000016</c:v>
                </c:pt>
                <c:pt idx="500">
                  <c:v>9.9761000000000877E-2</c:v>
                </c:pt>
                <c:pt idx="501">
                  <c:v>0.10030100000000175</c:v>
                </c:pt>
                <c:pt idx="502">
                  <c:v>9.9919999999997344E-2</c:v>
                </c:pt>
                <c:pt idx="503">
                  <c:v>0.10026099999998905</c:v>
                </c:pt>
                <c:pt idx="504">
                  <c:v>0.10054500000001099</c:v>
                </c:pt>
                <c:pt idx="505">
                  <c:v>9.9170000000015079E-2</c:v>
                </c:pt>
                <c:pt idx="506">
                  <c:v>0.10003499999999121</c:v>
                </c:pt>
                <c:pt idx="507">
                  <c:v>9.9902999999983422E-2</c:v>
                </c:pt>
                <c:pt idx="508">
                  <c:v>0.10020500000001675</c:v>
                </c:pt>
                <c:pt idx="509">
                  <c:v>9.9872000000004846E-2</c:v>
                </c:pt>
                <c:pt idx="510">
                  <c:v>0.10005300000000261</c:v>
                </c:pt>
                <c:pt idx="511">
                  <c:v>9.9936999999954423E-2</c:v>
                </c:pt>
                <c:pt idx="512">
                  <c:v>0.10037099999999555</c:v>
                </c:pt>
                <c:pt idx="513">
                  <c:v>9.9905000000035216E-2</c:v>
                </c:pt>
                <c:pt idx="514">
                  <c:v>9.9915000000009968E-2</c:v>
                </c:pt>
                <c:pt idx="515">
                  <c:v>9.9996999999973468E-2</c:v>
                </c:pt>
                <c:pt idx="516">
                  <c:v>9.9876999999992222E-2</c:v>
                </c:pt>
                <c:pt idx="517">
                  <c:v>0.10049600000002101</c:v>
                </c:pt>
                <c:pt idx="518">
                  <c:v>9.9668000000008306E-2</c:v>
                </c:pt>
                <c:pt idx="519">
                  <c:v>0.10008199999998624</c:v>
                </c:pt>
                <c:pt idx="520">
                  <c:v>0.10005000000001019</c:v>
                </c:pt>
                <c:pt idx="521">
                  <c:v>9.9752999999964231E-2</c:v>
                </c:pt>
                <c:pt idx="522">
                  <c:v>0.10005200000000514</c:v>
                </c:pt>
                <c:pt idx="523">
                  <c:v>0.10035500000003594</c:v>
                </c:pt>
                <c:pt idx="524">
                  <c:v>9.9750999999969281E-2</c:v>
                </c:pt>
                <c:pt idx="525">
                  <c:v>0.10000900000000001</c:v>
                </c:pt>
                <c:pt idx="526">
                  <c:v>0.10003100000000131</c:v>
                </c:pt>
                <c:pt idx="527">
                  <c:v>9.9919999999997344E-2</c:v>
                </c:pt>
                <c:pt idx="528">
                  <c:v>0.10014499999999771</c:v>
                </c:pt>
                <c:pt idx="529">
                  <c:v>9.9947000000042863E-2</c:v>
                </c:pt>
                <c:pt idx="530">
                  <c:v>9.9933999999961998E-2</c:v>
                </c:pt>
                <c:pt idx="531">
                  <c:v>0.10044500000003609</c:v>
                </c:pt>
                <c:pt idx="532">
                  <c:v>9.9616999999966538E-2</c:v>
                </c:pt>
                <c:pt idx="533">
                  <c:v>9.9985000000003765E-2</c:v>
                </c:pt>
                <c:pt idx="534">
                  <c:v>0.10007200000001149</c:v>
                </c:pt>
                <c:pt idx="535">
                  <c:v>9.9916000000007443E-2</c:v>
                </c:pt>
                <c:pt idx="536">
                  <c:v>0.10021599999998898</c:v>
                </c:pt>
                <c:pt idx="537">
                  <c:v>0.10010399999998754</c:v>
                </c:pt>
                <c:pt idx="538">
                  <c:v>9.9868000000014945E-2</c:v>
                </c:pt>
                <c:pt idx="539">
                  <c:v>0.10026499999997895</c:v>
                </c:pt>
                <c:pt idx="540">
                  <c:v>9.9816000000032545E-2</c:v>
                </c:pt>
                <c:pt idx="541">
                  <c:v>0.10039999999997917</c:v>
                </c:pt>
                <c:pt idx="542">
                  <c:v>9.9504000000024462E-2</c:v>
                </c:pt>
                <c:pt idx="543">
                  <c:v>0.10002299999996467</c:v>
                </c:pt>
                <c:pt idx="544">
                  <c:v>0.10019600000003948</c:v>
                </c:pt>
                <c:pt idx="545">
                  <c:v>9.992099999999482E-2</c:v>
                </c:pt>
                <c:pt idx="546">
                  <c:v>0.1004249999999729</c:v>
                </c:pt>
                <c:pt idx="547">
                  <c:v>0.10031400000002577</c:v>
                </c:pt>
                <c:pt idx="548">
                  <c:v>9.9267999999995027E-2</c:v>
                </c:pt>
                <c:pt idx="549">
                  <c:v>0.10054199999996172</c:v>
                </c:pt>
                <c:pt idx="550">
                  <c:v>9.9389000000030592E-2</c:v>
                </c:pt>
                <c:pt idx="551">
                  <c:v>0.10027400000001307</c:v>
                </c:pt>
                <c:pt idx="552">
                  <c:v>0.10004599999996344</c:v>
                </c:pt>
                <c:pt idx="553">
                  <c:v>9.9941000000001168E-2</c:v>
                </c:pt>
                <c:pt idx="554">
                  <c:v>0.10012499999999136</c:v>
                </c:pt>
                <c:pt idx="555">
                  <c:v>9.9692000000004555E-2</c:v>
                </c:pt>
                <c:pt idx="556">
                  <c:v>0.10005699999999251</c:v>
                </c:pt>
                <c:pt idx="557">
                  <c:v>0.10000200000001769</c:v>
                </c:pt>
                <c:pt idx="558">
                  <c:v>0.10003199999999879</c:v>
                </c:pt>
                <c:pt idx="559">
                  <c:v>0.10034899999999425</c:v>
                </c:pt>
                <c:pt idx="560">
                  <c:v>9.9773000000027423E-2</c:v>
                </c:pt>
                <c:pt idx="561">
                  <c:v>0.10019999999997253</c:v>
                </c:pt>
                <c:pt idx="562">
                  <c:v>9.966500000001588E-2</c:v>
                </c:pt>
                <c:pt idx="563">
                  <c:v>9.9995999999975993E-2</c:v>
                </c:pt>
                <c:pt idx="564">
                  <c:v>0.10000700000000506</c:v>
                </c:pt>
                <c:pt idx="565">
                  <c:v>0.10007000000001653</c:v>
                </c:pt>
                <c:pt idx="566">
                  <c:v>0.10000800000000254</c:v>
                </c:pt>
                <c:pt idx="567">
                  <c:v>9.9986000000001241E-2</c:v>
                </c:pt>
                <c:pt idx="568">
                  <c:v>0.10036800000000312</c:v>
                </c:pt>
                <c:pt idx="569">
                  <c:v>0.10042399999997542</c:v>
                </c:pt>
                <c:pt idx="570">
                  <c:v>9.9342000000035569E-2</c:v>
                </c:pt>
                <c:pt idx="571">
                  <c:v>9.9951999999973395E-2</c:v>
                </c:pt>
                <c:pt idx="572">
                  <c:v>0.10006500000002916</c:v>
                </c:pt>
                <c:pt idx="573">
                  <c:v>0.10000800000000254</c:v>
                </c:pt>
                <c:pt idx="574">
                  <c:v>9.6051999999986037E-2</c:v>
                </c:pt>
                <c:pt idx="575">
                  <c:v>0.10004299999997102</c:v>
                </c:pt>
                <c:pt idx="576">
                  <c:v>9.9916000000007443E-2</c:v>
                </c:pt>
                <c:pt idx="577">
                  <c:v>0.100324999999998</c:v>
                </c:pt>
                <c:pt idx="578">
                  <c:v>9.9866000000019994E-2</c:v>
                </c:pt>
                <c:pt idx="579">
                  <c:v>9.9790999999981977E-2</c:v>
                </c:pt>
                <c:pt idx="580">
                  <c:v>0.10012299999999641</c:v>
                </c:pt>
                <c:pt idx="581">
                  <c:v>0.10035200000004352</c:v>
                </c:pt>
                <c:pt idx="582">
                  <c:v>9.9573999999961416E-2</c:v>
                </c:pt>
                <c:pt idx="583">
                  <c:v>0.10039199999999937</c:v>
                </c:pt>
                <c:pt idx="584">
                  <c:v>0.10013200000003053</c:v>
                </c:pt>
                <c:pt idx="585">
                  <c:v>9.9479999999971369E-2</c:v>
                </c:pt>
                <c:pt idx="586">
                  <c:v>0.10046800000003486</c:v>
                </c:pt>
                <c:pt idx="587">
                  <c:v>9.958000000000311E-2</c:v>
                </c:pt>
                <c:pt idx="588">
                  <c:v>0.10010699999997996</c:v>
                </c:pt>
                <c:pt idx="589">
                  <c:v>0.10043799999999692</c:v>
                </c:pt>
                <c:pt idx="590">
                  <c:v>9.9577000000010685E-2</c:v>
                </c:pt>
                <c:pt idx="591">
                  <c:v>0.10016400000000658</c:v>
                </c:pt>
                <c:pt idx="592">
                  <c:v>9.9965999999994892E-2</c:v>
                </c:pt>
                <c:pt idx="593">
                  <c:v>0.10004800000001524</c:v>
                </c:pt>
                <c:pt idx="594">
                  <c:v>9.9957999999958247E-2</c:v>
                </c:pt>
                <c:pt idx="595">
                  <c:v>9.990400000003774E-2</c:v>
                </c:pt>
                <c:pt idx="596">
                  <c:v>0.10029799999995248</c:v>
                </c:pt>
                <c:pt idx="597">
                  <c:v>9.9952000000030239E-2</c:v>
                </c:pt>
                <c:pt idx="598">
                  <c:v>0.10000300000001516</c:v>
                </c:pt>
                <c:pt idx="599">
                  <c:v>9.9931999999967047E-2</c:v>
                </c:pt>
                <c:pt idx="600">
                  <c:v>0.10008500000003551</c:v>
                </c:pt>
                <c:pt idx="601">
                  <c:v>9.9960999999950673E-2</c:v>
                </c:pt>
                <c:pt idx="602">
                  <c:v>9.9851000000001022E-2</c:v>
                </c:pt>
                <c:pt idx="603">
                  <c:v>0.10029000000002952</c:v>
                </c:pt>
                <c:pt idx="604">
                  <c:v>9.9862999999970725E-2</c:v>
                </c:pt>
                <c:pt idx="605">
                  <c:v>9.9971000000039112E-2</c:v>
                </c:pt>
                <c:pt idx="606">
                  <c:v>0.10006699999996727</c:v>
                </c:pt>
                <c:pt idx="607">
                  <c:v>0.10004500000002281</c:v>
                </c:pt>
                <c:pt idx="608">
                  <c:v>0.10034899999999425</c:v>
                </c:pt>
                <c:pt idx="609">
                  <c:v>9.9563999999986663E-2</c:v>
                </c:pt>
                <c:pt idx="610">
                  <c:v>0.10000900000000001</c:v>
                </c:pt>
                <c:pt idx="611">
                  <c:v>0.10048699999998689</c:v>
                </c:pt>
                <c:pt idx="612">
                  <c:v>9.9618000000020857E-2</c:v>
                </c:pt>
                <c:pt idx="613">
                  <c:v>9.9965999999994892E-2</c:v>
                </c:pt>
                <c:pt idx="614">
                  <c:v>9.9979000000018914E-2</c:v>
                </c:pt>
                <c:pt idx="615">
                  <c:v>0.10025000000001683</c:v>
                </c:pt>
                <c:pt idx="616">
                  <c:v>9.9934999999959473E-2</c:v>
                </c:pt>
                <c:pt idx="617">
                  <c:v>0.1003170000000182</c:v>
                </c:pt>
                <c:pt idx="618">
                  <c:v>0.10014300000000276</c:v>
                </c:pt>
                <c:pt idx="619">
                  <c:v>9.9491999999997915E-2</c:v>
                </c:pt>
                <c:pt idx="620">
                  <c:v>0.10001799999997729</c:v>
                </c:pt>
                <c:pt idx="621">
                  <c:v>9.9957000000017615E-2</c:v>
                </c:pt>
                <c:pt idx="622">
                  <c:v>0.10012999999997874</c:v>
                </c:pt>
                <c:pt idx="623">
                  <c:v>9.9913000000015018E-2</c:v>
                </c:pt>
                <c:pt idx="624">
                  <c:v>0.10015199999998003</c:v>
                </c:pt>
                <c:pt idx="625">
                  <c:v>9.9924000000044089E-2</c:v>
                </c:pt>
                <c:pt idx="626">
                  <c:v>9.9949999999978445E-2</c:v>
                </c:pt>
                <c:pt idx="627">
                  <c:v>0.10062700000003133</c:v>
                </c:pt>
                <c:pt idx="628">
                  <c:v>0.13382699999999659</c:v>
                </c:pt>
                <c:pt idx="629">
                  <c:v>0.10019799999997758</c:v>
                </c:pt>
                <c:pt idx="630">
                  <c:v>9.9472999999989042E-2</c:v>
                </c:pt>
                <c:pt idx="631">
                  <c:v>0.10003199999999879</c:v>
                </c:pt>
                <c:pt idx="632">
                  <c:v>0.10015300000003435</c:v>
                </c:pt>
                <c:pt idx="633">
                  <c:v>9.9881999999979598E-2</c:v>
                </c:pt>
                <c:pt idx="634">
                  <c:v>0.10034899999999425</c:v>
                </c:pt>
                <c:pt idx="635">
                  <c:v>0.10002200000002404</c:v>
                </c:pt>
                <c:pt idx="636">
                  <c:v>9.9647000000004482E-2</c:v>
                </c:pt>
                <c:pt idx="637">
                  <c:v>0.10006299999997736</c:v>
                </c:pt>
                <c:pt idx="638">
                  <c:v>9.9964999999997417E-2</c:v>
                </c:pt>
                <c:pt idx="639">
                  <c:v>0.10011300000002166</c:v>
                </c:pt>
                <c:pt idx="640">
                  <c:v>0.10000299999995832</c:v>
                </c:pt>
                <c:pt idx="641">
                  <c:v>9.995600000002014E-2</c:v>
                </c:pt>
                <c:pt idx="642">
                  <c:v>9.9949999999978445E-2</c:v>
                </c:pt>
                <c:pt idx="643">
                  <c:v>0.10021500000004835</c:v>
                </c:pt>
                <c:pt idx="644">
                  <c:v>9.9828999999999724E-2</c:v>
                </c:pt>
                <c:pt idx="645">
                  <c:v>0.10011899999994966</c:v>
                </c:pt>
                <c:pt idx="646">
                  <c:v>0.10014900000004445</c:v>
                </c:pt>
                <c:pt idx="647">
                  <c:v>9.9954999999965821E-2</c:v>
                </c:pt>
                <c:pt idx="648">
                  <c:v>0.10010199999999259</c:v>
                </c:pt>
                <c:pt idx="649">
                  <c:v>0.10003100000000131</c:v>
                </c:pt>
                <c:pt idx="650">
                  <c:v>0.10027200000001812</c:v>
                </c:pt>
                <c:pt idx="651">
                  <c:v>9.9663000000020929E-2</c:v>
                </c:pt>
                <c:pt idx="652">
                  <c:v>9.9865999999963151E-2</c:v>
                </c:pt>
                <c:pt idx="653">
                  <c:v>0.10004100000003291</c:v>
                </c:pt>
                <c:pt idx="654">
                  <c:v>0.10009099999996351</c:v>
                </c:pt>
                <c:pt idx="655">
                  <c:v>0.10004700000001776</c:v>
                </c:pt>
                <c:pt idx="656">
                  <c:v>0.10012000000000398</c:v>
                </c:pt>
                <c:pt idx="657">
                  <c:v>9.9789999999984502E-2</c:v>
                </c:pt>
                <c:pt idx="658">
                  <c:v>0.10056600000001481</c:v>
                </c:pt>
                <c:pt idx="659">
                  <c:v>9.9453999999980169E-2</c:v>
                </c:pt>
                <c:pt idx="660">
                  <c:v>0.10021500000004835</c:v>
                </c:pt>
                <c:pt idx="661">
                  <c:v>9.9901999999985946E-2</c:v>
                </c:pt>
                <c:pt idx="662">
                  <c:v>9.992499999998472E-2</c:v>
                </c:pt>
                <c:pt idx="663">
                  <c:v>0.10013700000001791</c:v>
                </c:pt>
                <c:pt idx="664">
                  <c:v>0.10022399999996878</c:v>
                </c:pt>
                <c:pt idx="665">
                  <c:v>0.10052600000000211</c:v>
                </c:pt>
                <c:pt idx="666">
                  <c:v>9.9139000000036503E-2</c:v>
                </c:pt>
                <c:pt idx="667">
                  <c:v>0.10007299999995212</c:v>
                </c:pt>
                <c:pt idx="668">
                  <c:v>0.10004400000002533</c:v>
                </c:pt>
                <c:pt idx="669">
                  <c:v>9.9961000000007516E-2</c:v>
                </c:pt>
                <c:pt idx="670">
                  <c:v>0.10012599999998884</c:v>
                </c:pt>
                <c:pt idx="671">
                  <c:v>0.10025300000000925</c:v>
                </c:pt>
                <c:pt idx="672">
                  <c:v>0.10016200000001163</c:v>
                </c:pt>
                <c:pt idx="673">
                  <c:v>9.9495999999987816E-2</c:v>
                </c:pt>
                <c:pt idx="674">
                  <c:v>0.10013099999997621</c:v>
                </c:pt>
                <c:pt idx="675">
                  <c:v>0.10056800000000976</c:v>
                </c:pt>
                <c:pt idx="676">
                  <c:v>9.9428999999986445E-2</c:v>
                </c:pt>
                <c:pt idx="677">
                  <c:v>9.9924000000044089E-2</c:v>
                </c:pt>
                <c:pt idx="678">
                  <c:v>0.10066199999999981</c:v>
                </c:pt>
                <c:pt idx="679">
                  <c:v>9.9590999999975338E-2</c:v>
                </c:pt>
                <c:pt idx="680">
                  <c:v>9.9808999999993375E-2</c:v>
                </c:pt>
                <c:pt idx="681">
                  <c:v>0.10065200000002505</c:v>
                </c:pt>
                <c:pt idx="682">
                  <c:v>9.937400000001162E-2</c:v>
                </c:pt>
                <c:pt idx="683">
                  <c:v>0.10030799999998408</c:v>
                </c:pt>
                <c:pt idx="684">
                  <c:v>9.9699999999984357E-2</c:v>
                </c:pt>
                <c:pt idx="685">
                  <c:v>0.10002900000000636</c:v>
                </c:pt>
                <c:pt idx="686">
                  <c:v>0.10050899999998819</c:v>
                </c:pt>
                <c:pt idx="687">
                  <c:v>0.10002400000001899</c:v>
                </c:pt>
                <c:pt idx="688">
                  <c:v>9.9615999999969063E-2</c:v>
                </c:pt>
                <c:pt idx="689">
                  <c:v>0.1006720000000314</c:v>
                </c:pt>
                <c:pt idx="690">
                  <c:v>9.9432999999976346E-2</c:v>
                </c:pt>
                <c:pt idx="691">
                  <c:v>9.9945999999988544E-2</c:v>
                </c:pt>
                <c:pt idx="692">
                  <c:v>9.9962000000004991E-2</c:v>
                </c:pt>
                <c:pt idx="693">
                  <c:v>0.10007100000001401</c:v>
                </c:pt>
                <c:pt idx="694">
                  <c:v>9.9941999999998643E-2</c:v>
                </c:pt>
                <c:pt idx="695">
                  <c:v>0.1002550000000042</c:v>
                </c:pt>
                <c:pt idx="696">
                  <c:v>0.10010799999997744</c:v>
                </c:pt>
                <c:pt idx="697">
                  <c:v>0.10039800000004107</c:v>
                </c:pt>
                <c:pt idx="698">
                  <c:v>9.9346999999966101E-2</c:v>
                </c:pt>
                <c:pt idx="699">
                  <c:v>9.9924000000044089E-2</c:v>
                </c:pt>
                <c:pt idx="700">
                  <c:v>0.10005899999998746</c:v>
                </c:pt>
                <c:pt idx="701">
                  <c:v>9.9936000000013792E-2</c:v>
                </c:pt>
                <c:pt idx="702">
                  <c:v>0.1003809999999703</c:v>
                </c:pt>
                <c:pt idx="703">
                  <c:v>9.9810999999988326E-2</c:v>
                </c:pt>
                <c:pt idx="704">
                  <c:v>0.10038800000000947</c:v>
                </c:pt>
                <c:pt idx="705">
                  <c:v>0.10050000000001091</c:v>
                </c:pt>
                <c:pt idx="706">
                  <c:v>9.9285000000008949E-2</c:v>
                </c:pt>
                <c:pt idx="707">
                  <c:v>9.9872000000004846E-2</c:v>
                </c:pt>
                <c:pt idx="708">
                  <c:v>9.9879999999984648E-2</c:v>
                </c:pt>
                <c:pt idx="709">
                  <c:v>0.10006599999996979</c:v>
                </c:pt>
                <c:pt idx="710">
                  <c:v>9.9963999999999942E-2</c:v>
                </c:pt>
                <c:pt idx="711">
                  <c:v>0.10014300000000276</c:v>
                </c:pt>
                <c:pt idx="712">
                  <c:v>9.9879000000044016E-2</c:v>
                </c:pt>
                <c:pt idx="713">
                  <c:v>0.10003899999998112</c:v>
                </c:pt>
                <c:pt idx="714">
                  <c:v>9.9995999999975993E-2</c:v>
                </c:pt>
                <c:pt idx="715">
                  <c:v>0.1012890000000084</c:v>
                </c:pt>
                <c:pt idx="716">
                  <c:v>9.9268999999992502E-2</c:v>
                </c:pt>
                <c:pt idx="717">
                  <c:v>9.9714000000005854E-2</c:v>
                </c:pt>
                <c:pt idx="718">
                  <c:v>0.10031600000002072</c:v>
                </c:pt>
                <c:pt idx="719">
                  <c:v>9.9493999999992866E-2</c:v>
                </c:pt>
                <c:pt idx="720">
                  <c:v>0.10002400000001899</c:v>
                </c:pt>
                <c:pt idx="721">
                  <c:v>0.10013599999996359</c:v>
                </c:pt>
                <c:pt idx="722">
                  <c:v>0.10007500000000391</c:v>
                </c:pt>
                <c:pt idx="723">
                  <c:v>9.9947000000042863E-2</c:v>
                </c:pt>
                <c:pt idx="724">
                  <c:v>0.10018699999994851</c:v>
                </c:pt>
                <c:pt idx="725">
                  <c:v>9.9699000000043725E-2</c:v>
                </c:pt>
                <c:pt idx="726">
                  <c:v>0.10004299999997102</c:v>
                </c:pt>
                <c:pt idx="727">
                  <c:v>0.10037099999999555</c:v>
                </c:pt>
                <c:pt idx="728">
                  <c:v>9.9776000000019849E-2</c:v>
                </c:pt>
                <c:pt idx="729">
                  <c:v>0.10001899999997477</c:v>
                </c:pt>
                <c:pt idx="730">
                  <c:v>9.9905000000035216E-2</c:v>
                </c:pt>
                <c:pt idx="731">
                  <c:v>0.10002499999995962</c:v>
                </c:pt>
                <c:pt idx="732">
                  <c:v>9.999100000004546E-2</c:v>
                </c:pt>
                <c:pt idx="733">
                  <c:v>0.10025099999995746</c:v>
                </c:pt>
                <c:pt idx="734">
                  <c:v>9.981500000003507E-2</c:v>
                </c:pt>
                <c:pt idx="735">
                  <c:v>0.100358999999969</c:v>
                </c:pt>
                <c:pt idx="736">
                  <c:v>9.9737000000004628E-2</c:v>
                </c:pt>
                <c:pt idx="737">
                  <c:v>9.9871000000007371E-2</c:v>
                </c:pt>
                <c:pt idx="738">
                  <c:v>0.10028799999997773</c:v>
                </c:pt>
                <c:pt idx="739">
                  <c:v>9.97820000000047E-2</c:v>
                </c:pt>
                <c:pt idx="740">
                  <c:v>0.10002200000002404</c:v>
                </c:pt>
                <c:pt idx="741">
                  <c:v>9.9954000000025189E-2</c:v>
                </c:pt>
                <c:pt idx="742">
                  <c:v>0.1000079999999457</c:v>
                </c:pt>
                <c:pt idx="743">
                  <c:v>0.10017500000003565</c:v>
                </c:pt>
                <c:pt idx="744">
                  <c:v>9.9981000000013864E-2</c:v>
                </c:pt>
                <c:pt idx="745">
                  <c:v>9.9955999999963296E-2</c:v>
                </c:pt>
                <c:pt idx="746">
                  <c:v>0.10011000000002923</c:v>
                </c:pt>
                <c:pt idx="747">
                  <c:v>0.10009900000000016</c:v>
                </c:pt>
                <c:pt idx="748">
                  <c:v>9.9854999999990923E-2</c:v>
                </c:pt>
                <c:pt idx="749">
                  <c:v>0.10010099999999511</c:v>
                </c:pt>
                <c:pt idx="750">
                  <c:v>0.29881199999999808</c:v>
                </c:pt>
                <c:pt idx="751">
                  <c:v>0.10041899999998805</c:v>
                </c:pt>
                <c:pt idx="752">
                  <c:v>9.9455000000034488E-2</c:v>
                </c:pt>
                <c:pt idx="753">
                  <c:v>0.10014200000000528</c:v>
                </c:pt>
                <c:pt idx="754">
                  <c:v>0.10002999999994699</c:v>
                </c:pt>
                <c:pt idx="755">
                  <c:v>0.10008900000002541</c:v>
                </c:pt>
                <c:pt idx="756">
                  <c:v>0.10032300000000305</c:v>
                </c:pt>
                <c:pt idx="757">
                  <c:v>9.963900000002468E-2</c:v>
                </c:pt>
                <c:pt idx="758">
                  <c:v>9.9913999999955649E-2</c:v>
                </c:pt>
                <c:pt idx="759">
                  <c:v>9.9976000000026488E-2</c:v>
                </c:pt>
                <c:pt idx="760">
                  <c:v>0.10005400000000009</c:v>
                </c:pt>
                <c:pt idx="761">
                  <c:v>0.1002070000000117</c:v>
                </c:pt>
                <c:pt idx="762">
                  <c:v>9.9907999999970798E-2</c:v>
                </c:pt>
                <c:pt idx="763">
                  <c:v>9.9851000000001022E-2</c:v>
                </c:pt>
                <c:pt idx="764">
                  <c:v>0.10037099999999555</c:v>
                </c:pt>
                <c:pt idx="765">
                  <c:v>9.9818000000027496E-2</c:v>
                </c:pt>
                <c:pt idx="766">
                  <c:v>9.9933999999961998E-2</c:v>
                </c:pt>
                <c:pt idx="767">
                  <c:v>0.10007300000000896</c:v>
                </c:pt>
                <c:pt idx="768">
                  <c:v>9.9890000000016244E-2</c:v>
                </c:pt>
                <c:pt idx="769">
                  <c:v>0.10005599999999504</c:v>
                </c:pt>
                <c:pt idx="770">
                  <c:v>0.10001599999998234</c:v>
                </c:pt>
                <c:pt idx="771">
                  <c:v>0.10022300000002815</c:v>
                </c:pt>
                <c:pt idx="772">
                  <c:v>9.9919999999997344E-2</c:v>
                </c:pt>
                <c:pt idx="773">
                  <c:v>0.10025300000000925</c:v>
                </c:pt>
                <c:pt idx="774">
                  <c:v>9.9992999999983567E-2</c:v>
                </c:pt>
                <c:pt idx="775">
                  <c:v>9.9735000000009677E-2</c:v>
                </c:pt>
                <c:pt idx="776">
                  <c:v>0.16820000000001301</c:v>
                </c:pt>
                <c:pt idx="777">
                  <c:v>0.10004099999997607</c:v>
                </c:pt>
                <c:pt idx="778">
                  <c:v>9.9970999999982268E-2</c:v>
                </c:pt>
                <c:pt idx="779">
                  <c:v>0.1002950000000169</c:v>
                </c:pt>
                <c:pt idx="780">
                  <c:v>0.10010399999998754</c:v>
                </c:pt>
                <c:pt idx="781">
                  <c:v>9.9656000000038603E-2</c:v>
                </c:pt>
                <c:pt idx="782">
                  <c:v>0.10044099999998934</c:v>
                </c:pt>
                <c:pt idx="783">
                  <c:v>9.9779000000012275E-2</c:v>
                </c:pt>
                <c:pt idx="784">
                  <c:v>9.9858999999980824E-2</c:v>
                </c:pt>
                <c:pt idx="785">
                  <c:v>0.10018300000001545</c:v>
                </c:pt>
                <c:pt idx="786">
                  <c:v>9.9810999999988326E-2</c:v>
                </c:pt>
                <c:pt idx="787">
                  <c:v>0.10013900000001286</c:v>
                </c:pt>
                <c:pt idx="788">
                  <c:v>9.5839999999952852E-2</c:v>
                </c:pt>
                <c:pt idx="789">
                  <c:v>0.10013400000002548</c:v>
                </c:pt>
                <c:pt idx="790">
                  <c:v>0.10022400000002563</c:v>
                </c:pt>
                <c:pt idx="791">
                  <c:v>9.9906999999973323E-2</c:v>
                </c:pt>
                <c:pt idx="792">
                  <c:v>9.9959000000012566E-2</c:v>
                </c:pt>
                <c:pt idx="793">
                  <c:v>0.10041000000001077</c:v>
                </c:pt>
                <c:pt idx="794">
                  <c:v>9.9638999999967837E-2</c:v>
                </c:pt>
                <c:pt idx="795">
                  <c:v>9.9941000000001168E-2</c:v>
                </c:pt>
                <c:pt idx="796">
                  <c:v>0.10009100000002036</c:v>
                </c:pt>
                <c:pt idx="797">
                  <c:v>9.9894000000006145E-2</c:v>
                </c:pt>
                <c:pt idx="798">
                  <c:v>0.100324999999998</c:v>
                </c:pt>
                <c:pt idx="799">
                  <c:v>9.9699999999984357E-2</c:v>
                </c:pt>
                <c:pt idx="800">
                  <c:v>0.10059300000000349</c:v>
                </c:pt>
                <c:pt idx="801">
                  <c:v>9.9768999999980679E-2</c:v>
                </c:pt>
                <c:pt idx="802">
                  <c:v>9.9803000000008524E-2</c:v>
                </c:pt>
                <c:pt idx="803">
                  <c:v>0.10002900000000636</c:v>
                </c:pt>
                <c:pt idx="804">
                  <c:v>9.986199999997325E-2</c:v>
                </c:pt>
                <c:pt idx="805">
                  <c:v>0.10024800000002188</c:v>
                </c:pt>
                <c:pt idx="806">
                  <c:v>9.9945999999988544E-2</c:v>
                </c:pt>
                <c:pt idx="807">
                  <c:v>9.9943999999993594E-2</c:v>
                </c:pt>
                <c:pt idx="808">
                  <c:v>0.10022200000003068</c:v>
                </c:pt>
                <c:pt idx="809">
                  <c:v>0.10021799999998393</c:v>
                </c:pt>
                <c:pt idx="810">
                  <c:v>9.9557000000004336E-2</c:v>
                </c:pt>
                <c:pt idx="811">
                  <c:v>0.10010399999998754</c:v>
                </c:pt>
                <c:pt idx="812">
                  <c:v>0.10016100000001416</c:v>
                </c:pt>
                <c:pt idx="813">
                  <c:v>9.9829999999997199E-2</c:v>
                </c:pt>
                <c:pt idx="814">
                  <c:v>9.9941000000001168E-2</c:v>
                </c:pt>
                <c:pt idx="815">
                  <c:v>9.9987999999996191E-2</c:v>
                </c:pt>
                <c:pt idx="816">
                  <c:v>0.10046800000003486</c:v>
                </c:pt>
                <c:pt idx="817">
                  <c:v>0.10010999999997239</c:v>
                </c:pt>
                <c:pt idx="818">
                  <c:v>9.9495999999987816E-2</c:v>
                </c:pt>
                <c:pt idx="819">
                  <c:v>0.10004400000002533</c:v>
                </c:pt>
                <c:pt idx="820">
                  <c:v>0.10000500000001011</c:v>
                </c:pt>
                <c:pt idx="821">
                  <c:v>0.10013499999996611</c:v>
                </c:pt>
                <c:pt idx="822">
                  <c:v>9.9871000000007371E-2</c:v>
                </c:pt>
                <c:pt idx="823">
                  <c:v>0.10014899999998761</c:v>
                </c:pt>
                <c:pt idx="824">
                  <c:v>9.9932000000023891E-2</c:v>
                </c:pt>
                <c:pt idx="825">
                  <c:v>0.10016999999999143</c:v>
                </c:pt>
                <c:pt idx="826">
                  <c:v>9.9790999999981977E-2</c:v>
                </c:pt>
                <c:pt idx="827">
                  <c:v>0.10013400000002548</c:v>
                </c:pt>
                <c:pt idx="828">
                  <c:v>9.9857999999983349E-2</c:v>
                </c:pt>
                <c:pt idx="829">
                  <c:v>0.10016300000000911</c:v>
                </c:pt>
                <c:pt idx="830">
                  <c:v>9.9890000000016244E-2</c:v>
                </c:pt>
                <c:pt idx="831">
                  <c:v>0.10021999999997888</c:v>
                </c:pt>
                <c:pt idx="832">
                  <c:v>9.983599999998205E-2</c:v>
                </c:pt>
                <c:pt idx="833">
                  <c:v>0.10094100000003436</c:v>
                </c:pt>
                <c:pt idx="834">
                  <c:v>9.9217000000010103E-2</c:v>
                </c:pt>
                <c:pt idx="835">
                  <c:v>9.989699999999857E-2</c:v>
                </c:pt>
                <c:pt idx="836">
                  <c:v>0.10014599999999518</c:v>
                </c:pt>
                <c:pt idx="837">
                  <c:v>9.9812999999983276E-2</c:v>
                </c:pt>
                <c:pt idx="838">
                  <c:v>0.10003299999999626</c:v>
                </c:pt>
                <c:pt idx="839">
                  <c:v>0.10000400000001264</c:v>
                </c:pt>
                <c:pt idx="840">
                  <c:v>0.10015699999996741</c:v>
                </c:pt>
                <c:pt idx="841">
                  <c:v>9.9963000000002467E-2</c:v>
                </c:pt>
                <c:pt idx="842">
                  <c:v>9.9906000000032691E-2</c:v>
                </c:pt>
                <c:pt idx="843">
                  <c:v>0.10006299999997736</c:v>
                </c:pt>
                <c:pt idx="844">
                  <c:v>9.9934000000018841E-2</c:v>
                </c:pt>
                <c:pt idx="845">
                  <c:v>0.10008499999997866</c:v>
                </c:pt>
                <c:pt idx="846">
                  <c:v>0.10002700000001141</c:v>
                </c:pt>
                <c:pt idx="847">
                  <c:v>0.10050599999999577</c:v>
                </c:pt>
                <c:pt idx="848">
                  <c:v>9.9709000000018477E-2</c:v>
                </c:pt>
                <c:pt idx="849">
                  <c:v>9.9873999999999796E-2</c:v>
                </c:pt>
                <c:pt idx="850">
                  <c:v>0.10034200000001192</c:v>
                </c:pt>
                <c:pt idx="851">
                  <c:v>9.9660999999969135E-2</c:v>
                </c:pt>
                <c:pt idx="852">
                  <c:v>0.1002849999999853</c:v>
                </c:pt>
                <c:pt idx="853">
                  <c:v>9.9873999999999796E-2</c:v>
                </c:pt>
                <c:pt idx="854">
                  <c:v>9.9845000000016171E-2</c:v>
                </c:pt>
                <c:pt idx="855">
                  <c:v>9.9992999999983567E-2</c:v>
                </c:pt>
                <c:pt idx="856">
                  <c:v>0.10029600000001437</c:v>
                </c:pt>
                <c:pt idx="857">
                  <c:v>9.98079999999959E-2</c:v>
                </c:pt>
                <c:pt idx="858">
                  <c:v>0.10012199999999893</c:v>
                </c:pt>
                <c:pt idx="859">
                  <c:v>0.10009800000000268</c:v>
                </c:pt>
                <c:pt idx="860">
                  <c:v>9.97820000000047E-2</c:v>
                </c:pt>
                <c:pt idx="861">
                  <c:v>0.10005000000001019</c:v>
                </c:pt>
                <c:pt idx="862">
                  <c:v>9.9957000000017615E-2</c:v>
                </c:pt>
                <c:pt idx="863">
                  <c:v>0.10000900000000001</c:v>
                </c:pt>
                <c:pt idx="864">
                  <c:v>9.9989999999991142E-2</c:v>
                </c:pt>
                <c:pt idx="865">
                  <c:v>0.10016699999999901</c:v>
                </c:pt>
                <c:pt idx="866">
                  <c:v>9.9964999999997417E-2</c:v>
                </c:pt>
                <c:pt idx="867">
                  <c:v>9.9913000000015018E-2</c:v>
                </c:pt>
                <c:pt idx="868">
                  <c:v>0.10011399999996229</c:v>
                </c:pt>
                <c:pt idx="869">
                  <c:v>0.10066599999998971</c:v>
                </c:pt>
                <c:pt idx="870">
                  <c:v>9.9473000000045886E-2</c:v>
                </c:pt>
                <c:pt idx="871">
                  <c:v>9.9853999999993448E-2</c:v>
                </c:pt>
                <c:pt idx="872">
                  <c:v>9.9975999999969645E-2</c:v>
                </c:pt>
                <c:pt idx="873">
                  <c:v>0.10011700000001156</c:v>
                </c:pt>
                <c:pt idx="874">
                  <c:v>0.10003399999999374</c:v>
                </c:pt>
                <c:pt idx="875">
                  <c:v>0.10001099999999497</c:v>
                </c:pt>
                <c:pt idx="876">
                  <c:v>0.10000800000000254</c:v>
                </c:pt>
                <c:pt idx="877">
                  <c:v>0.10007100000001401</c:v>
                </c:pt>
                <c:pt idx="878">
                  <c:v>9.951899999998659E-2</c:v>
                </c:pt>
                <c:pt idx="879">
                  <c:v>0.10002300000002151</c:v>
                </c:pt>
                <c:pt idx="880">
                  <c:v>9.997699999996712E-2</c:v>
                </c:pt>
                <c:pt idx="881">
                  <c:v>0.10002000000002909</c:v>
                </c:pt>
                <c:pt idx="882">
                  <c:v>9.9874999999997272E-2</c:v>
                </c:pt>
                <c:pt idx="883">
                  <c:v>0.10019599999998263</c:v>
                </c:pt>
                <c:pt idx="884">
                  <c:v>9.9872000000004846E-2</c:v>
                </c:pt>
                <c:pt idx="885">
                  <c:v>0.10010499999998501</c:v>
                </c:pt>
                <c:pt idx="886">
                  <c:v>9.9967000000049211E-2</c:v>
                </c:pt>
                <c:pt idx="887">
                  <c:v>9.992299999998977E-2</c:v>
                </c:pt>
                <c:pt idx="888">
                  <c:v>0.10006699999996727</c:v>
                </c:pt>
                <c:pt idx="889">
                  <c:v>9.9990000000047985E-2</c:v>
                </c:pt>
                <c:pt idx="890">
                  <c:v>9.9989999999991142E-2</c:v>
                </c:pt>
                <c:pt idx="891">
                  <c:v>0.10018600000000788</c:v>
                </c:pt>
                <c:pt idx="892">
                  <c:v>9.9953999999968346E-2</c:v>
                </c:pt>
                <c:pt idx="893">
                  <c:v>0.10010599999998249</c:v>
                </c:pt>
                <c:pt idx="894">
                  <c:v>9.980600000000095E-2</c:v>
                </c:pt>
                <c:pt idx="895">
                  <c:v>0.10005200000000514</c:v>
                </c:pt>
                <c:pt idx="896">
                  <c:v>0.10025600000000168</c:v>
                </c:pt>
                <c:pt idx="897">
                  <c:v>0.11970999999999776</c:v>
                </c:pt>
                <c:pt idx="898">
                  <c:v>8.0602999999996428E-2</c:v>
                </c:pt>
                <c:pt idx="899">
                  <c:v>0.10005900000004431</c:v>
                </c:pt>
                <c:pt idx="900">
                  <c:v>9.9877999999989697E-2</c:v>
                </c:pt>
                <c:pt idx="901">
                  <c:v>0.10018400000001293</c:v>
                </c:pt>
                <c:pt idx="902">
                  <c:v>0.10014299999994591</c:v>
                </c:pt>
                <c:pt idx="903">
                  <c:v>9.97820000000047E-2</c:v>
                </c:pt>
                <c:pt idx="904">
                  <c:v>0.10006000000004178</c:v>
                </c:pt>
                <c:pt idx="905">
                  <c:v>9.9945999999988544E-2</c:v>
                </c:pt>
                <c:pt idx="906">
                  <c:v>0.10011099999996986</c:v>
                </c:pt>
                <c:pt idx="907">
                  <c:v>0.10020000000002938</c:v>
                </c:pt>
                <c:pt idx="908">
                  <c:v>0.10009400000001278</c:v>
                </c:pt>
                <c:pt idx="909">
                  <c:v>9.9644999999952688E-2</c:v>
                </c:pt>
                <c:pt idx="910">
                  <c:v>0.10002300000002151</c:v>
                </c:pt>
                <c:pt idx="911">
                  <c:v>0.10012699999998631</c:v>
                </c:pt>
                <c:pt idx="912">
                  <c:v>0.10051100000003999</c:v>
                </c:pt>
                <c:pt idx="913">
                  <c:v>9.9842999999964377E-2</c:v>
                </c:pt>
                <c:pt idx="914">
                  <c:v>9.9817000000030021E-2</c:v>
                </c:pt>
                <c:pt idx="915">
                  <c:v>9.9854999999990923E-2</c:v>
                </c:pt>
                <c:pt idx="916">
                  <c:v>9.9931999999967047E-2</c:v>
                </c:pt>
                <c:pt idx="917">
                  <c:v>0.10001100000005181</c:v>
                </c:pt>
                <c:pt idx="918">
                  <c:v>0.10007299999995212</c:v>
                </c:pt>
                <c:pt idx="919">
                  <c:v>0.10013500000002296</c:v>
                </c:pt>
                <c:pt idx="920">
                  <c:v>9.9989999999991142E-2</c:v>
                </c:pt>
                <c:pt idx="921">
                  <c:v>9.9981000000013864E-2</c:v>
                </c:pt>
                <c:pt idx="922">
                  <c:v>9.9891000000013719E-2</c:v>
                </c:pt>
                <c:pt idx="923">
                  <c:v>0.10008799999997109</c:v>
                </c:pt>
                <c:pt idx="924">
                  <c:v>9.9990999999988617E-2</c:v>
                </c:pt>
                <c:pt idx="925">
                  <c:v>9.9998000000027787E-2</c:v>
                </c:pt>
                <c:pt idx="926">
                  <c:v>0.10013499999996611</c:v>
                </c:pt>
                <c:pt idx="927">
                  <c:v>9.9839000000031319E-2</c:v>
                </c:pt>
                <c:pt idx="928">
                  <c:v>0.1002809999999954</c:v>
                </c:pt>
                <c:pt idx="929">
                  <c:v>9.9806999999998425E-2</c:v>
                </c:pt>
                <c:pt idx="930">
                  <c:v>0.10004600000002029</c:v>
                </c:pt>
                <c:pt idx="931">
                  <c:v>9.9972999999977219E-2</c:v>
                </c:pt>
                <c:pt idx="932">
                  <c:v>0.10032200000000557</c:v>
                </c:pt>
                <c:pt idx="933">
                  <c:v>9.9857999999983349E-2</c:v>
                </c:pt>
                <c:pt idx="934">
                  <c:v>9.9846000000013646E-2</c:v>
                </c:pt>
                <c:pt idx="935">
                  <c:v>0.10043200000001207</c:v>
                </c:pt>
                <c:pt idx="936">
                  <c:v>9.9654999999984284E-2</c:v>
                </c:pt>
                <c:pt idx="937">
                  <c:v>9.9951000000032764E-2</c:v>
                </c:pt>
                <c:pt idx="938">
                  <c:v>0.10034199999995508</c:v>
                </c:pt>
                <c:pt idx="939">
                  <c:v>9.9819000000024971E-2</c:v>
                </c:pt>
                <c:pt idx="940">
                  <c:v>0.10007899999999381</c:v>
                </c:pt>
                <c:pt idx="941">
                  <c:v>0.10003000000000384</c:v>
                </c:pt>
                <c:pt idx="942">
                  <c:v>9.9840999999969426E-2</c:v>
                </c:pt>
                <c:pt idx="943">
                  <c:v>0.10025600000000168</c:v>
                </c:pt>
                <c:pt idx="944">
                  <c:v>9.9808000000052743E-2</c:v>
                </c:pt>
                <c:pt idx="945">
                  <c:v>0.10012599999998884</c:v>
                </c:pt>
                <c:pt idx="946">
                  <c:v>0.10043799999999692</c:v>
                </c:pt>
                <c:pt idx="947">
                  <c:v>9.9446999999997843E-2</c:v>
                </c:pt>
                <c:pt idx="948">
                  <c:v>9.9968999999987318E-2</c:v>
                </c:pt>
                <c:pt idx="949">
                  <c:v>0.10003100000000131</c:v>
                </c:pt>
                <c:pt idx="950">
                  <c:v>0.10001599999998234</c:v>
                </c:pt>
                <c:pt idx="951">
                  <c:v>0.10011900000000651</c:v>
                </c:pt>
                <c:pt idx="952">
                  <c:v>0.10001900000003161</c:v>
                </c:pt>
                <c:pt idx="953">
                  <c:v>0.10008899999996856</c:v>
                </c:pt>
                <c:pt idx="954">
                  <c:v>9.9876999999992222E-2</c:v>
                </c:pt>
                <c:pt idx="955">
                  <c:v>9.9987999999996191E-2</c:v>
                </c:pt>
                <c:pt idx="956">
                  <c:v>0.10011700000001156</c:v>
                </c:pt>
                <c:pt idx="957">
                  <c:v>0.10010600000003933</c:v>
                </c:pt>
                <c:pt idx="958">
                  <c:v>0.10047499999996035</c:v>
                </c:pt>
                <c:pt idx="959">
                  <c:v>9.9701000000038675E-2</c:v>
                </c:pt>
                <c:pt idx="960">
                  <c:v>9.9609999999984211E-2</c:v>
                </c:pt>
                <c:pt idx="961">
                  <c:v>0.10003699999998616</c:v>
                </c:pt>
                <c:pt idx="962">
                  <c:v>0.10029300000002195</c:v>
                </c:pt>
                <c:pt idx="963">
                  <c:v>9.9716999999998279E-2</c:v>
                </c:pt>
                <c:pt idx="964">
                  <c:v>0.10055799999997816</c:v>
                </c:pt>
                <c:pt idx="965">
                  <c:v>0.10023400000000038</c:v>
                </c:pt>
                <c:pt idx="966">
                  <c:v>9.9683000000027278E-2</c:v>
                </c:pt>
                <c:pt idx="967">
                  <c:v>9.8223999999959233E-2</c:v>
                </c:pt>
                <c:pt idx="968">
                  <c:v>0.10002600000001394</c:v>
                </c:pt>
                <c:pt idx="969">
                  <c:v>9.98339999999871E-2</c:v>
                </c:pt>
                <c:pt idx="970">
                  <c:v>0.10063800000000356</c:v>
                </c:pt>
                <c:pt idx="971">
                  <c:v>9.9899999999990996E-2</c:v>
                </c:pt>
                <c:pt idx="972">
                  <c:v>9.9548000000027059E-2</c:v>
                </c:pt>
                <c:pt idx="973">
                  <c:v>0.10002300000002151</c:v>
                </c:pt>
                <c:pt idx="974">
                  <c:v>9.9977999999964595E-2</c:v>
                </c:pt>
                <c:pt idx="975">
                  <c:v>0.10019699999998011</c:v>
                </c:pt>
                <c:pt idx="976">
                  <c:v>9.9892000000011194E-2</c:v>
                </c:pt>
                <c:pt idx="977">
                  <c:v>0.10004300000002786</c:v>
                </c:pt>
                <c:pt idx="978">
                  <c:v>9.9951999999973395E-2</c:v>
                </c:pt>
                <c:pt idx="979">
                  <c:v>0.10003199999999879</c:v>
                </c:pt>
                <c:pt idx="980">
                  <c:v>0.1001770000000306</c:v>
                </c:pt>
                <c:pt idx="981">
                  <c:v>9.9907999999970798E-2</c:v>
                </c:pt>
                <c:pt idx="982">
                  <c:v>0.10006800000002158</c:v>
                </c:pt>
                <c:pt idx="983">
                  <c:v>9.9940000000003693E-2</c:v>
                </c:pt>
                <c:pt idx="984">
                  <c:v>0.10000800000000254</c:v>
                </c:pt>
                <c:pt idx="985">
                  <c:v>0.10054500000001099</c:v>
                </c:pt>
                <c:pt idx="986">
                  <c:v>9.9959999999953197E-2</c:v>
                </c:pt>
                <c:pt idx="987">
                  <c:v>9.9601000000006934E-2</c:v>
                </c:pt>
                <c:pt idx="988">
                  <c:v>9.9897999999996046E-2</c:v>
                </c:pt>
                <c:pt idx="989">
                  <c:v>0.10001400000004423</c:v>
                </c:pt>
                <c:pt idx="990">
                  <c:v>0.10008299999998371</c:v>
                </c:pt>
                <c:pt idx="991">
                  <c:v>0.10001899999997477</c:v>
                </c:pt>
                <c:pt idx="992">
                  <c:v>0.10000700000000506</c:v>
                </c:pt>
                <c:pt idx="993">
                  <c:v>0.10024699999996756</c:v>
                </c:pt>
                <c:pt idx="994">
                  <c:v>9.9803000000065367E-2</c:v>
                </c:pt>
                <c:pt idx="995">
                  <c:v>0.10027500000001055</c:v>
                </c:pt>
                <c:pt idx="996">
                  <c:v>9.9673999999936314E-2</c:v>
                </c:pt>
                <c:pt idx="997">
                  <c:v>9.9951000000032764E-2</c:v>
                </c:pt>
                <c:pt idx="998">
                  <c:v>0.16574600000001283</c:v>
                </c:pt>
                <c:pt idx="999">
                  <c:v>0.10013900000001286</c:v>
                </c:pt>
                <c:pt idx="1000">
                  <c:v>9.9797999999964304E-2</c:v>
                </c:pt>
                <c:pt idx="1001">
                  <c:v>9.9918000000002394E-2</c:v>
                </c:pt>
                <c:pt idx="1002">
                  <c:v>0.10006199999997989</c:v>
                </c:pt>
                <c:pt idx="1003">
                  <c:v>0.10006399999997484</c:v>
                </c:pt>
                <c:pt idx="1004">
                  <c:v>9.9992000000042935E-2</c:v>
                </c:pt>
                <c:pt idx="1005">
                  <c:v>0.10012400000005073</c:v>
                </c:pt>
                <c:pt idx="1006">
                  <c:v>0.47833199999990939</c:v>
                </c:pt>
                <c:pt idx="1007">
                  <c:v>0.12519500000007611</c:v>
                </c:pt>
                <c:pt idx="1008">
                  <c:v>0.10016499999994721</c:v>
                </c:pt>
                <c:pt idx="1009">
                  <c:v>9.9884999999972024E-2</c:v>
                </c:pt>
                <c:pt idx="1010">
                  <c:v>0.10008900000002541</c:v>
                </c:pt>
                <c:pt idx="1011">
                  <c:v>9.9800000000072941E-2</c:v>
                </c:pt>
                <c:pt idx="1012">
                  <c:v>0.10007699999994202</c:v>
                </c:pt>
                <c:pt idx="1013">
                  <c:v>0.10001399999998739</c:v>
                </c:pt>
                <c:pt idx="1014">
                  <c:v>0.10010399999998754</c:v>
                </c:pt>
                <c:pt idx="1015">
                  <c:v>0.10013000000003558</c:v>
                </c:pt>
                <c:pt idx="1016">
                  <c:v>0.10015299999997751</c:v>
                </c:pt>
                <c:pt idx="1017">
                  <c:v>0.10006099999998241</c:v>
                </c:pt>
                <c:pt idx="1018">
                  <c:v>9.9750000000085493E-2</c:v>
                </c:pt>
                <c:pt idx="1019">
                  <c:v>0.10023999999998523</c:v>
                </c:pt>
                <c:pt idx="1020">
                  <c:v>9.9619999999958964E-2</c:v>
                </c:pt>
                <c:pt idx="1021">
                  <c:v>0.12016300000004776</c:v>
                </c:pt>
                <c:pt idx="1022">
                  <c:v>7.7340999999933047E-2</c:v>
                </c:pt>
                <c:pt idx="1023">
                  <c:v>9.9510000000009313E-2</c:v>
                </c:pt>
                <c:pt idx="1024">
                  <c:v>0.10018400000001293</c:v>
                </c:pt>
                <c:pt idx="1025">
                  <c:v>9.9870000000009895E-2</c:v>
                </c:pt>
                <c:pt idx="1026">
                  <c:v>9.9994000000037886E-2</c:v>
                </c:pt>
                <c:pt idx="1027">
                  <c:v>0.10009099999990667</c:v>
                </c:pt>
                <c:pt idx="1028">
                  <c:v>9.9987000000055559E-2</c:v>
                </c:pt>
                <c:pt idx="1029">
                  <c:v>9.9971999999979744E-2</c:v>
                </c:pt>
                <c:pt idx="1030">
                  <c:v>9.9986000000058084E-2</c:v>
                </c:pt>
                <c:pt idx="1031">
                  <c:v>0.10023999999998523</c:v>
                </c:pt>
                <c:pt idx="1032">
                  <c:v>9.9873000000002321E-2</c:v>
                </c:pt>
                <c:pt idx="1033">
                  <c:v>0.1000339999999369</c:v>
                </c:pt>
                <c:pt idx="1034">
                  <c:v>0.10013000000003558</c:v>
                </c:pt>
                <c:pt idx="1035">
                  <c:v>0.10051999999996042</c:v>
                </c:pt>
                <c:pt idx="1036">
                  <c:v>9.9393000000077336E-2</c:v>
                </c:pt>
                <c:pt idx="1037">
                  <c:v>0.10021699999992961</c:v>
                </c:pt>
                <c:pt idx="1038">
                  <c:v>9.9723000000039974E-2</c:v>
                </c:pt>
                <c:pt idx="1039">
                  <c:v>0.10019499999998516</c:v>
                </c:pt>
                <c:pt idx="1040">
                  <c:v>0.13245400000005247</c:v>
                </c:pt>
                <c:pt idx="1041">
                  <c:v>0.10001499999998487</c:v>
                </c:pt>
                <c:pt idx="1042">
                  <c:v>9.9755999999956657E-2</c:v>
                </c:pt>
                <c:pt idx="1043">
                  <c:v>0.10022800000001553</c:v>
                </c:pt>
                <c:pt idx="1044">
                  <c:v>9.9875999999994747E-2</c:v>
                </c:pt>
                <c:pt idx="1045">
                  <c:v>9.9968999999987318E-2</c:v>
                </c:pt>
                <c:pt idx="1046">
                  <c:v>0.10005899999998746</c:v>
                </c:pt>
                <c:pt idx="1047">
                  <c:v>0.10008800000002793</c:v>
                </c:pt>
                <c:pt idx="1048">
                  <c:v>9.974699999997938E-2</c:v>
                </c:pt>
                <c:pt idx="1049">
                  <c:v>0.10035700000003089</c:v>
                </c:pt>
                <c:pt idx="1050">
                  <c:v>9.9848999999949228E-2</c:v>
                </c:pt>
                <c:pt idx="1051">
                  <c:v>0.10092100000008486</c:v>
                </c:pt>
                <c:pt idx="1052">
                  <c:v>0.10006699999996727</c:v>
                </c:pt>
                <c:pt idx="1053">
                  <c:v>0.10005799999998999</c:v>
                </c:pt>
                <c:pt idx="1054">
                  <c:v>9.9838999999974476E-2</c:v>
                </c:pt>
                <c:pt idx="1055">
                  <c:v>0.10015600000008362</c:v>
                </c:pt>
                <c:pt idx="1056">
                  <c:v>0.1004769999999553</c:v>
                </c:pt>
                <c:pt idx="1057">
                  <c:v>9.9513999999999214E-2</c:v>
                </c:pt>
                <c:pt idx="1058">
                  <c:v>0.10110299999996641</c:v>
                </c:pt>
                <c:pt idx="1059">
                  <c:v>9.9495000000047185E-2</c:v>
                </c:pt>
                <c:pt idx="1060">
                  <c:v>9.9641000000019631E-2</c:v>
                </c:pt>
                <c:pt idx="1061">
                  <c:v>9.9996999999916625E-2</c:v>
                </c:pt>
                <c:pt idx="1062">
                  <c:v>9.9874999999997272E-2</c:v>
                </c:pt>
                <c:pt idx="1063">
                  <c:v>9.9871000000007371E-2</c:v>
                </c:pt>
                <c:pt idx="1064">
                  <c:v>0.10008000000004813</c:v>
                </c:pt>
                <c:pt idx="1065">
                  <c:v>0.10002699999995457</c:v>
                </c:pt>
                <c:pt idx="1066">
                  <c:v>0.10008800000002793</c:v>
                </c:pt>
                <c:pt idx="1067">
                  <c:v>9.9901000000045315E-2</c:v>
                </c:pt>
                <c:pt idx="1068">
                  <c:v>0.10000400000001264</c:v>
                </c:pt>
                <c:pt idx="1069">
                  <c:v>0.10002999999994699</c:v>
                </c:pt>
                <c:pt idx="1070">
                  <c:v>0.10008900000002541</c:v>
                </c:pt>
                <c:pt idx="1071">
                  <c:v>0.10006999999995969</c:v>
                </c:pt>
                <c:pt idx="1072">
                  <c:v>0.1002849999999853</c:v>
                </c:pt>
                <c:pt idx="1073">
                  <c:v>9.9617000000080225E-2</c:v>
                </c:pt>
                <c:pt idx="1074">
                  <c:v>0.10008799999991425</c:v>
                </c:pt>
                <c:pt idx="1075">
                  <c:v>9.9919999999997344E-2</c:v>
                </c:pt>
                <c:pt idx="1076">
                  <c:v>9.9979000000075757E-2</c:v>
                </c:pt>
                <c:pt idx="1077">
                  <c:v>0.10021999999992204</c:v>
                </c:pt>
                <c:pt idx="1078">
                  <c:v>9.9846000000070489E-2</c:v>
                </c:pt>
                <c:pt idx="1079">
                  <c:v>0.10016899999993711</c:v>
                </c:pt>
                <c:pt idx="1080">
                  <c:v>9.9836999999979525E-2</c:v>
                </c:pt>
                <c:pt idx="1081">
                  <c:v>9.9990000000047985E-2</c:v>
                </c:pt>
                <c:pt idx="1082">
                  <c:v>0.10003700000004301</c:v>
                </c:pt>
                <c:pt idx="1083">
                  <c:v>0.1002369999999928</c:v>
                </c:pt>
                <c:pt idx="1084">
                  <c:v>0.10001099999999497</c:v>
                </c:pt>
                <c:pt idx="1085">
                  <c:v>0.10008900000002541</c:v>
                </c:pt>
                <c:pt idx="1086">
                  <c:v>9.9754999999959182E-2</c:v>
                </c:pt>
                <c:pt idx="1087">
                  <c:v>0.10228599999993548</c:v>
                </c:pt>
                <c:pt idx="1088">
                  <c:v>9.7910000000069886E-2</c:v>
                </c:pt>
                <c:pt idx="1089">
                  <c:v>9.9827000000004773E-2</c:v>
                </c:pt>
                <c:pt idx="1090">
                  <c:v>0.10030899999992471</c:v>
                </c:pt>
                <c:pt idx="1091">
                  <c:v>9.9697000000105618E-2</c:v>
                </c:pt>
                <c:pt idx="1092">
                  <c:v>0.10004899999989902</c:v>
                </c:pt>
                <c:pt idx="1093">
                  <c:v>0.10002500000007331</c:v>
                </c:pt>
                <c:pt idx="1094">
                  <c:v>0.1004769999999553</c:v>
                </c:pt>
                <c:pt idx="1095">
                  <c:v>9.9512000000004264E-2</c:v>
                </c:pt>
                <c:pt idx="1096">
                  <c:v>0.10053400000003876</c:v>
                </c:pt>
                <c:pt idx="1097">
                  <c:v>9.9509000000011838E-2</c:v>
                </c:pt>
                <c:pt idx="1098">
                  <c:v>0.10013700000001791</c:v>
                </c:pt>
                <c:pt idx="1099">
                  <c:v>0.1000379999999268</c:v>
                </c:pt>
                <c:pt idx="1100">
                  <c:v>9.9913000000015018E-2</c:v>
                </c:pt>
                <c:pt idx="1101">
                  <c:v>9.9997000000030312E-2</c:v>
                </c:pt>
                <c:pt idx="1102">
                  <c:v>0.10000100000002021</c:v>
                </c:pt>
                <c:pt idx="1103">
                  <c:v>9.9977999999964595E-2</c:v>
                </c:pt>
                <c:pt idx="1104">
                  <c:v>0.10010399999998754</c:v>
                </c:pt>
                <c:pt idx="1105">
                  <c:v>9.9998000000027787E-2</c:v>
                </c:pt>
                <c:pt idx="1106">
                  <c:v>0.10001199999999244</c:v>
                </c:pt>
                <c:pt idx="1107">
                  <c:v>0.10030399999993733</c:v>
                </c:pt>
                <c:pt idx="1108">
                  <c:v>9.9757000000067819E-2</c:v>
                </c:pt>
                <c:pt idx="1109">
                  <c:v>0.10000600000000759</c:v>
                </c:pt>
                <c:pt idx="1110">
                  <c:v>0.10008499999992182</c:v>
                </c:pt>
                <c:pt idx="1111">
                  <c:v>9.9986000000058084E-2</c:v>
                </c:pt>
                <c:pt idx="1112">
                  <c:v>0.10008200000004308</c:v>
                </c:pt>
                <c:pt idx="1113">
                  <c:v>9.9811999999928958E-2</c:v>
                </c:pt>
                <c:pt idx="1114">
                  <c:v>0.10039300000005369</c:v>
                </c:pt>
                <c:pt idx="1115">
                  <c:v>9.9737000000004628E-2</c:v>
                </c:pt>
                <c:pt idx="1116">
                  <c:v>0.10003199999994195</c:v>
                </c:pt>
                <c:pt idx="1117">
                  <c:v>0.10003200000005563</c:v>
                </c:pt>
                <c:pt idx="1118">
                  <c:v>9.9975999999969645E-2</c:v>
                </c:pt>
                <c:pt idx="1119">
                  <c:v>0.10014400000000023</c:v>
                </c:pt>
                <c:pt idx="1120">
                  <c:v>0.10006599999996979</c:v>
                </c:pt>
                <c:pt idx="1121">
                  <c:v>9.9855000000047767E-2</c:v>
                </c:pt>
                <c:pt idx="1122">
                  <c:v>0.10025399999994988</c:v>
                </c:pt>
                <c:pt idx="1123">
                  <c:v>0.10011500000007345</c:v>
                </c:pt>
                <c:pt idx="1124">
                  <c:v>9.9758999999949083E-2</c:v>
                </c:pt>
                <c:pt idx="1125">
                  <c:v>0.10006299999997736</c:v>
                </c:pt>
                <c:pt idx="1126">
                  <c:v>0.10054400000001351</c:v>
                </c:pt>
                <c:pt idx="1127">
                  <c:v>9.9391999999966174E-2</c:v>
                </c:pt>
                <c:pt idx="1128">
                  <c:v>9.9941000000058011E-2</c:v>
                </c:pt>
                <c:pt idx="1129">
                  <c:v>0.10003800000004048</c:v>
                </c:pt>
                <c:pt idx="1130">
                  <c:v>9.9963000000002467E-2</c:v>
                </c:pt>
                <c:pt idx="1131">
                  <c:v>0.10003999999992175</c:v>
                </c:pt>
                <c:pt idx="1132">
                  <c:v>9.9969999999984793E-2</c:v>
                </c:pt>
                <c:pt idx="1133">
                  <c:v>0.10003000000006068</c:v>
                </c:pt>
                <c:pt idx="1134">
                  <c:v>9.9997000000030312E-2</c:v>
                </c:pt>
                <c:pt idx="1135">
                  <c:v>0.1000059999998939</c:v>
                </c:pt>
                <c:pt idx="1136">
                  <c:v>0.1002050000000736</c:v>
                </c:pt>
                <c:pt idx="1137">
                  <c:v>0.10026600000003327</c:v>
                </c:pt>
                <c:pt idx="1138">
                  <c:v>9.9830999999994674E-2</c:v>
                </c:pt>
                <c:pt idx="1139">
                  <c:v>9.9828000000002248E-2</c:v>
                </c:pt>
                <c:pt idx="1140">
                  <c:v>0.10013699999990422</c:v>
                </c:pt>
                <c:pt idx="1141">
                  <c:v>9.9847000000067965E-2</c:v>
                </c:pt>
                <c:pt idx="1142">
                  <c:v>9.9983999999949447E-2</c:v>
                </c:pt>
                <c:pt idx="1143">
                  <c:v>0.10006800000007843</c:v>
                </c:pt>
                <c:pt idx="1144">
                  <c:v>0.10005899999998746</c:v>
                </c:pt>
                <c:pt idx="1145">
                  <c:v>0.10011499999995976</c:v>
                </c:pt>
                <c:pt idx="1146">
                  <c:v>9.9794999999971878E-2</c:v>
                </c:pt>
                <c:pt idx="1147">
                  <c:v>0.1001850000000104</c:v>
                </c:pt>
                <c:pt idx="1148">
                  <c:v>0.11283300000002328</c:v>
                </c:pt>
                <c:pt idx="1149">
                  <c:v>0.12004500000000462</c:v>
                </c:pt>
                <c:pt idx="1150">
                  <c:v>0.1013110000000097</c:v>
                </c:pt>
                <c:pt idx="1151">
                  <c:v>9.9851999999941654E-2</c:v>
                </c:pt>
                <c:pt idx="1152">
                  <c:v>0.10001600000009603</c:v>
                </c:pt>
                <c:pt idx="1153">
                  <c:v>0.10023799999999028</c:v>
                </c:pt>
                <c:pt idx="1154">
                  <c:v>9.9812999999926433E-2</c:v>
                </c:pt>
                <c:pt idx="1155">
                  <c:v>0.10106800000005478</c:v>
                </c:pt>
                <c:pt idx="1156">
                  <c:v>9.8983999999973094E-2</c:v>
                </c:pt>
                <c:pt idx="1157">
                  <c:v>9.9957000000017615E-2</c:v>
                </c:pt>
                <c:pt idx="1158">
                  <c:v>0.10060999999996056</c:v>
                </c:pt>
                <c:pt idx="1159">
                  <c:v>9.9390999999968699E-2</c:v>
                </c:pt>
                <c:pt idx="1160">
                  <c:v>0.10041600000010931</c:v>
                </c:pt>
                <c:pt idx="1161">
                  <c:v>9.9643999999898369E-2</c:v>
                </c:pt>
                <c:pt idx="1162">
                  <c:v>0.10054800000000341</c:v>
                </c:pt>
                <c:pt idx="1163">
                  <c:v>9.9944000000050437E-2</c:v>
                </c:pt>
                <c:pt idx="1164">
                  <c:v>9.9744999999984429E-2</c:v>
                </c:pt>
                <c:pt idx="1165">
                  <c:v>0.10000200000001769</c:v>
                </c:pt>
                <c:pt idx="1166">
                  <c:v>0.10007399999994959</c:v>
                </c:pt>
                <c:pt idx="1167">
                  <c:v>0.10010700000009365</c:v>
                </c:pt>
                <c:pt idx="1168">
                  <c:v>9.9912999999901331E-2</c:v>
                </c:pt>
                <c:pt idx="1169">
                  <c:v>9.9893000000065513E-2</c:v>
                </c:pt>
                <c:pt idx="1170">
                  <c:v>9.9911000000020067E-2</c:v>
                </c:pt>
                <c:pt idx="1171">
                  <c:v>0.10006899999996222</c:v>
                </c:pt>
                <c:pt idx="1172">
                  <c:v>0.10008500000003551</c:v>
                </c:pt>
                <c:pt idx="1173">
                  <c:v>9.9898999999936677E-2</c:v>
                </c:pt>
                <c:pt idx="1174">
                  <c:v>0.10031100000003335</c:v>
                </c:pt>
                <c:pt idx="1175">
                  <c:v>9.9702999999976782E-2</c:v>
                </c:pt>
                <c:pt idx="1176">
                  <c:v>0.10066500000004908</c:v>
                </c:pt>
                <c:pt idx="1177">
                  <c:v>9.9706999999966683E-2</c:v>
                </c:pt>
                <c:pt idx="1178">
                  <c:v>9.998900000005051E-2</c:v>
                </c:pt>
                <c:pt idx="1179">
                  <c:v>0.1003690000000006</c:v>
                </c:pt>
                <c:pt idx="1180">
                  <c:v>9.992299999998977E-2</c:v>
                </c:pt>
                <c:pt idx="1181">
                  <c:v>9.9613999999974112E-2</c:v>
                </c:pt>
                <c:pt idx="1182">
                  <c:v>0.10007599999994454</c:v>
                </c:pt>
                <c:pt idx="1183">
                  <c:v>0.10019600000009632</c:v>
                </c:pt>
                <c:pt idx="1184">
                  <c:v>9.9617999999964013E-2</c:v>
                </c:pt>
                <c:pt idx="1185">
                  <c:v>0.10007199999995464</c:v>
                </c:pt>
                <c:pt idx="1186">
                  <c:v>0.10020099999997001</c:v>
                </c:pt>
                <c:pt idx="1187">
                  <c:v>9.9976000000083332E-2</c:v>
                </c:pt>
                <c:pt idx="1188">
                  <c:v>9.9837999999977001E-2</c:v>
                </c:pt>
                <c:pt idx="1189">
                  <c:v>0.10001599999998234</c:v>
                </c:pt>
                <c:pt idx="1190">
                  <c:v>9.9932999999964522E-2</c:v>
                </c:pt>
                <c:pt idx="1191">
                  <c:v>0.10014499999999771</c:v>
                </c:pt>
                <c:pt idx="1192">
                  <c:v>0.10013800000001538</c:v>
                </c:pt>
                <c:pt idx="1193">
                  <c:v>9.9908000000027641E-2</c:v>
                </c:pt>
                <c:pt idx="1194">
                  <c:v>0.10015799999996489</c:v>
                </c:pt>
                <c:pt idx="1195">
                  <c:v>9.9878999999987172E-2</c:v>
                </c:pt>
                <c:pt idx="1196">
                  <c:v>9.6232000000100015E-2</c:v>
                </c:pt>
                <c:pt idx="1197">
                  <c:v>9.9916000000007443E-2</c:v>
                </c:pt>
                <c:pt idx="1198">
                  <c:v>0.13604299999997238</c:v>
                </c:pt>
                <c:pt idx="1199">
                  <c:v>0.10020999999994729</c:v>
                </c:pt>
                <c:pt idx="1200">
                  <c:v>0.10032799999999042</c:v>
                </c:pt>
                <c:pt idx="1201">
                  <c:v>9.9249999999983629E-2</c:v>
                </c:pt>
                <c:pt idx="1202">
                  <c:v>0.10025000000007367</c:v>
                </c:pt>
                <c:pt idx="1203">
                  <c:v>9.9781000000007225E-2</c:v>
                </c:pt>
                <c:pt idx="1204">
                  <c:v>0.10006899999996222</c:v>
                </c:pt>
                <c:pt idx="1205">
                  <c:v>0.10000100000002021</c:v>
                </c:pt>
                <c:pt idx="1206">
                  <c:v>9.9975999999969645E-2</c:v>
                </c:pt>
                <c:pt idx="1207">
                  <c:v>0.10013700000001791</c:v>
                </c:pt>
                <c:pt idx="1208">
                  <c:v>9.9883999999974549E-2</c:v>
                </c:pt>
                <c:pt idx="1209">
                  <c:v>0.10004300000002786</c:v>
                </c:pt>
                <c:pt idx="1210">
                  <c:v>0.10009500000001026</c:v>
                </c:pt>
                <c:pt idx="1211">
                  <c:v>9.9946000000045387E-2</c:v>
                </c:pt>
                <c:pt idx="1212">
                  <c:v>0.10004899999989902</c:v>
                </c:pt>
                <c:pt idx="1213">
                  <c:v>0.10022600000002058</c:v>
                </c:pt>
                <c:pt idx="1214">
                  <c:v>9.9811000000045169E-2</c:v>
                </c:pt>
                <c:pt idx="1215">
                  <c:v>9.9927999999977146E-2</c:v>
                </c:pt>
                <c:pt idx="1216">
                  <c:v>0.10011799999995219</c:v>
                </c:pt>
                <c:pt idx="1217">
                  <c:v>9.9934000000075685E-2</c:v>
                </c:pt>
                <c:pt idx="1218">
                  <c:v>9.9989999999934298E-2</c:v>
                </c:pt>
                <c:pt idx="1219">
                  <c:v>0.100065000000086</c:v>
                </c:pt>
                <c:pt idx="1220">
                  <c:v>9.9981999999954496E-2</c:v>
                </c:pt>
                <c:pt idx="1221">
                  <c:v>0.10012099999994462</c:v>
                </c:pt>
                <c:pt idx="1222">
                  <c:v>0.10000000000002274</c:v>
                </c:pt>
                <c:pt idx="1223">
                  <c:v>0.10002800000006573</c:v>
                </c:pt>
                <c:pt idx="1224">
                  <c:v>9.992099999999482E-2</c:v>
                </c:pt>
                <c:pt idx="1225">
                  <c:v>0.10001399999998739</c:v>
                </c:pt>
                <c:pt idx="1226">
                  <c:v>0.10013100000003305</c:v>
                </c:pt>
                <c:pt idx="1227">
                  <c:v>0.10037199999999302</c:v>
                </c:pt>
                <c:pt idx="1228">
                  <c:v>9.9479999999971369E-2</c:v>
                </c:pt>
                <c:pt idx="1229">
                  <c:v>0.10065699999995559</c:v>
                </c:pt>
                <c:pt idx="1230">
                  <c:v>9.9663000000077773E-2</c:v>
                </c:pt>
                <c:pt idx="1231">
                  <c:v>9.9957999999901403E-2</c:v>
                </c:pt>
                <c:pt idx="1232">
                  <c:v>9.9963999999999942E-2</c:v>
                </c:pt>
                <c:pt idx="1233">
                  <c:v>9.9873000000002321E-2</c:v>
                </c:pt>
                <c:pt idx="1234">
                  <c:v>0.10026300000004085</c:v>
                </c:pt>
                <c:pt idx="1235">
                  <c:v>9.9765000000047621E-2</c:v>
                </c:pt>
                <c:pt idx="1236">
                  <c:v>0.10033199999998033</c:v>
                </c:pt>
                <c:pt idx="1237">
                  <c:v>0.10004400000002533</c:v>
                </c:pt>
                <c:pt idx="1238">
                  <c:v>9.9668999999948937E-2</c:v>
                </c:pt>
                <c:pt idx="1239">
                  <c:v>0.1002369999999928</c:v>
                </c:pt>
                <c:pt idx="1240">
                  <c:v>0.10014300000000276</c:v>
                </c:pt>
                <c:pt idx="1241">
                  <c:v>9.9653999999986809E-2</c:v>
                </c:pt>
                <c:pt idx="1242">
                  <c:v>0.10016800000005333</c:v>
                </c:pt>
                <c:pt idx="1243">
                  <c:v>0.10019299999999021</c:v>
                </c:pt>
                <c:pt idx="1244">
                  <c:v>9.980099999995673E-2</c:v>
                </c:pt>
                <c:pt idx="1245">
                  <c:v>0.10004900000001271</c:v>
                </c:pt>
                <c:pt idx="1246">
                  <c:v>9.9993000000040411E-2</c:v>
                </c:pt>
                <c:pt idx="1247">
                  <c:v>0.10026699999991706</c:v>
                </c:pt>
                <c:pt idx="1248">
                  <c:v>0.1000130000001036</c:v>
                </c:pt>
                <c:pt idx="1249">
                  <c:v>0.10037499999998545</c:v>
                </c:pt>
                <c:pt idx="1250">
                  <c:v>9.9381999999991422E-2</c:v>
                </c:pt>
                <c:pt idx="1251">
                  <c:v>0.10026599999991959</c:v>
                </c:pt>
                <c:pt idx="1252">
                  <c:v>9.9765000000047621E-2</c:v>
                </c:pt>
                <c:pt idx="1253">
                  <c:v>0.10010899999997491</c:v>
                </c:pt>
                <c:pt idx="1254">
                  <c:v>9.9859000000037668E-2</c:v>
                </c:pt>
                <c:pt idx="1255">
                  <c:v>9.9974999999972169E-2</c:v>
                </c:pt>
                <c:pt idx="1256">
                  <c:v>0.10001399999998739</c:v>
                </c:pt>
                <c:pt idx="1257">
                  <c:v>9.9925999999982196E-2</c:v>
                </c:pt>
                <c:pt idx="1258">
                  <c:v>0.10008300000004056</c:v>
                </c:pt>
                <c:pt idx="1259">
                  <c:v>9.9935999999956948E-2</c:v>
                </c:pt>
                <c:pt idx="1260">
                  <c:v>0.1001010000001088</c:v>
                </c:pt>
                <c:pt idx="1261">
                  <c:v>0.10016099999995731</c:v>
                </c:pt>
                <c:pt idx="1262">
                  <c:v>9.9897999999939202E-2</c:v>
                </c:pt>
                <c:pt idx="1263">
                  <c:v>0.10024000000009892</c:v>
                </c:pt>
                <c:pt idx="1264">
                  <c:v>0.10003999999992175</c:v>
                </c:pt>
                <c:pt idx="1265">
                  <c:v>9.9909000000025117E-2</c:v>
                </c:pt>
                <c:pt idx="1266">
                  <c:v>0.10021400000005087</c:v>
                </c:pt>
                <c:pt idx="1267">
                  <c:v>9.9974999999972169E-2</c:v>
                </c:pt>
                <c:pt idx="1268">
                  <c:v>9.9635000000034779E-2</c:v>
                </c:pt>
                <c:pt idx="1269">
                  <c:v>0.10030599999993228</c:v>
                </c:pt>
                <c:pt idx="1270">
                  <c:v>0.10026200000004337</c:v>
                </c:pt>
                <c:pt idx="1271">
                  <c:v>9.9996999999916625E-2</c:v>
                </c:pt>
                <c:pt idx="1272">
                  <c:v>9.9675000000047476E-2</c:v>
                </c:pt>
                <c:pt idx="1273">
                  <c:v>0.10015999999995984</c:v>
                </c:pt>
                <c:pt idx="1274">
                  <c:v>9.9765000000047621E-2</c:v>
                </c:pt>
                <c:pt idx="1275">
                  <c:v>0.10004700000001776</c:v>
                </c:pt>
                <c:pt idx="1276">
                  <c:v>0.10005400000000009</c:v>
                </c:pt>
                <c:pt idx="1277">
                  <c:v>9.9979999999959546E-2</c:v>
                </c:pt>
                <c:pt idx="1278">
                  <c:v>9.9971999999979744E-2</c:v>
                </c:pt>
                <c:pt idx="1279">
                  <c:v>0.10005300000000261</c:v>
                </c:pt>
                <c:pt idx="1280">
                  <c:v>0.10009700000000521</c:v>
                </c:pt>
                <c:pt idx="1281">
                  <c:v>9.9966999999992368E-2</c:v>
                </c:pt>
                <c:pt idx="1282">
                  <c:v>9.9926000000095883E-2</c:v>
                </c:pt>
                <c:pt idx="1283">
                  <c:v>9.9959999999896354E-2</c:v>
                </c:pt>
                <c:pt idx="1284">
                  <c:v>0.10003400000005058</c:v>
                </c:pt>
                <c:pt idx="1285">
                  <c:v>0.10008400000003803</c:v>
                </c:pt>
                <c:pt idx="1286">
                  <c:v>0.10017299999992701</c:v>
                </c:pt>
                <c:pt idx="1287">
                  <c:v>9.9918999999999869E-2</c:v>
                </c:pt>
                <c:pt idx="1288">
                  <c:v>0.10028299999999035</c:v>
                </c:pt>
                <c:pt idx="1289">
                  <c:v>9.970500000008542E-2</c:v>
                </c:pt>
                <c:pt idx="1290">
                  <c:v>9.9927999999977146E-2</c:v>
                </c:pt>
                <c:pt idx="1291">
                  <c:v>0.10001499999998487</c:v>
                </c:pt>
                <c:pt idx="1292">
                  <c:v>0.10002599999995709</c:v>
                </c:pt>
                <c:pt idx="1293">
                  <c:v>0.10002000000008593</c:v>
                </c:pt>
                <c:pt idx="1294">
                  <c:v>9.9985999999944397E-2</c:v>
                </c:pt>
                <c:pt idx="1295">
                  <c:v>0.10002799999995204</c:v>
                </c:pt>
                <c:pt idx="1296">
                  <c:v>0.10005200000000514</c:v>
                </c:pt>
                <c:pt idx="1297">
                  <c:v>9.5939000000043961E-2</c:v>
                </c:pt>
                <c:pt idx="1298">
                  <c:v>0.10016299999995226</c:v>
                </c:pt>
                <c:pt idx="1299">
                  <c:v>9.990200000004279E-2</c:v>
                </c:pt>
                <c:pt idx="1300">
                  <c:v>0.10020299999996496</c:v>
                </c:pt>
                <c:pt idx="1301">
                  <c:v>0.10005800000010368</c:v>
                </c:pt>
                <c:pt idx="1302">
                  <c:v>9.9939999999946849E-2</c:v>
                </c:pt>
                <c:pt idx="1303">
                  <c:v>0.10019899999997506</c:v>
                </c:pt>
                <c:pt idx="1304">
                  <c:v>9.9892000000068037E-2</c:v>
                </c:pt>
                <c:pt idx="1305">
                  <c:v>0.10001999999997224</c:v>
                </c:pt>
                <c:pt idx="1306">
                  <c:v>0.1000379999999268</c:v>
                </c:pt>
                <c:pt idx="1307">
                  <c:v>9.9884000000088236E-2</c:v>
                </c:pt>
                <c:pt idx="1308">
                  <c:v>9.9963000000002467E-2</c:v>
                </c:pt>
                <c:pt idx="1309">
                  <c:v>0.10009999999999764</c:v>
                </c:pt>
                <c:pt idx="1310">
                  <c:v>9.9942999999939275E-2</c:v>
                </c:pt>
                <c:pt idx="1311">
                  <c:v>9.9973999999974694E-2</c:v>
                </c:pt>
                <c:pt idx="1312">
                  <c:v>9.9984000000063133E-2</c:v>
                </c:pt>
                <c:pt idx="1313">
                  <c:v>0.10014300000000276</c:v>
                </c:pt>
                <c:pt idx="1314">
                  <c:v>9.9870000000009895E-2</c:v>
                </c:pt>
                <c:pt idx="1315">
                  <c:v>0.10000000000002274</c:v>
                </c:pt>
                <c:pt idx="1316">
                  <c:v>0.1001850000000104</c:v>
                </c:pt>
                <c:pt idx="1317">
                  <c:v>0.10012199999994209</c:v>
                </c:pt>
                <c:pt idx="1318">
                  <c:v>9.9878999999987172E-2</c:v>
                </c:pt>
                <c:pt idx="1319">
                  <c:v>0.1001170000000684</c:v>
                </c:pt>
                <c:pt idx="1320">
                  <c:v>9.9848999999949228E-2</c:v>
                </c:pt>
                <c:pt idx="1321">
                  <c:v>9.99419999999418E-2</c:v>
                </c:pt>
                <c:pt idx="1322">
                  <c:v>9.9982000000068183E-2</c:v>
                </c:pt>
                <c:pt idx="1323">
                  <c:v>0.10043199999995522</c:v>
                </c:pt>
                <c:pt idx="1324">
                  <c:v>9.9805000000060318E-2</c:v>
                </c:pt>
                <c:pt idx="1325">
                  <c:v>9.9981999999954496E-2</c:v>
                </c:pt>
                <c:pt idx="1326">
                  <c:v>9.9946000000045387E-2</c:v>
                </c:pt>
                <c:pt idx="1327">
                  <c:v>0.10008699999991677</c:v>
                </c:pt>
                <c:pt idx="1328">
                  <c:v>9.9944000000050437E-2</c:v>
                </c:pt>
                <c:pt idx="1329">
                  <c:v>0.10005400000000009</c:v>
                </c:pt>
                <c:pt idx="1330">
                  <c:v>9.9908000000027641E-2</c:v>
                </c:pt>
                <c:pt idx="1331">
                  <c:v>0.10004900000001271</c:v>
                </c:pt>
                <c:pt idx="1332">
                  <c:v>0.10000400000001264</c:v>
                </c:pt>
                <c:pt idx="1333">
                  <c:v>0.10008399999992434</c:v>
                </c:pt>
                <c:pt idx="1334">
                  <c:v>9.9910000000022592E-2</c:v>
                </c:pt>
                <c:pt idx="1335">
                  <c:v>0.10014899999998761</c:v>
                </c:pt>
                <c:pt idx="1336">
                  <c:v>0.10080900000002657</c:v>
                </c:pt>
                <c:pt idx="1337">
                  <c:v>9.9095000000033906E-2</c:v>
                </c:pt>
                <c:pt idx="1338">
                  <c:v>0.10052099999995789</c:v>
                </c:pt>
                <c:pt idx="1339">
                  <c:v>9.9530999999956293E-2</c:v>
                </c:pt>
                <c:pt idx="1340">
                  <c:v>9.9990000000047985E-2</c:v>
                </c:pt>
                <c:pt idx="1341">
                  <c:v>0.10027900000000045</c:v>
                </c:pt>
                <c:pt idx="1342">
                  <c:v>9.9797999999964304E-2</c:v>
                </c:pt>
                <c:pt idx="1343">
                  <c:v>0.10023999999998523</c:v>
                </c:pt>
                <c:pt idx="1344">
                  <c:v>0.10062800000002881</c:v>
                </c:pt>
                <c:pt idx="1345">
                  <c:v>9.9999000000025262E-2</c:v>
                </c:pt>
                <c:pt idx="1346">
                  <c:v>9.9189000000023952E-2</c:v>
                </c:pt>
                <c:pt idx="1347">
                  <c:v>0.10049399999991238</c:v>
                </c:pt>
                <c:pt idx="1348">
                  <c:v>9.9520000000097752E-2</c:v>
                </c:pt>
                <c:pt idx="1349">
                  <c:v>0.10022199999991699</c:v>
                </c:pt>
                <c:pt idx="1350">
                  <c:v>9.9844000000075539E-2</c:v>
                </c:pt>
                <c:pt idx="1351">
                  <c:v>0.10007899999993697</c:v>
                </c:pt>
                <c:pt idx="1352">
                  <c:v>0.1001570000000811</c:v>
                </c:pt>
                <c:pt idx="1353">
                  <c:v>9.9733999999898515E-2</c:v>
                </c:pt>
                <c:pt idx="1354">
                  <c:v>0.10002800000006573</c:v>
                </c:pt>
                <c:pt idx="1355">
                  <c:v>0.10024399999997513</c:v>
                </c:pt>
                <c:pt idx="1356">
                  <c:v>9.9925999999982196E-2</c:v>
                </c:pt>
                <c:pt idx="1357">
                  <c:v>0.10001699999997982</c:v>
                </c:pt>
                <c:pt idx="1358">
                  <c:v>9.9857000000042717E-2</c:v>
                </c:pt>
                <c:pt idx="1359">
                  <c:v>0.10081800000000385</c:v>
                </c:pt>
                <c:pt idx="1360">
                  <c:v>9.9198999999998705E-2</c:v>
                </c:pt>
                <c:pt idx="1361">
                  <c:v>0.1001770000000306</c:v>
                </c:pt>
                <c:pt idx="1362">
                  <c:v>9.9857999999926506E-2</c:v>
                </c:pt>
                <c:pt idx="1363">
                  <c:v>9.9948000000040338E-2</c:v>
                </c:pt>
                <c:pt idx="1364">
                  <c:v>0.10009400000001278</c:v>
                </c:pt>
                <c:pt idx="1365">
                  <c:v>9.9974999999972169E-2</c:v>
                </c:pt>
                <c:pt idx="1366">
                  <c:v>9.9992000000042935E-2</c:v>
                </c:pt>
                <c:pt idx="1367">
                  <c:v>0.10004300000002786</c:v>
                </c:pt>
                <c:pt idx="1368">
                  <c:v>0.10023499999999785</c:v>
                </c:pt>
                <c:pt idx="1369">
                  <c:v>9.9927999999977146E-2</c:v>
                </c:pt>
                <c:pt idx="1370">
                  <c:v>9.9905999999919004E-2</c:v>
                </c:pt>
                <c:pt idx="1371">
                  <c:v>0.10025900000005095</c:v>
                </c:pt>
                <c:pt idx="1372">
                  <c:v>9.9738999999999578E-2</c:v>
                </c:pt>
                <c:pt idx="1373">
                  <c:v>0.1002369999999928</c:v>
                </c:pt>
                <c:pt idx="1374">
                  <c:v>0.10019899999997506</c:v>
                </c:pt>
                <c:pt idx="1375">
                  <c:v>9.9626000000057502E-2</c:v>
                </c:pt>
                <c:pt idx="1376">
                  <c:v>0.10005400000000009</c:v>
                </c:pt>
                <c:pt idx="1377">
                  <c:v>0.10009700000000521</c:v>
                </c:pt>
                <c:pt idx="1378">
                  <c:v>9.9923999999987245E-2</c:v>
                </c:pt>
                <c:pt idx="1379">
                  <c:v>0.10107099999993352</c:v>
                </c:pt>
                <c:pt idx="1380">
                  <c:v>9.9168000000076972E-2</c:v>
                </c:pt>
                <c:pt idx="1381">
                  <c:v>0.10002499999995962</c:v>
                </c:pt>
                <c:pt idx="1382">
                  <c:v>0.10007200000006833</c:v>
                </c:pt>
                <c:pt idx="1383">
                  <c:v>0.12190499999996973</c:v>
                </c:pt>
                <c:pt idx="1384">
                  <c:v>7.6848999999924672E-2</c:v>
                </c:pt>
                <c:pt idx="1385">
                  <c:v>0.10001900000008845</c:v>
                </c:pt>
                <c:pt idx="1386">
                  <c:v>9.9983999999949447E-2</c:v>
                </c:pt>
                <c:pt idx="1387">
                  <c:v>0.10004100000003291</c:v>
                </c:pt>
                <c:pt idx="1388">
                  <c:v>9.9953000000027714E-2</c:v>
                </c:pt>
                <c:pt idx="1389">
                  <c:v>0.10017499999992197</c:v>
                </c:pt>
                <c:pt idx="1390">
                  <c:v>0.10017100000004575</c:v>
                </c:pt>
                <c:pt idx="1391">
                  <c:v>9.9917000000004919E-2</c:v>
                </c:pt>
                <c:pt idx="1392">
                  <c:v>9.992499999998472E-2</c:v>
                </c:pt>
                <c:pt idx="1393">
                  <c:v>0.10006499999997231</c:v>
                </c:pt>
                <c:pt idx="1394">
                  <c:v>0.10002500000007331</c:v>
                </c:pt>
                <c:pt idx="1395">
                  <c:v>9.9830999999994674E-2</c:v>
                </c:pt>
                <c:pt idx="1396">
                  <c:v>0.10014400000000023</c:v>
                </c:pt>
                <c:pt idx="1397">
                  <c:v>0.10017199999992954</c:v>
                </c:pt>
                <c:pt idx="1398">
                  <c:v>9.9969999999984793E-2</c:v>
                </c:pt>
                <c:pt idx="1399">
                  <c:v>9.9823000000014872E-2</c:v>
                </c:pt>
                <c:pt idx="1400">
                  <c:v>9.9999000000025262E-2</c:v>
                </c:pt>
                <c:pt idx="1401">
                  <c:v>0.10020699999995486</c:v>
                </c:pt>
                <c:pt idx="1402">
                  <c:v>9.9802000000067892E-2</c:v>
                </c:pt>
                <c:pt idx="1403">
                  <c:v>0.10015499999997246</c:v>
                </c:pt>
                <c:pt idx="1404">
                  <c:v>0.10001199999999244</c:v>
                </c:pt>
                <c:pt idx="1405">
                  <c:v>9.9986000000058084E-2</c:v>
                </c:pt>
                <c:pt idx="1406">
                  <c:v>0.10027499999989686</c:v>
                </c:pt>
                <c:pt idx="1407">
                  <c:v>9.9926000000095883E-2</c:v>
                </c:pt>
                <c:pt idx="1408">
                  <c:v>0.10019199999999273</c:v>
                </c:pt>
                <c:pt idx="1409">
                  <c:v>9.9892999999951826E-2</c:v>
                </c:pt>
                <c:pt idx="1410">
                  <c:v>0.10008900000002541</c:v>
                </c:pt>
                <c:pt idx="1411">
                  <c:v>9.9890999999956875E-2</c:v>
                </c:pt>
                <c:pt idx="1412">
                  <c:v>9.9839000000088163E-2</c:v>
                </c:pt>
                <c:pt idx="1413">
                  <c:v>9.9921999999992295E-2</c:v>
                </c:pt>
                <c:pt idx="1414">
                  <c:v>0.10010899999997491</c:v>
                </c:pt>
                <c:pt idx="1415">
                  <c:v>9.9944999999934225E-2</c:v>
                </c:pt>
                <c:pt idx="1416">
                  <c:v>0.10026800000002822</c:v>
                </c:pt>
                <c:pt idx="1417">
                  <c:v>9.9718000000052598E-2</c:v>
                </c:pt>
                <c:pt idx="1418">
                  <c:v>0.10000800000000254</c:v>
                </c:pt>
                <c:pt idx="1419">
                  <c:v>0.10013199999991684</c:v>
                </c:pt>
                <c:pt idx="1420">
                  <c:v>9.9934000000075685E-2</c:v>
                </c:pt>
                <c:pt idx="1421">
                  <c:v>9.9953999999911503E-2</c:v>
                </c:pt>
                <c:pt idx="1422">
                  <c:v>0.10023200000000543</c:v>
                </c:pt>
                <c:pt idx="1423">
                  <c:v>9.9820000000022446E-2</c:v>
                </c:pt>
                <c:pt idx="1424">
                  <c:v>0.10042600000008406</c:v>
                </c:pt>
                <c:pt idx="1425">
                  <c:v>9.9787999999989552E-2</c:v>
                </c:pt>
                <c:pt idx="1426">
                  <c:v>9.9867999999901258E-2</c:v>
                </c:pt>
                <c:pt idx="1427">
                  <c:v>0.10016200000006847</c:v>
                </c:pt>
                <c:pt idx="1428">
                  <c:v>9.9818000000027496E-2</c:v>
                </c:pt>
                <c:pt idx="1429">
                  <c:v>0.10004699999990407</c:v>
                </c:pt>
                <c:pt idx="1430">
                  <c:v>0.10005000000001019</c:v>
                </c:pt>
                <c:pt idx="1431">
                  <c:v>0.10007600000005823</c:v>
                </c:pt>
                <c:pt idx="1432">
                  <c:v>9.9970999999982268E-2</c:v>
                </c:pt>
                <c:pt idx="1433">
                  <c:v>9.9998000000027787E-2</c:v>
                </c:pt>
                <c:pt idx="1434">
                  <c:v>9.997699999996712E-2</c:v>
                </c:pt>
                <c:pt idx="1435">
                  <c:v>0.10031400000002577</c:v>
                </c:pt>
                <c:pt idx="1436">
                  <c:v>0.10016199999995479</c:v>
                </c:pt>
                <c:pt idx="1437">
                  <c:v>9.9514999999996689E-2</c:v>
                </c:pt>
                <c:pt idx="1438">
                  <c:v>0.10024299999997766</c:v>
                </c:pt>
                <c:pt idx="1439">
                  <c:v>9.9943000000052962E-2</c:v>
                </c:pt>
                <c:pt idx="1440">
                  <c:v>9.9891999999954351E-2</c:v>
                </c:pt>
                <c:pt idx="1441">
                  <c:v>0.10006300000009105</c:v>
                </c:pt>
                <c:pt idx="1442">
                  <c:v>0.10016299999995226</c:v>
                </c:pt>
                <c:pt idx="1443">
                  <c:v>0.10017400000003818</c:v>
                </c:pt>
                <c:pt idx="1444">
                  <c:v>9.9818999999911284E-2</c:v>
                </c:pt>
                <c:pt idx="1445">
                  <c:v>0.1001730000000407</c:v>
                </c:pt>
                <c:pt idx="1446">
                  <c:v>9.97260000000324E-2</c:v>
                </c:pt>
                <c:pt idx="1447">
                  <c:v>9.9996000000032836E-2</c:v>
                </c:pt>
                <c:pt idx="1448">
                  <c:v>0.1002330000000029</c:v>
                </c:pt>
                <c:pt idx="1449">
                  <c:v>9.9980999999957021E-2</c:v>
                </c:pt>
                <c:pt idx="1450">
                  <c:v>9.9951000000032764E-2</c:v>
                </c:pt>
                <c:pt idx="1451">
                  <c:v>0.10010599999998249</c:v>
                </c:pt>
                <c:pt idx="1452">
                  <c:v>9.9912000000017542E-2</c:v>
                </c:pt>
                <c:pt idx="1453">
                  <c:v>9.9916000000007443E-2</c:v>
                </c:pt>
                <c:pt idx="1454">
                  <c:v>0.10012499999993452</c:v>
                </c:pt>
                <c:pt idx="1455">
                  <c:v>0.10000400000001264</c:v>
                </c:pt>
                <c:pt idx="1456">
                  <c:v>9.9981999999954496E-2</c:v>
                </c:pt>
                <c:pt idx="1457">
                  <c:v>9.9918999999999869E-2</c:v>
                </c:pt>
                <c:pt idx="1458">
                  <c:v>0.13314500000001317</c:v>
                </c:pt>
                <c:pt idx="1459">
                  <c:v>0.10009999999999764</c:v>
                </c:pt>
                <c:pt idx="1460">
                  <c:v>0.1003210000000081</c:v>
                </c:pt>
                <c:pt idx="1461">
                  <c:v>9.9700999999981832E-2</c:v>
                </c:pt>
                <c:pt idx="1462">
                  <c:v>0.10014699999999266</c:v>
                </c:pt>
                <c:pt idx="1463">
                  <c:v>0.10000900000000001</c:v>
                </c:pt>
                <c:pt idx="1464">
                  <c:v>0.10006300000009105</c:v>
                </c:pt>
                <c:pt idx="1465">
                  <c:v>9.9973999999974694E-2</c:v>
                </c:pt>
                <c:pt idx="1466">
                  <c:v>0.10019099999999526</c:v>
                </c:pt>
                <c:pt idx="1467">
                  <c:v>9.9682000000029802E-2</c:v>
                </c:pt>
                <c:pt idx="1468">
                  <c:v>0.10014599999999518</c:v>
                </c:pt>
                <c:pt idx="1469">
                  <c:v>9.9881999999979598E-2</c:v>
                </c:pt>
                <c:pt idx="1470">
                  <c:v>9.9961000000007516E-2</c:v>
                </c:pt>
                <c:pt idx="1471">
                  <c:v>0.10000000000002274</c:v>
                </c:pt>
                <c:pt idx="1472">
                  <c:v>0.10008099999993192</c:v>
                </c:pt>
                <c:pt idx="1473">
                  <c:v>0.10026600000003327</c:v>
                </c:pt>
                <c:pt idx="1474">
                  <c:v>9.992099999999482E-2</c:v>
                </c:pt>
                <c:pt idx="1475">
                  <c:v>9.9851999999941654E-2</c:v>
                </c:pt>
                <c:pt idx="1476">
                  <c:v>0.10006000000009863</c:v>
                </c:pt>
                <c:pt idx="1477">
                  <c:v>9.9906999999916479E-2</c:v>
                </c:pt>
                <c:pt idx="1478">
                  <c:v>0.10047000000008666</c:v>
                </c:pt>
                <c:pt idx="1479">
                  <c:v>9.9723999999923763E-2</c:v>
                </c:pt>
                <c:pt idx="1480">
                  <c:v>9.9894000000062988E-2</c:v>
                </c:pt>
                <c:pt idx="1481">
                  <c:v>9.9955000000022665E-2</c:v>
                </c:pt>
                <c:pt idx="1482">
                  <c:v>0.10003599999993185</c:v>
                </c:pt>
                <c:pt idx="1483">
                  <c:v>0.10005799999998999</c:v>
                </c:pt>
                <c:pt idx="1484">
                  <c:v>0.10001599999998234</c:v>
                </c:pt>
                <c:pt idx="1485">
                  <c:v>0.10004800000001524</c:v>
                </c:pt>
                <c:pt idx="1486">
                  <c:v>0.1000690000000759</c:v>
                </c:pt>
                <c:pt idx="1487">
                  <c:v>9.9955999999906453E-2</c:v>
                </c:pt>
                <c:pt idx="1488">
                  <c:v>0.10001500000009855</c:v>
                </c:pt>
                <c:pt idx="1489">
                  <c:v>9.9959999999896354E-2</c:v>
                </c:pt>
                <c:pt idx="1490">
                  <c:v>9.9965999999994892E-2</c:v>
                </c:pt>
                <c:pt idx="1491">
                  <c:v>0.10019400000010137</c:v>
                </c:pt>
                <c:pt idx="1492">
                  <c:v>9.9872000000004846E-2</c:v>
                </c:pt>
                <c:pt idx="1493">
                  <c:v>0.10065999999994801</c:v>
                </c:pt>
                <c:pt idx="1494">
                  <c:v>9.9809000000050219E-2</c:v>
                </c:pt>
                <c:pt idx="1495">
                  <c:v>9.9513000000001739E-2</c:v>
                </c:pt>
                <c:pt idx="1496">
                  <c:v>0.10027599999989434</c:v>
                </c:pt>
                <c:pt idx="1497">
                  <c:v>9.9846000000070489E-2</c:v>
                </c:pt>
                <c:pt idx="1498">
                  <c:v>0.10002099999996972</c:v>
                </c:pt>
                <c:pt idx="1499">
                  <c:v>0.10005799999998999</c:v>
                </c:pt>
                <c:pt idx="1500">
                  <c:v>0.10014100000000781</c:v>
                </c:pt>
                <c:pt idx="1501">
                  <c:v>9.9918999999999869E-2</c:v>
                </c:pt>
                <c:pt idx="1502">
                  <c:v>9.9868000000014945E-2</c:v>
                </c:pt>
                <c:pt idx="1503">
                  <c:v>0.10017500000003565</c:v>
                </c:pt>
                <c:pt idx="1504">
                  <c:v>9.9875999999994747E-2</c:v>
                </c:pt>
                <c:pt idx="1505">
                  <c:v>0.10002999999994699</c:v>
                </c:pt>
                <c:pt idx="1506">
                  <c:v>9.9949000000037813E-2</c:v>
                </c:pt>
                <c:pt idx="1507">
                  <c:v>0.1002929999999651</c:v>
                </c:pt>
                <c:pt idx="1508">
                  <c:v>9.9898000000052889E-2</c:v>
                </c:pt>
                <c:pt idx="1509">
                  <c:v>9.992299999998977E-2</c:v>
                </c:pt>
                <c:pt idx="1510">
                  <c:v>9.9993999999924199E-2</c:v>
                </c:pt>
                <c:pt idx="1511">
                  <c:v>0.10012600000004568</c:v>
                </c:pt>
                <c:pt idx="1512">
                  <c:v>9.9929999999972097E-2</c:v>
                </c:pt>
                <c:pt idx="1513">
                  <c:v>0.10016800000005333</c:v>
                </c:pt>
                <c:pt idx="1514">
                  <c:v>9.9858999999923981E-2</c:v>
                </c:pt>
                <c:pt idx="1515">
                  <c:v>9.9998000000027787E-2</c:v>
                </c:pt>
                <c:pt idx="1516">
                  <c:v>9.9962000000004991E-2</c:v>
                </c:pt>
                <c:pt idx="1517">
                  <c:v>0.1002130000000534</c:v>
                </c:pt>
                <c:pt idx="1518">
                  <c:v>9.9839999999971951E-2</c:v>
                </c:pt>
                <c:pt idx="1519">
                  <c:v>0.10015799999996489</c:v>
                </c:pt>
                <c:pt idx="1520">
                  <c:v>0.10014300000000276</c:v>
                </c:pt>
                <c:pt idx="1521">
                  <c:v>9.992099999999482E-2</c:v>
                </c:pt>
                <c:pt idx="1522">
                  <c:v>0.100065000000086</c:v>
                </c:pt>
                <c:pt idx="1523">
                  <c:v>9.98339999999871E-2</c:v>
                </c:pt>
                <c:pt idx="1524">
                  <c:v>0.10000700000000506</c:v>
                </c:pt>
                <c:pt idx="1525">
                  <c:v>0.10023599999999533</c:v>
                </c:pt>
                <c:pt idx="1526">
                  <c:v>9.9797999999964304E-2</c:v>
                </c:pt>
                <c:pt idx="1527">
                  <c:v>0.10098900000002686</c:v>
                </c:pt>
                <c:pt idx="1528">
                  <c:v>9.9462000000016815E-2</c:v>
                </c:pt>
                <c:pt idx="1529">
                  <c:v>9.9926999999979671E-2</c:v>
                </c:pt>
                <c:pt idx="1530">
                  <c:v>9.9775000000022374E-2</c:v>
                </c:pt>
                <c:pt idx="1531">
                  <c:v>9.9971999999979744E-2</c:v>
                </c:pt>
                <c:pt idx="1532">
                  <c:v>9.9987999999939348E-2</c:v>
                </c:pt>
                <c:pt idx="1533">
                  <c:v>0.10004600000002029</c:v>
                </c:pt>
                <c:pt idx="1534">
                  <c:v>0.10003200000005563</c:v>
                </c:pt>
                <c:pt idx="1535">
                  <c:v>0.10015599999996994</c:v>
                </c:pt>
                <c:pt idx="1536">
                  <c:v>9.9962000000004991E-2</c:v>
                </c:pt>
                <c:pt idx="1537">
                  <c:v>9.9951000000032764E-2</c:v>
                </c:pt>
                <c:pt idx="1538">
                  <c:v>0.10019299999999021</c:v>
                </c:pt>
                <c:pt idx="1539">
                  <c:v>9.9827000000004773E-2</c:v>
                </c:pt>
                <c:pt idx="1540">
                  <c:v>0.10019599999998263</c:v>
                </c:pt>
                <c:pt idx="1541">
                  <c:v>9.9850999999944179E-2</c:v>
                </c:pt>
                <c:pt idx="1542">
                  <c:v>9.9979000000075757E-2</c:v>
                </c:pt>
                <c:pt idx="1543">
                  <c:v>9.9917000000004919E-2</c:v>
                </c:pt>
                <c:pt idx="1544">
                  <c:v>0.10019499999998516</c:v>
                </c:pt>
                <c:pt idx="1545">
                  <c:v>0.10003299999993942</c:v>
                </c:pt>
                <c:pt idx="1546">
                  <c:v>9.9846000000070489E-2</c:v>
                </c:pt>
                <c:pt idx="1547">
                  <c:v>0.10033099999998285</c:v>
                </c:pt>
                <c:pt idx="1548">
                  <c:v>9.9673999999936314E-2</c:v>
                </c:pt>
                <c:pt idx="1549">
                  <c:v>0.10000200000001769</c:v>
                </c:pt>
                <c:pt idx="1550">
                  <c:v>0.10010699999997996</c:v>
                </c:pt>
                <c:pt idx="1551">
                  <c:v>9.9949000000037813E-2</c:v>
                </c:pt>
                <c:pt idx="1552">
                  <c:v>0.10029699999995501</c:v>
                </c:pt>
                <c:pt idx="1553">
                  <c:v>0.10040700000001834</c:v>
                </c:pt>
                <c:pt idx="1554">
                  <c:v>9.9703999999974258E-2</c:v>
                </c:pt>
                <c:pt idx="1555">
                  <c:v>9.9754000000075393E-2</c:v>
                </c:pt>
                <c:pt idx="1556">
                  <c:v>0.10002899999994952</c:v>
                </c:pt>
                <c:pt idx="1557">
                  <c:v>0.10005100000000766</c:v>
                </c:pt>
                <c:pt idx="1558">
                  <c:v>0.10034200000006877</c:v>
                </c:pt>
                <c:pt idx="1559">
                  <c:v>9.9558999999999287E-2</c:v>
                </c:pt>
                <c:pt idx="1560">
                  <c:v>0.1002809999999954</c:v>
                </c:pt>
                <c:pt idx="1561">
                  <c:v>9.9958999999898879E-2</c:v>
                </c:pt>
                <c:pt idx="1562">
                  <c:v>9.9916000000007443E-2</c:v>
                </c:pt>
                <c:pt idx="1563">
                  <c:v>9.9906000000032691E-2</c:v>
                </c:pt>
                <c:pt idx="1564">
                  <c:v>0.10009600000000773</c:v>
                </c:pt>
                <c:pt idx="1565">
                  <c:v>9.985000000006039E-2</c:v>
                </c:pt>
                <c:pt idx="1566">
                  <c:v>0.10006199999997989</c:v>
                </c:pt>
                <c:pt idx="1567">
                  <c:v>0.10014100000000781</c:v>
                </c:pt>
                <c:pt idx="1568">
                  <c:v>9.9873999999999796E-2</c:v>
                </c:pt>
                <c:pt idx="1569">
                  <c:v>0.10001799999997729</c:v>
                </c:pt>
                <c:pt idx="1570">
                  <c:v>0.10005999999998494</c:v>
                </c:pt>
                <c:pt idx="1571">
                  <c:v>9.9963999999999942E-2</c:v>
                </c:pt>
                <c:pt idx="1572">
                  <c:v>0.10017000000004828</c:v>
                </c:pt>
                <c:pt idx="1573">
                  <c:v>9.9988999999936823E-2</c:v>
                </c:pt>
                <c:pt idx="1574">
                  <c:v>0.10005000000001019</c:v>
                </c:pt>
                <c:pt idx="1575">
                  <c:v>9.9979999999959546E-2</c:v>
                </c:pt>
                <c:pt idx="1576">
                  <c:v>9.9887000000080661E-2</c:v>
                </c:pt>
                <c:pt idx="1577">
                  <c:v>0.10006799999996474</c:v>
                </c:pt>
                <c:pt idx="1578">
                  <c:v>0.10002999999994699</c:v>
                </c:pt>
                <c:pt idx="1579">
                  <c:v>9.9986000000058084E-2</c:v>
                </c:pt>
                <c:pt idx="1580">
                  <c:v>0.10009600000000773</c:v>
                </c:pt>
                <c:pt idx="1581">
                  <c:v>0.10033199999998033</c:v>
                </c:pt>
                <c:pt idx="1582">
                  <c:v>9.9755999999956657E-2</c:v>
                </c:pt>
                <c:pt idx="1583">
                  <c:v>0.1003650000000107</c:v>
                </c:pt>
                <c:pt idx="1584">
                  <c:v>9.9470999999994092E-2</c:v>
                </c:pt>
                <c:pt idx="1585">
                  <c:v>0.10017200000004323</c:v>
                </c:pt>
                <c:pt idx="1586">
                  <c:v>0.10007099999995717</c:v>
                </c:pt>
                <c:pt idx="1587">
                  <c:v>9.9807000000055268E-2</c:v>
                </c:pt>
                <c:pt idx="1588">
                  <c:v>0.10047599999995782</c:v>
                </c:pt>
                <c:pt idx="1589">
                  <c:v>9.9680000000034852E-2</c:v>
                </c:pt>
                <c:pt idx="1590">
                  <c:v>9.9987999999939348E-2</c:v>
                </c:pt>
                <c:pt idx="1591">
                  <c:v>0.10002300000007835</c:v>
                </c:pt>
                <c:pt idx="1592">
                  <c:v>9.9974999999972169E-2</c:v>
                </c:pt>
                <c:pt idx="1593">
                  <c:v>0.10006399999997484</c:v>
                </c:pt>
                <c:pt idx="1594">
                  <c:v>9.9983000000065658E-2</c:v>
                </c:pt>
                <c:pt idx="1595">
                  <c:v>0.10000800000000254</c:v>
                </c:pt>
                <c:pt idx="1596">
                  <c:v>9.9955999999906453E-2</c:v>
                </c:pt>
                <c:pt idx="1597">
                  <c:v>9.999100000004546E-2</c:v>
                </c:pt>
                <c:pt idx="1598">
                  <c:v>0.10010399999998754</c:v>
                </c:pt>
                <c:pt idx="1599">
                  <c:v>9.9919999999997344E-2</c:v>
                </c:pt>
                <c:pt idx="1600">
                  <c:v>0.10076300000002902</c:v>
                </c:pt>
                <c:pt idx="1601">
                  <c:v>9.9294999999983702E-2</c:v>
                </c:pt>
                <c:pt idx="1602">
                  <c:v>0.10005400000000009</c:v>
                </c:pt>
                <c:pt idx="1603">
                  <c:v>0.10000000000002274</c:v>
                </c:pt>
                <c:pt idx="1604">
                  <c:v>0.10021900000003825</c:v>
                </c:pt>
                <c:pt idx="1605">
                  <c:v>9.99419999999418E-2</c:v>
                </c:pt>
                <c:pt idx="1606">
                  <c:v>9.9828999999999724E-2</c:v>
                </c:pt>
                <c:pt idx="1607">
                  <c:v>0.10016299999995226</c:v>
                </c:pt>
                <c:pt idx="1608">
                  <c:v>9.9864000000025044E-2</c:v>
                </c:pt>
                <c:pt idx="1609">
                  <c:v>0.10009500000001026</c:v>
                </c:pt>
                <c:pt idx="1610">
                  <c:v>0.1000770000000557</c:v>
                </c:pt>
                <c:pt idx="1611">
                  <c:v>0.10001699999997982</c:v>
                </c:pt>
                <c:pt idx="1612">
                  <c:v>0.10004200000003038</c:v>
                </c:pt>
                <c:pt idx="1613">
                  <c:v>9.9820999999906235E-2</c:v>
                </c:pt>
                <c:pt idx="1614">
                  <c:v>0.10004200000003038</c:v>
                </c:pt>
                <c:pt idx="1615">
                  <c:v>0.10001199999999244</c:v>
                </c:pt>
                <c:pt idx="1616">
                  <c:v>0.10053500000003623</c:v>
                </c:pt>
                <c:pt idx="1617">
                  <c:v>9.9473999999986518E-2</c:v>
                </c:pt>
                <c:pt idx="1618">
                  <c:v>0.10003600000004553</c:v>
                </c:pt>
                <c:pt idx="1619">
                  <c:v>0.10042699999996785</c:v>
                </c:pt>
                <c:pt idx="1620">
                  <c:v>9.9830999999994674E-2</c:v>
                </c:pt>
                <c:pt idx="1621">
                  <c:v>9.9984999999946922E-2</c:v>
                </c:pt>
                <c:pt idx="1622">
                  <c:v>0.10040200000003097</c:v>
                </c:pt>
                <c:pt idx="1623">
                  <c:v>9.9603000000001884E-2</c:v>
                </c:pt>
                <c:pt idx="1624">
                  <c:v>0.10027999999999793</c:v>
                </c:pt>
                <c:pt idx="1625">
                  <c:v>0.10038299999996525</c:v>
                </c:pt>
                <c:pt idx="1626">
                  <c:v>9.9331000000006497E-2</c:v>
                </c:pt>
                <c:pt idx="1627">
                  <c:v>9.9900000000047839E-2</c:v>
                </c:pt>
                <c:pt idx="1628">
                  <c:v>0.10019199999999273</c:v>
                </c:pt>
                <c:pt idx="1629">
                  <c:v>0.10028599999998278</c:v>
                </c:pt>
                <c:pt idx="1630">
                  <c:v>9.963900000002468E-2</c:v>
                </c:pt>
                <c:pt idx="1631">
                  <c:v>0.10003800000004048</c:v>
                </c:pt>
                <c:pt idx="1632">
                  <c:v>0.10006699999996727</c:v>
                </c:pt>
                <c:pt idx="1633">
                  <c:v>9.9928999999974621E-2</c:v>
                </c:pt>
                <c:pt idx="1634">
                  <c:v>9.995800000001509E-2</c:v>
                </c:pt>
                <c:pt idx="1635">
                  <c:v>0.10009500000001026</c:v>
                </c:pt>
                <c:pt idx="1636">
                  <c:v>9.9981999999954496E-2</c:v>
                </c:pt>
                <c:pt idx="1637">
                  <c:v>9.9971999999979744E-2</c:v>
                </c:pt>
                <c:pt idx="1638">
                  <c:v>0.1000570000001062</c:v>
                </c:pt>
                <c:pt idx="1639">
                  <c:v>0.10000399999989895</c:v>
                </c:pt>
                <c:pt idx="1640">
                  <c:v>9.9954000000025189E-2</c:v>
                </c:pt>
                <c:pt idx="1641">
                  <c:v>0.10002200000008088</c:v>
                </c:pt>
                <c:pt idx="1642">
                  <c:v>0.10000399999989895</c:v>
                </c:pt>
                <c:pt idx="1643">
                  <c:v>0.10008700000003046</c:v>
                </c:pt>
                <c:pt idx="1644">
                  <c:v>9.9945000000047912E-2</c:v>
                </c:pt>
                <c:pt idx="1645">
                  <c:v>0.10653500000000804</c:v>
                </c:pt>
                <c:pt idx="1646">
                  <c:v>9.3626999999969485E-2</c:v>
                </c:pt>
                <c:pt idx="1647">
                  <c:v>0.10001599999998234</c:v>
                </c:pt>
                <c:pt idx="1648">
                  <c:v>9.988799999996445E-2</c:v>
                </c:pt>
                <c:pt idx="1649">
                  <c:v>0.10013000000003558</c:v>
                </c:pt>
                <c:pt idx="1650">
                  <c:v>0.10041000000001077</c:v>
                </c:pt>
                <c:pt idx="1651">
                  <c:v>9.9501000000032036E-2</c:v>
                </c:pt>
                <c:pt idx="1652">
                  <c:v>0.10012099999994462</c:v>
                </c:pt>
                <c:pt idx="1653">
                  <c:v>9.9975999999969645E-2</c:v>
                </c:pt>
                <c:pt idx="1654">
                  <c:v>9.993500000007316E-2</c:v>
                </c:pt>
                <c:pt idx="1655">
                  <c:v>0.10002699999995457</c:v>
                </c:pt>
                <c:pt idx="1656">
                  <c:v>0.10003800000004048</c:v>
                </c:pt>
                <c:pt idx="1657">
                  <c:v>0.10021799999992709</c:v>
                </c:pt>
                <c:pt idx="1658">
                  <c:v>9.9932000000080734E-2</c:v>
                </c:pt>
                <c:pt idx="1659">
                  <c:v>9.9899999999934153E-2</c:v>
                </c:pt>
                <c:pt idx="1660">
                  <c:v>0.1002210000000332</c:v>
                </c:pt>
                <c:pt idx="1661">
                  <c:v>9.9970999999982268E-2</c:v>
                </c:pt>
                <c:pt idx="1662">
                  <c:v>0.10001199999999244</c:v>
                </c:pt>
                <c:pt idx="1663">
                  <c:v>9.9967999999989843E-2</c:v>
                </c:pt>
                <c:pt idx="1664">
                  <c:v>9.9864000000025044E-2</c:v>
                </c:pt>
                <c:pt idx="1665">
                  <c:v>0.10007400000006328</c:v>
                </c:pt>
                <c:pt idx="1666">
                  <c:v>0.1002369999999928</c:v>
                </c:pt>
                <c:pt idx="1667">
                  <c:v>0.10041499999999814</c:v>
                </c:pt>
                <c:pt idx="1668">
                  <c:v>9.9200999999993655E-2</c:v>
                </c:pt>
                <c:pt idx="1669">
                  <c:v>9.9828999999999724E-2</c:v>
                </c:pt>
                <c:pt idx="1670">
                  <c:v>0.10009500000001026</c:v>
                </c:pt>
                <c:pt idx="1671">
                  <c:v>9.9987999999939348E-2</c:v>
                </c:pt>
                <c:pt idx="1672">
                  <c:v>0.10001199999999244</c:v>
                </c:pt>
                <c:pt idx="1673">
                  <c:v>0.10018000000002303</c:v>
                </c:pt>
                <c:pt idx="1674">
                  <c:v>9.9752999999964231E-2</c:v>
                </c:pt>
                <c:pt idx="1675">
                  <c:v>0.10001600000009603</c:v>
                </c:pt>
                <c:pt idx="1676">
                  <c:v>9.9983999999949447E-2</c:v>
                </c:pt>
                <c:pt idx="1677">
                  <c:v>0.10001999999997224</c:v>
                </c:pt>
                <c:pt idx="1678">
                  <c:v>0.10006599999996979</c:v>
                </c:pt>
                <c:pt idx="1679">
                  <c:v>0.10003700000004301</c:v>
                </c:pt>
                <c:pt idx="1680">
                  <c:v>0.10006599999996979</c:v>
                </c:pt>
                <c:pt idx="1681">
                  <c:v>9.9894000000062988E-2</c:v>
                </c:pt>
                <c:pt idx="1682">
                  <c:v>0.10001299999998992</c:v>
                </c:pt>
                <c:pt idx="1683">
                  <c:v>9.997699999996712E-2</c:v>
                </c:pt>
                <c:pt idx="1684">
                  <c:v>0.10018700000000536</c:v>
                </c:pt>
                <c:pt idx="1685">
                  <c:v>9.9891000000070562E-2</c:v>
                </c:pt>
                <c:pt idx="1686">
                  <c:v>9.9968999999987318E-2</c:v>
                </c:pt>
                <c:pt idx="1687">
                  <c:v>0.10021899999992456</c:v>
                </c:pt>
                <c:pt idx="1688">
                  <c:v>9.9818000000027496E-2</c:v>
                </c:pt>
                <c:pt idx="1689">
                  <c:v>0.1002250000000231</c:v>
                </c:pt>
                <c:pt idx="1690">
                  <c:v>0.10003599999993185</c:v>
                </c:pt>
                <c:pt idx="1691">
                  <c:v>0.1001490000001013</c:v>
                </c:pt>
                <c:pt idx="1692">
                  <c:v>9.9693999999999505E-2</c:v>
                </c:pt>
                <c:pt idx="1693">
                  <c:v>9.600999999997839E-2</c:v>
                </c:pt>
                <c:pt idx="1694">
                  <c:v>0.10013299999991432</c:v>
                </c:pt>
                <c:pt idx="1695">
                  <c:v>9.993700000006811E-2</c:v>
                </c:pt>
                <c:pt idx="1696">
                  <c:v>9.9940999999944324E-2</c:v>
                </c:pt>
                <c:pt idx="1697">
                  <c:v>0.10007600000005823</c:v>
                </c:pt>
                <c:pt idx="1698">
                  <c:v>9.9987999999939348E-2</c:v>
                </c:pt>
                <c:pt idx="1699">
                  <c:v>0.10044400000003861</c:v>
                </c:pt>
                <c:pt idx="1700">
                  <c:v>9.9854000000050291E-2</c:v>
                </c:pt>
                <c:pt idx="1701">
                  <c:v>0.10060499999997319</c:v>
                </c:pt>
                <c:pt idx="1702">
                  <c:v>9.9151000000006206E-2</c:v>
                </c:pt>
                <c:pt idx="1703">
                  <c:v>0.10002499999995962</c:v>
                </c:pt>
                <c:pt idx="1704">
                  <c:v>0.10030500000004849</c:v>
                </c:pt>
                <c:pt idx="1705">
                  <c:v>9.9745999999981905E-2</c:v>
                </c:pt>
                <c:pt idx="1706">
                  <c:v>9.9948000000040338E-2</c:v>
                </c:pt>
                <c:pt idx="1707">
                  <c:v>0.10001899999997477</c:v>
                </c:pt>
                <c:pt idx="1708">
                  <c:v>0.10003099999994447</c:v>
                </c:pt>
                <c:pt idx="1709">
                  <c:v>9.9998000000027787E-2</c:v>
                </c:pt>
                <c:pt idx="1710">
                  <c:v>0.10007199999995464</c:v>
                </c:pt>
                <c:pt idx="1711">
                  <c:v>9.9952000000030239E-2</c:v>
                </c:pt>
                <c:pt idx="1712">
                  <c:v>0.10016300000006595</c:v>
                </c:pt>
                <c:pt idx="1713">
                  <c:v>9.9982999999951971E-2</c:v>
                </c:pt>
                <c:pt idx="1714">
                  <c:v>9.9980999999957021E-2</c:v>
                </c:pt>
                <c:pt idx="1715">
                  <c:v>0.10011600000007093</c:v>
                </c:pt>
                <c:pt idx="1716">
                  <c:v>0.10002699999995457</c:v>
                </c:pt>
                <c:pt idx="1717">
                  <c:v>9.9828999999999724E-2</c:v>
                </c:pt>
                <c:pt idx="1718">
                  <c:v>0.10018200000001798</c:v>
                </c:pt>
                <c:pt idx="1719">
                  <c:v>9.9830999999994674E-2</c:v>
                </c:pt>
                <c:pt idx="1720">
                  <c:v>0.10018200000001798</c:v>
                </c:pt>
                <c:pt idx="1721">
                  <c:v>0.10013200000003053</c:v>
                </c:pt>
                <c:pt idx="1722">
                  <c:v>9.9808999999936532E-2</c:v>
                </c:pt>
                <c:pt idx="1723">
                  <c:v>9.9955000000022665E-2</c:v>
                </c:pt>
                <c:pt idx="1724">
                  <c:v>9.9997000000030312E-2</c:v>
                </c:pt>
                <c:pt idx="1725">
                  <c:v>0.10028299999999035</c:v>
                </c:pt>
                <c:pt idx="1726">
                  <c:v>9.9773000000027423E-2</c:v>
                </c:pt>
                <c:pt idx="1727">
                  <c:v>0.10009999999999764</c:v>
                </c:pt>
                <c:pt idx="1728">
                  <c:v>9.992499999998472E-2</c:v>
                </c:pt>
                <c:pt idx="1729">
                  <c:v>0.10000200000001769</c:v>
                </c:pt>
                <c:pt idx="1730">
                  <c:v>0.10028299999999035</c:v>
                </c:pt>
                <c:pt idx="1731">
                  <c:v>9.992099999999482E-2</c:v>
                </c:pt>
                <c:pt idx="1732">
                  <c:v>0.10003099999994447</c:v>
                </c:pt>
                <c:pt idx="1733">
                  <c:v>9.9803000000065367E-2</c:v>
                </c:pt>
                <c:pt idx="1734">
                  <c:v>0.10014699999999266</c:v>
                </c:pt>
                <c:pt idx="1735">
                  <c:v>9.992499999998472E-2</c:v>
                </c:pt>
                <c:pt idx="1736">
                  <c:v>0.10007099999995717</c:v>
                </c:pt>
                <c:pt idx="1737">
                  <c:v>0.10003900000003796</c:v>
                </c:pt>
                <c:pt idx="1738">
                  <c:v>0.10022400000002563</c:v>
                </c:pt>
                <c:pt idx="1739">
                  <c:v>9.9834999999984575E-2</c:v>
                </c:pt>
                <c:pt idx="1740">
                  <c:v>9.9881999999979598E-2</c:v>
                </c:pt>
                <c:pt idx="1741">
                  <c:v>0.10023599999999533</c:v>
                </c:pt>
                <c:pt idx="1742">
                  <c:v>0.10000300000001516</c:v>
                </c:pt>
                <c:pt idx="1743">
                  <c:v>9.9781000000007225E-2</c:v>
                </c:pt>
                <c:pt idx="1744">
                  <c:v>0.10003099999994447</c:v>
                </c:pt>
                <c:pt idx="1745">
                  <c:v>9.9985000000060609E-2</c:v>
                </c:pt>
                <c:pt idx="1746">
                  <c:v>0.10002699999995457</c:v>
                </c:pt>
                <c:pt idx="1747">
                  <c:v>0.10005300000000261</c:v>
                </c:pt>
                <c:pt idx="1748">
                  <c:v>0.10007600000005823</c:v>
                </c:pt>
                <c:pt idx="1749">
                  <c:v>9.9954999999908978E-2</c:v>
                </c:pt>
                <c:pt idx="1750">
                  <c:v>0.10000100000002021</c:v>
                </c:pt>
                <c:pt idx="1751">
                  <c:v>0.10016700000005585</c:v>
                </c:pt>
                <c:pt idx="1752">
                  <c:v>9.9881999999979598E-2</c:v>
                </c:pt>
                <c:pt idx="1753">
                  <c:v>9.9979999999959546E-2</c:v>
                </c:pt>
                <c:pt idx="1754">
                  <c:v>9.9994000000037886E-2</c:v>
                </c:pt>
                <c:pt idx="1755">
                  <c:v>0.10025599999994483</c:v>
                </c:pt>
                <c:pt idx="1756">
                  <c:v>9.9828000000002248E-2</c:v>
                </c:pt>
                <c:pt idx="1757">
                  <c:v>0.10009900000000016</c:v>
                </c:pt>
                <c:pt idx="1758">
                  <c:v>0.10009800000000268</c:v>
                </c:pt>
                <c:pt idx="1759">
                  <c:v>9.9831999999992149E-2</c:v>
                </c:pt>
                <c:pt idx="1760">
                  <c:v>9.995800000001509E-2</c:v>
                </c:pt>
                <c:pt idx="1761">
                  <c:v>0.10022700000001805</c:v>
                </c:pt>
                <c:pt idx="1762">
                  <c:v>9.9926999999979671E-2</c:v>
                </c:pt>
                <c:pt idx="1763">
                  <c:v>9.9909000000025117E-2</c:v>
                </c:pt>
                <c:pt idx="1764">
                  <c:v>0.10034800000005362</c:v>
                </c:pt>
                <c:pt idx="1765">
                  <c:v>9.9792999999976928E-2</c:v>
                </c:pt>
                <c:pt idx="1766">
                  <c:v>0.10009300000001531</c:v>
                </c:pt>
                <c:pt idx="1767">
                  <c:v>9.994399999993675E-2</c:v>
                </c:pt>
                <c:pt idx="1768">
                  <c:v>9.9933000000078209E-2</c:v>
                </c:pt>
                <c:pt idx="1769">
                  <c:v>0.10017599999991944</c:v>
                </c:pt>
                <c:pt idx="1770">
                  <c:v>9.9943000000052962E-2</c:v>
                </c:pt>
                <c:pt idx="1771">
                  <c:v>0.10021999999992204</c:v>
                </c:pt>
                <c:pt idx="1772">
                  <c:v>9.9727000000029875E-2</c:v>
                </c:pt>
                <c:pt idx="1773">
                  <c:v>0.10010099999999511</c:v>
                </c:pt>
                <c:pt idx="1774">
                  <c:v>9.992099999999482E-2</c:v>
                </c:pt>
                <c:pt idx="1775">
                  <c:v>0.10000100000002021</c:v>
                </c:pt>
                <c:pt idx="1776">
                  <c:v>0.10028299999999035</c:v>
                </c:pt>
                <c:pt idx="1777">
                  <c:v>9.9804000000062842E-2</c:v>
                </c:pt>
                <c:pt idx="1778">
                  <c:v>0.10031299999991461</c:v>
                </c:pt>
                <c:pt idx="1779">
                  <c:v>9.9806000000057793E-2</c:v>
                </c:pt>
                <c:pt idx="1780">
                  <c:v>9.995800000001509E-2</c:v>
                </c:pt>
                <c:pt idx="1781">
                  <c:v>9.9992999999926724E-2</c:v>
                </c:pt>
                <c:pt idx="1782">
                  <c:v>0.10002500000007331</c:v>
                </c:pt>
                <c:pt idx="1783">
                  <c:v>0.10003299999993942</c:v>
                </c:pt>
                <c:pt idx="1784">
                  <c:v>0.10020700000006855</c:v>
                </c:pt>
                <c:pt idx="1785">
                  <c:v>9.9739999999997053E-2</c:v>
                </c:pt>
                <c:pt idx="1786">
                  <c:v>0.10000300000001516</c:v>
                </c:pt>
                <c:pt idx="1787">
                  <c:v>0.10000900000000001</c:v>
                </c:pt>
                <c:pt idx="1788">
                  <c:v>0.10003599999993185</c:v>
                </c:pt>
                <c:pt idx="1789">
                  <c:v>0.10006199999997989</c:v>
                </c:pt>
                <c:pt idx="1790">
                  <c:v>9.9954000000025189E-2</c:v>
                </c:pt>
                <c:pt idx="1791">
                  <c:v>0.1001810000000205</c:v>
                </c:pt>
                <c:pt idx="1792">
                  <c:v>9.9992000000042935E-2</c:v>
                </c:pt>
                <c:pt idx="1793">
                  <c:v>9.9947999999926651E-2</c:v>
                </c:pt>
                <c:pt idx="1794">
                  <c:v>0.10000999999999749</c:v>
                </c:pt>
                <c:pt idx="1795">
                  <c:v>9.9943000000052962E-2</c:v>
                </c:pt>
                <c:pt idx="1796">
                  <c:v>9.9996000000032836E-2</c:v>
                </c:pt>
                <c:pt idx="1797">
                  <c:v>0.11313899999993282</c:v>
                </c:pt>
                <c:pt idx="1798">
                  <c:v>0.12011600000005274</c:v>
                </c:pt>
                <c:pt idx="1799">
                  <c:v>0.10012599999993199</c:v>
                </c:pt>
                <c:pt idx="1800">
                  <c:v>9.981500000003507E-2</c:v>
                </c:pt>
                <c:pt idx="1801">
                  <c:v>0.1001850000000104</c:v>
                </c:pt>
                <c:pt idx="1802">
                  <c:v>9.9997000000030312E-2</c:v>
                </c:pt>
                <c:pt idx="1803">
                  <c:v>9.9918999999999869E-2</c:v>
                </c:pt>
                <c:pt idx="1804">
                  <c:v>0.10003199999994195</c:v>
                </c:pt>
                <c:pt idx="1805">
                  <c:v>0.10011099999996986</c:v>
                </c:pt>
                <c:pt idx="1806">
                  <c:v>9.9955000000022665E-2</c:v>
                </c:pt>
                <c:pt idx="1807">
                  <c:v>9.995600000002014E-2</c:v>
                </c:pt>
                <c:pt idx="1808">
                  <c:v>9.9985999999944397E-2</c:v>
                </c:pt>
                <c:pt idx="1809">
                  <c:v>0.10008500000003551</c:v>
                </c:pt>
                <c:pt idx="1810">
                  <c:v>0.10001899999997477</c:v>
                </c:pt>
                <c:pt idx="1811">
                  <c:v>9.9931000000083259E-2</c:v>
                </c:pt>
                <c:pt idx="1812">
                  <c:v>0.10000999999999749</c:v>
                </c:pt>
                <c:pt idx="1813">
                  <c:v>0.10008799999991425</c:v>
                </c:pt>
                <c:pt idx="1814">
                  <c:v>9.9927000000093358E-2</c:v>
                </c:pt>
                <c:pt idx="1815">
                  <c:v>0.10003299999993942</c:v>
                </c:pt>
                <c:pt idx="1816">
                  <c:v>9.9993000000040411E-2</c:v>
                </c:pt>
                <c:pt idx="1817">
                  <c:v>0.10001899999997477</c:v>
                </c:pt>
                <c:pt idx="1818">
                  <c:v>0.10005699999999251</c:v>
                </c:pt>
                <c:pt idx="1819">
                  <c:v>0.10002799999995204</c:v>
                </c:pt>
                <c:pt idx="1820">
                  <c:v>0.10023600000010902</c:v>
                </c:pt>
                <c:pt idx="1821">
                  <c:v>9.9801999999954205E-2</c:v>
                </c:pt>
                <c:pt idx="1822">
                  <c:v>0.10036000000002332</c:v>
                </c:pt>
                <c:pt idx="1823">
                  <c:v>9.9620999999956439E-2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92C-4A8D-87D3-6ABCB3BCB2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4953376"/>
        <c:axId val="204953792"/>
      </c:lineChart>
      <c:catAx>
        <c:axId val="204953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953792"/>
        <c:crosses val="autoZero"/>
        <c:auto val="1"/>
        <c:lblAlgn val="ctr"/>
        <c:lblOffset val="100"/>
        <c:noMultiLvlLbl val="0"/>
      </c:catAx>
      <c:valAx>
        <c:axId val="204953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953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0000"/>
            <a:lumOff val="80000"/>
          </a:schemeClr>
        </a:solidFill>
        <a:round/>
      </a:ln>
    </cs:spPr>
    <cs:defRPr sz="1197" kern="120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/>
    <cs:effectRef idx="1"/>
    <cs:fontRef idx="minor">
      <a:schemeClr val="dk1"/>
    </cs:fontRef>
    <cs:spPr>
      <a:ln w="9525" cap="flat" cmpd="sng" algn="ctr">
        <a:solidFill>
          <a:schemeClr val="phClr">
            <a:alpha val="70000"/>
          </a:schemeClr>
        </a:solidFill>
        <a:prstDash val="sysDot"/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rnd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0" baseline="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>
              <a:alpha val="0"/>
            </a:schemeClr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0000"/>
            <a:lumOff val="80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5000"/>
            <a:lumOff val="75000"/>
          </a:schemeClr>
        </a:solidFill>
        <a:round/>
      </a:ln>
    </cs:spPr>
    <cs:defRPr sz="1197" kern="1200" spc="0" baseline="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4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0000"/>
            <a:lumOff val="80000"/>
          </a:schemeClr>
        </a:solidFill>
        <a:round/>
      </a:ln>
    </cs:spPr>
    <cs:defRPr sz="1197" kern="120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/>
    <cs:effectRef idx="1"/>
    <cs:fontRef idx="minor">
      <a:schemeClr val="dk1"/>
    </cs:fontRef>
    <cs:spPr>
      <a:ln w="9525" cap="flat" cmpd="sng" algn="ctr">
        <a:solidFill>
          <a:schemeClr val="phClr">
            <a:alpha val="70000"/>
          </a:schemeClr>
        </a:solidFill>
        <a:prstDash val="sysDot"/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rnd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0" baseline="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>
              <a:alpha val="0"/>
            </a:schemeClr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0000"/>
            <a:lumOff val="80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5000"/>
            <a:lumOff val="75000"/>
          </a:schemeClr>
        </a:solidFill>
        <a:round/>
      </a:ln>
    </cs:spPr>
    <cs:defRPr sz="1197" kern="1200" spc="0" baseline="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4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0000"/>
            <a:lumOff val="80000"/>
          </a:schemeClr>
        </a:solidFill>
        <a:round/>
      </a:ln>
    </cs:spPr>
    <cs:defRPr sz="1197" kern="120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/>
    <cs:effectRef idx="1"/>
    <cs:fontRef idx="minor">
      <a:schemeClr val="dk1"/>
    </cs:fontRef>
    <cs:spPr>
      <a:ln w="9525" cap="flat" cmpd="sng" algn="ctr">
        <a:solidFill>
          <a:schemeClr val="phClr">
            <a:alpha val="70000"/>
          </a:schemeClr>
        </a:solidFill>
        <a:prstDash val="sysDot"/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rnd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0" baseline="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>
              <a:alpha val="0"/>
            </a:schemeClr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0000"/>
            <a:lumOff val="80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 cap="rnd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rnd">
        <a:solidFill>
          <a:schemeClr val="dk1">
            <a:lumMod val="25000"/>
            <a:lumOff val="75000"/>
          </a:schemeClr>
        </a:solidFill>
        <a:round/>
      </a:ln>
    </cs:spPr>
    <cs:defRPr sz="1197" kern="1200" spc="0" baseline="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06T14:09:50.350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0,'848'0,"-825"0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7T04:59:08.155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534 583 24575,'0'0'0,"4"0"0,13 0 0,10 0 0,9 0 0,9 5 0,10 0 0,3 1 0,7 4 0,-5-2 0,-7 0 0,-3-2 0,-7-2 0,-5-2 0,-5-1 0,-3-1 0,-3 0 0,-1 0 0,0-1 0,-1 1 0,0 0 0,6 0 0,1-1 0,-1 1 0,0 0 0,-1 0 0,-2 0 0,0 0 0,-1 0 0,-1 0 0,1 0 0,-1 0 0,0 0 0,-5-5 0,-5-6 0,-6-5 0,-4-5 0,-3-3 0,-3-7 0,0-1 0,-1-1 0,0 1 0,0 1 0,0 2 0,1 1 0,-1 1 0,1 0 0,0 1 0,0 0 0,0 0 0,-5 5 0,-6 5 0,-5 6 0,-5 4 0,3-1 0,-3 1 0,0-5 0,-2 2 0,-1 2 0,3-4 0,1 1 0,-1 3 0,-1-4 0,-2 2 0,0-3 0,-2 1 0,0 3 0,-1 1 0,1 4 0,-1 0 0,0 3 0,1 0 0,-1 0 0,0 0 0,1 1 0,0-1 0,-1 0 0,1 1 0,-1-1 0,1 0 0,-1 0 0,-4 0 0,-1 0 0,0 0 0,1 0 0,1 0 0,2 0 0,0 0 0,1 0 0,1 0 0,-1 0 0,1 0 0,0 0 0,0 0 0,-1 0 0,1 0 0,-1 0 0,1 0 0,5-6 0,0 1 0,0 0 0,-1 0 0,-1 2 0,-7 1 0,-1 1 0,0 0 0,0 1 0,1 0 0,1 1 0,1-1 0,1 0 0,1 5 0,-1 6 0,6 5 0,0 0 0,6 2 0,3 2 0,5 3 0,4 1 0,1 2 0,2 0 0,1 1 0,0-1 0,-1 1 0,1 0 0,0 0 0,-1-1 0,0 1 0,0-1 0,0 1 0,0-1 0,5 1 0,6-1 0,5-5 0,5 0 0,3-5 0,2-5 0,1-4 0,0-3 0,1-2 0,-1-2 0,0-1 0,-5 5 0,-1 1 0,0 0 0,1-1 0,2 4 0,5-1 0,2 5 0,0-1 0,0 3 0,-1-2 0,-1-3 0,-1-2 0,-6-8 0,-7-7 0,-4-2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7T04:59:11.397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-1345.61401"/>
      <inkml:brushProperty name="anchorY" value="-1351.98145"/>
      <inkml:brushProperty name="scaleFactor" value="0.5"/>
    </inkml:brush>
  </inkml:definitions>
  <inkml:trace contextRef="#ctx0" brushRef="#br0">1564 1 24575,'0'0'0,"-5"0"0,-6 0 0,-11 0 0,-4 0 0,-8 0 0,-2 0 0,-10 0 0,-4 0 0,2 0 0,-2 0 0,0 0 0,-1 0 0,5 0 0,-1 0 0,5 0 0,0 0 0,2 0 0,-1 0 0,-2 0 0,2 0 0,-2 0 0,-7 0 0,-3 0 0,-2 0 0,-6 0 0,0 0 0,0 0 0,8 0 0,6 0 0,8 0 0,5 0 0,5 0 0,2 5 0,1 1 0,6 4 0,-5 0 0,5 4 0,4 9 0,0-3 0,4 4 0,3 0 0,-2-5 0,3 1 0,1 6 0,2 2 0,3 1 0,0 0 0,2-1 0,0 1 0,5-2 0,1 1 0,0-2 0,4 1 0,-1-1 0,-2 1 0,4-6 0,4-5 0,-2-1 0,3-3 0,3 1 0,2-3 0,2 3 0,-3 4 0,1-3 0,0 2 0,1-2 0,2 7 0,1-3 0,1-3 0,0 2 0,1-5 0,-1-2 0,6-4 0,0-2 0,0-3 0,5-1 0,-2 0 0,-1-1 0,-2 1 0,3-1 0,-1 1 0,4 0 0,-1-1 0,-2 1 0,3 0 0,3 0 0,4 0 0,3 0 0,-3 0 0,-4 0 0,2 0 0,-5 0 0,-3 0 0,-3-5 0,-2 0 0,-2-6 0,-2 1 0,-5-4 0,0 2 0,-1 2 0,-3-2 0,0 2 0,1 2 0,-2-3 0,1 3 0,2-5 0,2-2 0,2 1 0,-3-3 0,-5-2 0,-5-3 0,1 4 0,-2-1 0,-3-2 0,-2-1 0,-1-2 0,-2-1 0,-1 0 0,0-2 0,-1 1 0,1-1 0,0 0 0,-1 0 0,1 1 0,0-1 0,0 1 0,0-1 0,0 1 0,0-1 0,0 1 0,0-1 0,0 1 0,0 5 0</inkml:trace>
</inkml:ink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D2E85-EFC1-4A1D-BBC6-BB1EB0C93483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6B2D8-A0A7-44A2-8588-E75DEA3BF3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5890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6B2D8-A0A7-44A2-8588-E75DEA3BF34B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5724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6B2D8-A0A7-44A2-8588-E75DEA3BF34B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406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6B2D8-A0A7-44A2-8588-E75DEA3BF34B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8796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6B2D8-A0A7-44A2-8588-E75DEA3BF34B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36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6B2D8-A0A7-44A2-8588-E75DEA3BF34B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3191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6B2D8-A0A7-44A2-8588-E75DEA3BF34B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9681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90651-AF86-0FA6-8FFC-F9B4640D5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90F0E9-9D4F-A8DA-AD53-5A9DF4D1F1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16637-693F-4103-E0ED-CF9986CD6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7D357-C247-7BB6-2818-8C353BEA6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8A41F-7F2E-261B-6676-9374D8DFD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4548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16D1A-8363-3EF9-4E2C-6CF7E7193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7ACC44-32EF-1879-FD58-9B114729A7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9C04A-3381-47CC-54EA-EB4D8EBD6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F5816-9154-1EB0-81C5-B90A09DF7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44CCE-139B-26A7-8A3F-F38B20373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509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B0CA63-E442-1B6E-F893-4B390EF6FB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3F2F40-5FFE-0355-D10A-1FA6F6D1AA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2B1CD-6167-120F-44D5-1C3F91E7B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57193-5339-D7A8-A70E-7C0CA6A16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F36D5-2413-C823-DA56-20F81B694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23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3B468-4E7A-8FA9-29A1-48774F57F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31BEF-CD7A-446B-B212-4AD269D95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2D9AD-D8B1-A1CC-A9F1-923363DB6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5CBFE-4C18-3FFE-8053-D0BCA433A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41BFD-D953-6F27-5C89-5AA134052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829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CC8B4-88E2-E388-1315-E0D997E5A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6DCE6-AF12-2EBA-55F1-A33D08EB5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365C8-7F8A-57A1-5160-3A7B12DBC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B98EC-4F17-0618-62DD-678B720F7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33953-5DB3-1BA0-CDA8-399B512F8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2969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6BF31-760E-F4E7-F6A7-459F6195C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57DE8-EDCD-3A37-7739-9A8B1C9783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C1162E-5F06-9809-20F3-096970BDCE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E14D5C-00CD-6698-5EC8-F90C8FB78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B4DE11-B626-8CFB-2944-224E6A055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DB66-F248-0FFC-3C93-71BF8B9F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785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98CB-C13C-D85B-F1DD-F71235907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1A5039-0F97-7A8C-F2CD-7C30093EC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18BA4-FD5B-7896-6A87-B5E4898629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0F5E6D-91BE-F791-FB91-C696A8ADAD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5D01A8-3D27-CBF9-DBEC-39F4FB413F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773CF3-6DCB-D031-6EA9-C044595F6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037ABC-BA41-CF73-F934-C7C570CE6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532FCB-B90D-7723-36A8-23BCF347A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56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233A3-EAAC-C7E5-98E4-5C2DC8EEB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EC3CD8-5043-1A65-C651-86AE18466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FB471C-BAF3-98FE-E55D-F8A8EDCE9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B54736-3A1C-728F-356D-98DA01623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517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B8ACDE-E96A-21C4-32B3-BA86B4416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CC58BB-0595-C56A-4363-923097CA1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BDF68-88C2-78B1-9CCF-E284DAA9A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994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8CBBC-5CFB-85C6-AAE1-203B79341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BE692-6181-D8BB-6807-13682B432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FA636-DC6E-0375-3B8B-86AEACA2E4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0DE47C-F3B7-6346-5E1D-1B43E3FC6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EEAFCC-EEB2-8D8A-4D77-534CFB330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2B536-FEA9-DEDB-52F9-185EB0825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4489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25B07-EC45-2635-44E0-17D584D16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87DDD4-C166-A85C-365E-B01AAD81C0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D21335-B050-919A-84FF-07EB398D6D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3789F5-E8A5-3D8C-1E95-4B3EB071E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533C57-BB56-EBC0-4215-11F010FE3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A421CD-EC9F-8D12-8612-9E217046E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169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1272C2-A552-677A-4A80-2B0DC9B3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B6768-72A4-7F1B-180F-7CF2BF8A3A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A7553-1901-CBCA-37EC-6331ECD01E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ADE0B-E5A6-497B-821B-8059EAF23EA7}" type="datetimeFigureOut">
              <a:rPr lang="en-IN" smtClean="0"/>
              <a:t>27-09-2023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95DB4-F2DF-5E13-B8F0-EA9259FCFA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811D6-BBD8-7457-54F0-DB654F3CB1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FFC25-FDBB-4DD0-A9F9-A2815FEE1D5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3373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chart" Target="../charts/chart1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chart" Target="../charts/chart14.xml"/><Relationship Id="rId5" Type="http://schemas.openxmlformats.org/officeDocument/2006/relationships/chart" Target="../charts/chart13.xml"/><Relationship Id="rId4" Type="http://schemas.openxmlformats.org/officeDocument/2006/relationships/chart" Target="../charts/char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chart" Target="../charts/char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12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customXml" Target="../ink/ink1.xm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customXml" Target="../ink/ink3.xml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chart" Target="../charts/chart8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chart" Target="../charts/chart7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chart" Target="../charts/chart11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D42CC-98BB-6033-C73A-96E9C71D8B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12838"/>
            <a:ext cx="9144000" cy="2387600"/>
          </a:xfrm>
        </p:spPr>
        <p:txBody>
          <a:bodyPr/>
          <a:lstStyle/>
          <a:p>
            <a:r>
              <a:rPr lang="en-IN" dirty="0"/>
              <a:t>Final RTES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DA1E3-B17B-C6EC-C7D6-077E120A0F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46629"/>
          </a:xfrm>
        </p:spPr>
        <p:txBody>
          <a:bodyPr>
            <a:normAutofit/>
          </a:bodyPr>
          <a:lstStyle/>
          <a:p>
            <a:r>
              <a:rPr lang="en-IN" dirty="0" err="1"/>
              <a:t>Synchronome</a:t>
            </a:r>
            <a:r>
              <a:rPr lang="en-IN" dirty="0"/>
              <a:t> &amp; Time-Lapse Image Acquisition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26E28F-E45F-EAE7-E268-EE2CAC2AD28A}"/>
              </a:ext>
            </a:extLst>
          </p:cNvPr>
          <p:cNvSpPr txBox="1"/>
          <p:nvPr/>
        </p:nvSpPr>
        <p:spPr>
          <a:xfrm>
            <a:off x="9091246" y="5776545"/>
            <a:ext cx="2259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By : Gururaj Athani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118581D-685F-3653-E3EE-92D39A1BD9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98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04"/>
    </mc:Choice>
    <mc:Fallback xmlns="">
      <p:transition spd="slow" advTm="29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2DF4A-7C33-7516-391B-7F6E5BC97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IN" dirty="0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FEE63-FC5D-7CCD-F601-711AD7AAA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7667625" cy="29749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200" dirty="0"/>
              <a:t>1Hz:</a:t>
            </a:r>
          </a:p>
          <a:p>
            <a:r>
              <a:rPr lang="en-IN" sz="1200" dirty="0"/>
              <a:t>Can capture 1801 frames without any glitch, without any constraints,</a:t>
            </a:r>
          </a:p>
          <a:p>
            <a:r>
              <a:rPr lang="en-IN" sz="1200" dirty="0"/>
              <a:t>99% accuracy achieved.</a:t>
            </a:r>
          </a:p>
          <a:p>
            <a:r>
              <a:rPr lang="en-IN" sz="1200" dirty="0"/>
              <a:t>Drift observed between external clock and SW.</a:t>
            </a:r>
          </a:p>
          <a:p>
            <a:pPr marL="0" indent="0">
              <a:buNone/>
            </a:pPr>
            <a:endParaRPr lang="en-IN" sz="1200" dirty="0"/>
          </a:p>
          <a:p>
            <a:pPr marL="0" indent="0">
              <a:buNone/>
            </a:pPr>
            <a:r>
              <a:rPr lang="en-IN" sz="1200" dirty="0"/>
              <a:t>10Hz:</a:t>
            </a:r>
          </a:p>
          <a:p>
            <a:r>
              <a:rPr lang="en-IN" sz="1200" dirty="0"/>
              <a:t>The System is </a:t>
            </a:r>
            <a:r>
              <a:rPr lang="en-IN" sz="1200" b="1" dirty="0"/>
              <a:t>I/O </a:t>
            </a:r>
            <a:r>
              <a:rPr lang="en-IN" sz="1200" dirty="0"/>
              <a:t>bound for 10Hz, as the camera captures frames just under 30Hz.</a:t>
            </a:r>
          </a:p>
          <a:p>
            <a:r>
              <a:rPr lang="en-IN" sz="1200" dirty="0"/>
              <a:t>Can capture 1801 frames with </a:t>
            </a:r>
            <a:r>
              <a:rPr lang="en-IN" sz="1200" b="1" dirty="0"/>
              <a:t>few glitches</a:t>
            </a:r>
            <a:r>
              <a:rPr lang="en-IN" sz="1200" dirty="0"/>
              <a:t>, glitches due to cache miss? maybe due to ring buffer SW design could improve it.</a:t>
            </a:r>
          </a:p>
          <a:p>
            <a:r>
              <a:rPr lang="en-IN" sz="1200" dirty="0"/>
              <a:t>98% accuracy in timing achieved</a:t>
            </a:r>
          </a:p>
          <a:p>
            <a:r>
              <a:rPr lang="en-IN" sz="1200" dirty="0"/>
              <a:t>There a are few glitches and drift in the frames captured.</a:t>
            </a:r>
          </a:p>
          <a:p>
            <a:pPr marL="0" indent="0">
              <a:buNone/>
            </a:pPr>
            <a:endParaRPr lang="en-IN" sz="1200" dirty="0"/>
          </a:p>
          <a:p>
            <a:pPr marL="0" indent="0">
              <a:buNone/>
            </a:pPr>
            <a:r>
              <a:rPr lang="en-IN" sz="1200" dirty="0"/>
              <a:t>Additional Feature:</a:t>
            </a:r>
          </a:p>
          <a:p>
            <a:pPr marL="0" indent="0">
              <a:buNone/>
            </a:pPr>
            <a:r>
              <a:rPr lang="en-IN" sz="1200" dirty="0"/>
              <a:t>Filtering (Convolution) introduced, however, the execution time is too high, re-design necessary.</a:t>
            </a:r>
          </a:p>
          <a:p>
            <a:pPr marL="0" indent="0">
              <a:buNone/>
            </a:pPr>
            <a:endParaRPr lang="en-IN" sz="1200" dirty="0"/>
          </a:p>
          <a:p>
            <a:pPr marL="0" indent="0">
              <a:buNone/>
            </a:pPr>
            <a:endParaRPr lang="en-IN" sz="12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DA4798A-91D1-9D83-64A8-A2B9CCBFBF3C}"/>
              </a:ext>
            </a:extLst>
          </p:cNvPr>
          <p:cNvGrpSpPr/>
          <p:nvPr/>
        </p:nvGrpSpPr>
        <p:grpSpPr>
          <a:xfrm>
            <a:off x="8408460" y="4155016"/>
            <a:ext cx="3183466" cy="2413002"/>
            <a:chOff x="7806267" y="3617383"/>
            <a:chExt cx="3725333" cy="2794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969C9F5-DC25-8A41-B19F-A8EBA9E83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06267" y="3617383"/>
              <a:ext cx="3725333" cy="27940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426F71-C154-8A6C-8864-F03D28FF9E45}"/>
                </a:ext>
              </a:extLst>
            </p:cNvPr>
            <p:cNvSpPr txBox="1"/>
            <p:nvPr/>
          </p:nvSpPr>
          <p:spPr>
            <a:xfrm>
              <a:off x="7890933" y="4140200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rgbClr val="FFFF00"/>
                  </a:solidFill>
                </a:rPr>
                <a:t>stopwatch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4908B8F-34AD-EECC-9AF4-FDD0133CBC7B}"/>
                </a:ext>
              </a:extLst>
            </p:cNvPr>
            <p:cNvSpPr txBox="1"/>
            <p:nvPr/>
          </p:nvSpPr>
          <p:spPr>
            <a:xfrm>
              <a:off x="9745133" y="5791201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 err="1">
                  <a:solidFill>
                    <a:srgbClr val="FFFF00"/>
                  </a:solidFill>
                </a:rPr>
                <a:t>RaspberryPi</a:t>
              </a:r>
              <a:endParaRPr lang="en-IN" sz="1200" b="1" dirty="0">
                <a:solidFill>
                  <a:srgbClr val="FFFF00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5D25FC7-4EC6-AD3C-8493-8C9F14E29661}"/>
                </a:ext>
              </a:extLst>
            </p:cNvPr>
            <p:cNvSpPr txBox="1"/>
            <p:nvPr/>
          </p:nvSpPr>
          <p:spPr>
            <a:xfrm>
              <a:off x="10143067" y="4597400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rgbClr val="FFFF00"/>
                  </a:solidFill>
                </a:rPr>
                <a:t>Syslog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4E2B49C-835D-99DC-564E-85995ABECDD9}"/>
              </a:ext>
            </a:extLst>
          </p:cNvPr>
          <p:cNvSpPr txBox="1"/>
          <p:nvPr/>
        </p:nvSpPr>
        <p:spPr>
          <a:xfrm>
            <a:off x="9694333" y="5325533"/>
            <a:ext cx="1634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 err="1">
                <a:solidFill>
                  <a:srgbClr val="FFFF00"/>
                </a:solidFill>
              </a:rPr>
              <a:t>Logitec</a:t>
            </a:r>
            <a:r>
              <a:rPr lang="en-IN" sz="1200" b="1" dirty="0">
                <a:solidFill>
                  <a:srgbClr val="FFFF00"/>
                </a:solidFill>
              </a:rPr>
              <a:t> cam@30Hz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381ECF-6EC2-61F9-3829-64891BC33136}"/>
              </a:ext>
            </a:extLst>
          </p:cNvPr>
          <p:cNvSpPr txBox="1"/>
          <p:nvPr/>
        </p:nvSpPr>
        <p:spPr>
          <a:xfrm>
            <a:off x="9476317" y="3842808"/>
            <a:ext cx="178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Setup for 10Hz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628DE5B-56EE-F898-9B8D-E55BF5C3A66A}"/>
              </a:ext>
            </a:extLst>
          </p:cNvPr>
          <p:cNvGrpSpPr/>
          <p:nvPr/>
        </p:nvGrpSpPr>
        <p:grpSpPr>
          <a:xfrm>
            <a:off x="8447616" y="1296458"/>
            <a:ext cx="3329787" cy="2393950"/>
            <a:chOff x="4961466" y="4167716"/>
            <a:chExt cx="3329787" cy="239395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FD3D02E-74AC-0826-F9A3-F2CEF26A4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61466" y="4167716"/>
              <a:ext cx="3191933" cy="239395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3F59BEC-DA74-4C6A-E5B9-A2D07C214B90}"/>
                </a:ext>
              </a:extLst>
            </p:cNvPr>
            <p:cNvSpPr txBox="1"/>
            <p:nvPr/>
          </p:nvSpPr>
          <p:spPr>
            <a:xfrm>
              <a:off x="5940136" y="5015946"/>
              <a:ext cx="756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rgbClr val="FFFF00"/>
                  </a:solidFill>
                </a:rPr>
                <a:t>Sand timer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4D37A4-5F91-D5DB-B6DB-651C1A789B13}"/>
                </a:ext>
              </a:extLst>
            </p:cNvPr>
            <p:cNvSpPr txBox="1"/>
            <p:nvPr/>
          </p:nvSpPr>
          <p:spPr>
            <a:xfrm>
              <a:off x="5059603" y="4685745"/>
              <a:ext cx="11783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rgbClr val="FFFF00"/>
                  </a:solidFill>
                </a:rPr>
                <a:t>Clock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F913B00-AF1E-6242-2CEF-5A38CD54A5ED}"/>
                </a:ext>
              </a:extLst>
            </p:cNvPr>
            <p:cNvCxnSpPr>
              <a:cxnSpLocks/>
              <a:endCxn id="13" idx="1"/>
            </p:cNvCxnSpPr>
            <p:nvPr/>
          </p:nvCxnSpPr>
          <p:spPr>
            <a:xfrm flipV="1">
              <a:off x="5757333" y="5246779"/>
              <a:ext cx="182803" cy="121088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E8E064C-AB30-901A-9C8F-24E04B5C3374}"/>
                </a:ext>
              </a:extLst>
            </p:cNvPr>
            <p:cNvSpPr txBox="1"/>
            <p:nvPr/>
          </p:nvSpPr>
          <p:spPr>
            <a:xfrm>
              <a:off x="6493933" y="5774266"/>
              <a:ext cx="16340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 err="1">
                  <a:solidFill>
                    <a:srgbClr val="FFFF00"/>
                  </a:solidFill>
                </a:rPr>
                <a:t>Logitec</a:t>
              </a:r>
              <a:r>
                <a:rPr lang="en-IN" sz="1200" b="1" dirty="0">
                  <a:solidFill>
                    <a:srgbClr val="FFFF00"/>
                  </a:solidFill>
                </a:rPr>
                <a:t> cam@30Hz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C9F9793-BE3F-963B-8EF5-171C6C698111}"/>
                </a:ext>
              </a:extLst>
            </p:cNvPr>
            <p:cNvSpPr txBox="1"/>
            <p:nvPr/>
          </p:nvSpPr>
          <p:spPr>
            <a:xfrm>
              <a:off x="6610196" y="6117093"/>
              <a:ext cx="1178329" cy="248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 err="1">
                  <a:solidFill>
                    <a:srgbClr val="FFFF00"/>
                  </a:solidFill>
                </a:rPr>
                <a:t>RaspberryPi</a:t>
              </a:r>
              <a:endParaRPr lang="en-IN" sz="1200" b="1" dirty="0">
                <a:solidFill>
                  <a:srgbClr val="FFFF00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83097ED-F39C-A742-A3E6-7DD30B500683}"/>
                </a:ext>
              </a:extLst>
            </p:cNvPr>
            <p:cNvSpPr txBox="1"/>
            <p:nvPr/>
          </p:nvSpPr>
          <p:spPr>
            <a:xfrm>
              <a:off x="7112924" y="4749053"/>
              <a:ext cx="1178329" cy="248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rgbClr val="FFFF00"/>
                  </a:solidFill>
                </a:rPr>
                <a:t>Syslog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0A15CF3-C3FF-780D-0377-C2238A468B61}"/>
              </a:ext>
            </a:extLst>
          </p:cNvPr>
          <p:cNvSpPr txBox="1"/>
          <p:nvPr/>
        </p:nvSpPr>
        <p:spPr>
          <a:xfrm>
            <a:off x="9527117" y="935567"/>
            <a:ext cx="178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Setup for 1Hz </a:t>
            </a: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27376DB7-3ADB-C603-01CD-8FA403DD85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86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071"/>
    </mc:Choice>
    <mc:Fallback xmlns="">
      <p:transition spd="slow" advTm="135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4E5A4-A4F0-C0DA-ECE5-AE95A8193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Timing diagram with convolution feature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4FE5B686-72EE-9CCF-FAC7-FCD7F01546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4841769"/>
              </p:ext>
            </p:extLst>
          </p:nvPr>
        </p:nvGraphicFramePr>
        <p:xfrm>
          <a:off x="771348" y="1400611"/>
          <a:ext cx="5597313" cy="24714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F755FA6-1B72-860F-AAF2-469715B554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4893243"/>
              </p:ext>
            </p:extLst>
          </p:nvPr>
        </p:nvGraphicFramePr>
        <p:xfrm>
          <a:off x="861095" y="3945585"/>
          <a:ext cx="5516033" cy="2714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EFAB7AB-018A-6138-8506-8A1728EE49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5152247"/>
              </p:ext>
            </p:extLst>
          </p:nvPr>
        </p:nvGraphicFramePr>
        <p:xfrm>
          <a:off x="6895574" y="1484423"/>
          <a:ext cx="4577715" cy="27508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633742E-943A-95F2-0EA4-BB49D86AAD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5425316"/>
              </p:ext>
            </p:extLst>
          </p:nvPr>
        </p:nvGraphicFramePr>
        <p:xfrm>
          <a:off x="6743700" y="41148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7CE7329-5114-ED2A-F3A1-7F3613EC06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753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593"/>
    </mc:Choice>
    <mc:Fallback xmlns="">
      <p:transition spd="slow" advTm="58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39" x="5022850" y="2857500"/>
          <p14:tracePt t="1582" x="4997450" y="2832100"/>
          <p14:tracePt t="1623" x="5003800" y="2825750"/>
          <p14:tracePt t="1734" x="5010150" y="2825750"/>
          <p14:tracePt t="1774" x="5372100" y="3162300"/>
          <p14:tracePt t="1813" x="6915150" y="3797300"/>
          <p14:tracePt t="1853" x="7372350" y="3924300"/>
          <p14:tracePt t="1893" x="7397750" y="3924300"/>
          <p14:tracePt t="1933" x="7550150" y="3924300"/>
          <p14:tracePt t="1972" x="7607300" y="3924300"/>
          <p14:tracePt t="2303" x="7594600" y="3924300"/>
          <p14:tracePt t="2344" x="7531100" y="3924300"/>
          <p14:tracePt t="2382" x="7632700" y="3924300"/>
          <p14:tracePt t="2421" x="7708900" y="3924300"/>
          <p14:tracePt t="2461" x="7689850" y="3924300"/>
          <p14:tracePt t="2501" x="7613650" y="3937000"/>
          <p14:tracePt t="2540" x="7594600" y="3937000"/>
          <p14:tracePt t="2579" x="7581900" y="3937000"/>
          <p14:tracePt t="2619" x="7562850" y="3937000"/>
          <p14:tracePt t="2659" x="7550150" y="3937000"/>
          <p14:tracePt t="2698" x="7493000" y="3886200"/>
          <p14:tracePt t="2738" x="7473950" y="3873500"/>
          <p14:tracePt t="2777" x="7397750" y="3854450"/>
          <p14:tracePt t="2818" x="7366000" y="3854450"/>
          <p14:tracePt t="2857" x="7327900" y="3860800"/>
          <p14:tracePt t="2895" x="7264400" y="3867150"/>
          <p14:tracePt t="2935" x="7296150" y="3784600"/>
          <p14:tracePt t="2975" x="7524750" y="3752850"/>
          <p14:tracePt t="3015" x="7594600" y="3752850"/>
          <p14:tracePt t="3316" x="7575550" y="3759200"/>
          <p14:tracePt t="3358" x="7531100" y="3765550"/>
          <p14:tracePt t="3400" x="7524750" y="3784600"/>
          <p14:tracePt t="3441" x="7524750" y="3790950"/>
          <p14:tracePt t="3480" x="7429500" y="3829050"/>
          <p14:tracePt t="3520" x="6858000" y="4083050"/>
          <p14:tracePt t="3560" x="6851650" y="4121150"/>
          <p14:tracePt t="3731" x="6845300" y="4121150"/>
          <p14:tracePt t="3771" x="6800850" y="4127500"/>
          <p14:tracePt t="3811" x="6705600" y="4140200"/>
          <p14:tracePt t="3852" x="6604000" y="4146550"/>
          <p14:tracePt t="3891" x="6483350" y="4146550"/>
          <p14:tracePt t="3932" x="6292850" y="4114800"/>
          <p14:tracePt t="3973" x="6197600" y="4051300"/>
          <p14:tracePt t="4011" x="6191250" y="4044950"/>
          <p14:tracePt t="4093" x="6184900" y="4044950"/>
          <p14:tracePt t="4134" x="6178550" y="4032250"/>
          <p14:tracePt t="4427" x="6178550" y="4025900"/>
          <p14:tracePt t="4467" x="6191250" y="3975100"/>
          <p14:tracePt t="4505" x="6191250" y="3962400"/>
          <p14:tracePt t="4769" x="6184900" y="3962400"/>
          <p14:tracePt t="5233" x="6184900" y="3968750"/>
          <p14:tracePt t="5274" x="6184900" y="4032250"/>
          <p14:tracePt t="5313" x="6203950" y="4095750"/>
          <p14:tracePt t="5354" x="6248400" y="4178300"/>
          <p14:tracePt t="5395" x="6299200" y="4235450"/>
          <p14:tracePt t="5434" x="6311900" y="4241800"/>
          <p14:tracePt t="5476" x="6324600" y="4241800"/>
          <p14:tracePt t="5515" x="6330950" y="4229100"/>
          <p14:tracePt t="5554" x="6330950" y="4222750"/>
          <p14:tracePt t="5868" x="6330950" y="4216400"/>
          <p14:tracePt t="5913" x="6330950" y="4203700"/>
          <p14:tracePt t="5953" x="6330950" y="4184650"/>
          <p14:tracePt t="6201" x="6311900" y="4184650"/>
          <p14:tracePt t="6241" x="6070600" y="4184650"/>
          <p14:tracePt t="6281" x="5676900" y="4178300"/>
          <p14:tracePt t="6320" x="4959350" y="4083050"/>
          <p14:tracePt t="6361" x="3962400" y="4191000"/>
          <p14:tracePt t="6399" x="3879850" y="4305300"/>
          <p14:tracePt t="6439" x="4102100" y="4356100"/>
          <p14:tracePt t="6692" x="4076700" y="4356100"/>
          <p14:tracePt t="6732" x="3841750" y="4375150"/>
          <p14:tracePt t="6774" x="3048000" y="4425950"/>
          <p14:tracePt t="6815" x="2990850" y="4432300"/>
          <p14:tracePt t="6896" x="2984500" y="4432300"/>
          <p14:tracePt t="6935" x="2965450" y="4438650"/>
          <p14:tracePt t="6975" x="2876550" y="4438650"/>
          <p14:tracePt t="7015" x="2647950" y="4387850"/>
          <p14:tracePt t="7053" x="2362200" y="4311650"/>
          <p14:tracePt t="7093" x="2044700" y="4286250"/>
          <p14:tracePt t="7133" x="1924050" y="4279900"/>
          <p14:tracePt t="7174" x="1892300" y="4273550"/>
          <p14:tracePt t="7214" x="1924050" y="4235450"/>
          <p14:tracePt t="7253" x="2063750" y="4222750"/>
          <p14:tracePt t="7292" x="2127250" y="4222750"/>
          <p14:tracePt t="7331" x="2317750" y="4216400"/>
          <p14:tracePt t="7370" x="2292350" y="4197350"/>
          <p14:tracePt t="7410" x="2139950" y="4165600"/>
          <p14:tracePt t="7451" x="1898650" y="4127500"/>
          <p14:tracePt t="7489" x="1797050" y="4095750"/>
          <p14:tracePt t="7530" x="1670050" y="4006850"/>
          <p14:tracePt t="7570" x="1587500" y="3886200"/>
          <p14:tracePt t="7610" x="1511300" y="3778250"/>
          <p14:tracePt t="7650" x="1390650" y="3670300"/>
          <p14:tracePt t="7691" x="1219200" y="3536950"/>
          <p14:tracePt t="7732" x="1104900" y="3460750"/>
          <p14:tracePt t="7772" x="1098550" y="3448050"/>
          <p14:tracePt t="7812" x="1085850" y="3397250"/>
          <p14:tracePt t="7853" x="1060450" y="3321050"/>
          <p14:tracePt t="7893" x="1041400" y="3244850"/>
          <p14:tracePt t="7934" x="1041400" y="3238500"/>
          <p14:tracePt t="7974" x="1041400" y="3225800"/>
          <p14:tracePt t="8014" x="1047750" y="3213100"/>
          <p14:tracePt t="8054" x="1079500" y="3200400"/>
          <p14:tracePt t="8094" x="1104900" y="3194050"/>
          <p14:tracePt t="8135" x="1111250" y="3194050"/>
          <p14:tracePt t="8304" x="1117600" y="3194050"/>
          <p14:tracePt t="8346" x="1123950" y="3225800"/>
          <p14:tracePt t="8387" x="1123950" y="3257550"/>
          <p14:tracePt t="8572" x="1123950" y="3263900"/>
          <p14:tracePt t="8790" x="1123950" y="3270250"/>
          <p14:tracePt t="8831" x="1117600" y="3270250"/>
          <p14:tracePt t="9571" x="1123950" y="3270250"/>
          <p14:tracePt t="9612" x="1130300" y="3282950"/>
          <p14:tracePt t="9651" x="1136650" y="3282950"/>
          <p14:tracePt t="9691" x="1149350" y="3282950"/>
          <p14:tracePt t="9731" x="1155700" y="3282950"/>
          <p14:tracePt t="9771" x="1168400" y="3282950"/>
          <p14:tracePt t="9811" x="1187450" y="3282950"/>
          <p14:tracePt t="9851" x="1206500" y="3282950"/>
          <p14:tracePt t="9893" x="1219200" y="3282950"/>
          <p14:tracePt t="9933" x="1263650" y="3282950"/>
          <p14:tracePt t="9975" x="1295400" y="3276600"/>
          <p14:tracePt t="10015" x="1301750" y="3276600"/>
          <p14:tracePt t="10117" x="1308100" y="3276600"/>
          <p14:tracePt t="10156" x="1358900" y="3263900"/>
          <p14:tracePt t="10196" x="1403350" y="3263900"/>
          <p14:tracePt t="10236" x="1409700" y="3263900"/>
          <p14:tracePt t="10418" x="1422400" y="3263900"/>
          <p14:tracePt t="10458" x="1473200" y="3263900"/>
          <p14:tracePt t="10499" x="1479550" y="3263900"/>
          <p14:tracePt t="10843" x="1485900" y="3263900"/>
          <p14:tracePt t="10881" x="1492250" y="3270250"/>
          <p14:tracePt t="10921" x="1517650" y="3270250"/>
          <p14:tracePt t="10960" x="1543050" y="3263900"/>
          <p14:tracePt t="11155" x="1549400" y="3263900"/>
          <p14:tracePt t="11195" x="1612900" y="3270250"/>
          <p14:tracePt t="11236" x="1644650" y="3276600"/>
          <p14:tracePt t="11314" x="1663700" y="3282950"/>
          <p14:tracePt t="11354" x="1714500" y="3289300"/>
          <p14:tracePt t="11394" x="1733550" y="3295650"/>
          <p14:tracePt t="11436" x="1746250" y="3295650"/>
          <p14:tracePt t="11477" x="1752600" y="3295650"/>
          <p14:tracePt t="11519" x="1758950" y="3295650"/>
          <p14:tracePt t="11601" x="1771650" y="3295650"/>
          <p14:tracePt t="11641" x="1809750" y="3295650"/>
          <p14:tracePt t="11857" x="1816100" y="3295650"/>
          <p14:tracePt t="11901" x="1854200" y="3295650"/>
          <p14:tracePt t="11988" x="1854200" y="3302000"/>
          <p14:tracePt t="12027" x="1866900" y="3302000"/>
          <p14:tracePt t="12068" x="1879600" y="3295650"/>
          <p14:tracePt t="12107" x="1905000" y="3295650"/>
          <p14:tracePt t="12146" x="1962150" y="3295650"/>
          <p14:tracePt t="12187" x="2063750" y="3295650"/>
          <p14:tracePt t="12227" x="2133600" y="3295650"/>
          <p14:tracePt t="12267" x="2165350" y="3289300"/>
          <p14:tracePt t="12307" x="2171700" y="3282950"/>
          <p14:tracePt t="12398" x="2178050" y="3276600"/>
          <p14:tracePt t="12435" x="2209800" y="3276600"/>
          <p14:tracePt t="12474" x="2266950" y="3276600"/>
          <p14:tracePt t="12514" x="2349500" y="3276600"/>
          <p14:tracePt t="12554" x="2419350" y="3276600"/>
          <p14:tracePt t="12595" x="2444750" y="3276600"/>
          <p14:tracePt t="12635" x="2482850" y="3276600"/>
          <p14:tracePt t="12673" x="2571750" y="3276600"/>
          <p14:tracePt t="12713" x="2679700" y="3276600"/>
          <p14:tracePt t="12752" x="2724150" y="3276600"/>
          <p14:tracePt t="12860" x="2724150" y="3270250"/>
          <p14:tracePt t="12963" x="2724150" y="3263900"/>
          <p14:tracePt t="13004" x="2736850" y="3257550"/>
          <p14:tracePt t="13046" x="2774950" y="3257550"/>
          <p14:tracePt t="13088" x="2813050" y="3257550"/>
          <p14:tracePt t="13129" x="2819400" y="3257550"/>
          <p14:tracePt t="13358" x="2825750" y="3257550"/>
          <p14:tracePt t="13401" x="2838450" y="3263900"/>
          <p14:tracePt t="13443" x="2844800" y="3263900"/>
          <p14:tracePt t="13568" x="2851150" y="3263900"/>
          <p14:tracePt t="13608" x="2895600" y="3276600"/>
          <p14:tracePt t="13649" x="2927350" y="3289300"/>
          <p14:tracePt t="13688" x="2940050" y="3289300"/>
          <p14:tracePt t="13729" x="2959100" y="3289300"/>
          <p14:tracePt t="13778" x="3009900" y="3295650"/>
          <p14:tracePt t="13821" x="3092450" y="3308350"/>
          <p14:tracePt t="13863" x="3111500" y="3308350"/>
          <p14:tracePt t="14120" x="3124200" y="3308350"/>
          <p14:tracePt t="14161" x="3181350" y="3308350"/>
          <p14:tracePt t="14200" x="3219450" y="3308350"/>
          <p14:tracePt t="14315" x="3225800" y="3308350"/>
          <p14:tracePt t="14353" x="3295650" y="3289300"/>
          <p14:tracePt t="14393" x="3365500" y="3270250"/>
          <p14:tracePt t="14435" x="3390900" y="3270250"/>
          <p14:tracePt t="14476" x="3422650" y="3270250"/>
          <p14:tracePt t="14515" x="3454400" y="3276600"/>
          <p14:tracePt t="14553" x="3536950" y="3289300"/>
          <p14:tracePt t="14593" x="3625850" y="3289300"/>
          <p14:tracePt t="14632" x="3676650" y="3289300"/>
          <p14:tracePt t="14672" x="3746500" y="3289300"/>
          <p14:tracePt t="14711" x="3810000" y="3295650"/>
          <p14:tracePt t="14752" x="3873500" y="3308350"/>
          <p14:tracePt t="14792" x="3886200" y="3308350"/>
          <p14:tracePt t="15345" x="3892550" y="3308350"/>
          <p14:tracePt t="15385" x="3898900" y="3308350"/>
          <p14:tracePt t="15492" x="3905250" y="3308350"/>
          <p14:tracePt t="15537" x="3917950" y="3308350"/>
          <p14:tracePt t="15579" x="3937000" y="3308350"/>
          <p14:tracePt t="15619" x="3943350" y="3308350"/>
          <p14:tracePt t="15658" x="3968750" y="3308350"/>
          <p14:tracePt t="15698" x="3975100" y="3308350"/>
          <p14:tracePt t="16162" x="3981450" y="3308350"/>
          <p14:tracePt t="16204" x="4241800" y="3263900"/>
          <p14:tracePt t="16243" x="4279900" y="3251200"/>
          <p14:tracePt t="16665" x="4222750" y="3251200"/>
          <p14:tracePt t="16709" x="3841750" y="3200400"/>
          <p14:tracePt t="16748" x="3752850" y="3194050"/>
          <p14:tracePt t="16789" x="4502150" y="3187700"/>
          <p14:tracePt t="16827" x="6115050" y="2984500"/>
          <p14:tracePt t="16867" x="7181850" y="2984500"/>
          <p14:tracePt t="16906" x="7283450" y="2990850"/>
          <p14:tracePt t="16946" x="7289800" y="3003550"/>
          <p14:tracePt t="16989" x="7289800" y="3009900"/>
          <p14:tracePt t="17028" x="7289800" y="3022600"/>
          <p14:tracePt t="17066" x="7264400" y="3048000"/>
          <p14:tracePt t="17109" x="6692900" y="3200400"/>
          <p14:tracePt t="17153" x="4210050" y="3352800"/>
          <p14:tracePt t="17192" x="1993900" y="3587750"/>
          <p14:tracePt t="17232" x="1397000" y="3778250"/>
          <p14:tracePt t="17272" x="1416050" y="4311650"/>
          <p14:tracePt t="17311" x="1492250" y="4794250"/>
          <p14:tracePt t="17351" x="1492250" y="4845050"/>
          <p14:tracePt t="17391" x="1447800" y="4883150"/>
          <p14:tracePt t="17432" x="1244600" y="5010150"/>
          <p14:tracePt t="17471" x="1047750" y="5130800"/>
          <p14:tracePt t="17512" x="1047750" y="5353050"/>
          <p14:tracePt t="17550" x="1270000" y="5391150"/>
          <p14:tracePt t="17591" x="1384300" y="5378450"/>
          <p14:tracePt t="17686" x="1384300" y="5365750"/>
          <p14:tracePt t="17725" x="1390650" y="5340350"/>
          <p14:tracePt t="17766" x="1422400" y="5334000"/>
          <p14:tracePt t="17808" x="1460500" y="5461000"/>
          <p14:tracePt t="17848" x="1466850" y="5721350"/>
          <p14:tracePt t="17887" x="1479550" y="6108700"/>
          <p14:tracePt t="17927" x="1536700" y="6388100"/>
          <p14:tracePt t="17966" x="1555750" y="6546850"/>
          <p14:tracePt t="18005" x="1555750" y="6686550"/>
          <p14:tracePt t="18045" x="1555750" y="6705600"/>
          <p14:tracePt t="18086" x="1549400" y="6705600"/>
          <p14:tracePt t="18125" x="1549400" y="6680200"/>
          <p14:tracePt t="18165" x="1536700" y="6438900"/>
          <p14:tracePt t="18206" x="1562100" y="6051550"/>
          <p14:tracePt t="18246" x="1619250" y="5784850"/>
          <p14:tracePt t="18285" x="1631950" y="5651500"/>
          <p14:tracePt t="18325" x="1631950" y="5626100"/>
          <p14:tracePt t="18364" x="1631950" y="5619750"/>
          <p14:tracePt t="18441" x="1606550" y="5537200"/>
          <p14:tracePt t="18480" x="1568450" y="5372100"/>
          <p14:tracePt t="18520" x="1568450" y="5289550"/>
          <p14:tracePt t="18559" x="1574800" y="5213350"/>
          <p14:tracePt t="18600" x="1587500" y="5175250"/>
          <p14:tracePt t="18640" x="1593850" y="5156200"/>
          <p14:tracePt t="18679" x="1600200" y="5156200"/>
          <p14:tracePt t="19000" x="1593850" y="5162550"/>
          <p14:tracePt t="19038" x="1543050" y="5194300"/>
          <p14:tracePt t="19080" x="1485900" y="5226050"/>
          <p14:tracePt t="19120" x="1416050" y="5251450"/>
          <p14:tracePt t="19159" x="1403350" y="5264150"/>
          <p14:tracePt t="19236" x="1390650" y="5276850"/>
          <p14:tracePt t="19276" x="1384300" y="5283200"/>
          <p14:tracePt t="19408" x="1384300" y="5270500"/>
          <p14:tracePt t="19449" x="1409700" y="5200650"/>
          <p14:tracePt t="19489" x="1428750" y="5168900"/>
          <p14:tracePt t="19530" x="1454150" y="5162550"/>
          <p14:tracePt t="19571" x="1498600" y="5168900"/>
          <p14:tracePt t="19610" x="1511300" y="5175250"/>
          <p14:tracePt t="19650" x="1511300" y="5181600"/>
          <p14:tracePt t="19729" x="1517650" y="5181600"/>
          <p14:tracePt t="19769" x="1524000" y="5181600"/>
          <p14:tracePt t="19808" x="1530350" y="5181600"/>
          <p14:tracePt t="19886" x="1536700" y="5181600"/>
          <p14:tracePt t="19928" x="1536700" y="5194300"/>
          <p14:tracePt t="20131" x="1543050" y="5194300"/>
          <p14:tracePt t="20484" x="1543050" y="5200650"/>
          <p14:tracePt t="20524" x="1543050" y="5207000"/>
          <p14:tracePt t="20564" x="1543050" y="5219700"/>
          <p14:tracePt t="20603" x="1543050" y="5226050"/>
          <p14:tracePt t="20705" x="1543050" y="5207000"/>
          <p14:tracePt t="20760" x="1543050" y="5200650"/>
          <p14:tracePt t="20801" x="1517650" y="5264150"/>
          <p14:tracePt t="20841" x="1435100" y="5492750"/>
          <p14:tracePt t="20882" x="1371600" y="5695950"/>
          <p14:tracePt t="20921" x="1365250" y="5791200"/>
          <p14:tracePt t="20961" x="1314450" y="5969000"/>
          <p14:tracePt t="21000" x="1270000" y="6096000"/>
          <p14:tracePt t="21042" x="1250950" y="6127750"/>
          <p14:tracePt t="21082" x="1250950" y="6146800"/>
          <p14:tracePt t="21175" x="1250950" y="6121400"/>
          <p14:tracePt t="21213" x="1250950" y="5962650"/>
          <p14:tracePt t="21254" x="1244600" y="5746750"/>
          <p14:tracePt t="21294" x="1244600" y="5537200"/>
          <p14:tracePt t="21334" x="1257300" y="5403850"/>
          <p14:tracePt t="21373" x="1308100" y="5219700"/>
          <p14:tracePt t="21415" x="1352550" y="5054600"/>
          <p14:tracePt t="21455" x="1365250" y="5029200"/>
          <p14:tracePt t="21601" x="1365250" y="5041900"/>
          <p14:tracePt t="21642" x="1397000" y="5118100"/>
          <p14:tracePt t="21720" x="1397000" y="5124450"/>
          <p14:tracePt t="21760" x="1409700" y="5149850"/>
          <p14:tracePt t="21801" x="1422400" y="5175250"/>
          <p14:tracePt t="21843" x="1428750" y="5200650"/>
          <p14:tracePt t="21993" x="1428750" y="5207000"/>
          <p14:tracePt t="22032" x="1441450" y="5207000"/>
          <p14:tracePt t="22072" x="1689100" y="5156200"/>
          <p14:tracePt t="22111" x="1911350" y="5067300"/>
          <p14:tracePt t="22152" x="1943100" y="5035550"/>
          <p14:tracePt t="22232" x="1943100" y="5067300"/>
          <p14:tracePt t="22273" x="2095500" y="5092700"/>
          <p14:tracePt t="22312" x="2406650" y="5029200"/>
          <p14:tracePt t="22357" x="2482850" y="4959350"/>
          <p14:tracePt t="22401" x="2495550" y="4933950"/>
          <p14:tracePt t="22478" x="2482850" y="4933950"/>
          <p14:tracePt t="22518" x="2444750" y="4940300"/>
          <p14:tracePt t="22558" x="2381250" y="4959350"/>
          <p14:tracePt t="22599" x="2139950" y="4972050"/>
          <p14:tracePt t="22637" x="1866900" y="4991100"/>
          <p14:tracePt t="22676" x="1758950" y="5010150"/>
          <p14:tracePt t="22716" x="1663700" y="5035550"/>
          <p14:tracePt t="22756" x="1612900" y="5054600"/>
          <p14:tracePt t="22797" x="1606550" y="5067300"/>
          <p14:tracePt t="22836" x="1543050" y="5080000"/>
          <p14:tracePt t="22876" x="1460500" y="5124450"/>
          <p14:tracePt t="22942" x="1460500" y="5118100"/>
          <p14:tracePt t="22981" x="1460500" y="5105400"/>
          <p14:tracePt t="23068" x="1473200" y="5105400"/>
          <p14:tracePt t="23107" x="1619250" y="5118100"/>
          <p14:tracePt t="23151" x="1835150" y="5175250"/>
          <p14:tracePt t="23191" x="1841500" y="5181600"/>
          <p14:tracePt t="23230" x="1847850" y="5194300"/>
          <p14:tracePt t="23272" x="1860550" y="5200650"/>
          <p14:tracePt t="23312" x="1860550" y="5194300"/>
          <p14:tracePt t="23351" x="1860550" y="5187950"/>
          <p14:tracePt t="23390" x="1841500" y="5156200"/>
          <p14:tracePt t="23430" x="1828800" y="5130800"/>
          <p14:tracePt t="23469" x="1822450" y="5130800"/>
          <p14:tracePt t="23512" x="1822450" y="5124450"/>
          <p14:tracePt t="23550" x="1701800" y="5130800"/>
          <p14:tracePt t="23589" x="1574800" y="5168900"/>
          <p14:tracePt t="23628" x="1473200" y="5187950"/>
          <p14:tracePt t="23669" x="1428750" y="5187950"/>
          <p14:tracePt t="23709" x="1403350" y="5181600"/>
          <p14:tracePt t="23749" x="1384300" y="5175250"/>
          <p14:tracePt t="23788" x="1358900" y="5175250"/>
          <p14:tracePt t="23830" x="1346200" y="5187950"/>
          <p14:tracePt t="23870" x="1339850" y="5200650"/>
          <p14:tracePt t="23965" x="1333500" y="5200650"/>
          <p14:tracePt t="24005" x="1333500" y="5187950"/>
          <p14:tracePt t="24145" x="1346200" y="5194300"/>
          <p14:tracePt t="24186" x="1384300" y="5200650"/>
          <p14:tracePt t="24270" x="1390650" y="5200650"/>
          <p14:tracePt t="24308" x="1403350" y="5200650"/>
          <p14:tracePt t="24348" x="1409700" y="5200650"/>
          <p14:tracePt t="24389" x="1422400" y="5200650"/>
          <p14:tracePt t="24428" x="1441450" y="5200650"/>
          <p14:tracePt t="24504" x="1447800" y="5200650"/>
          <p14:tracePt t="24543" x="1460500" y="5200650"/>
          <p14:tracePt t="24582" x="1466850" y="5200650"/>
          <p14:tracePt t="24621" x="1479550" y="5200650"/>
          <p14:tracePt t="24726" x="1485900" y="5200650"/>
          <p14:tracePt t="24829" x="1492250" y="5200650"/>
          <p14:tracePt t="24868" x="1504950" y="5200650"/>
          <p14:tracePt t="24908" x="1511300" y="5200650"/>
          <p14:tracePt t="24984" x="1517650" y="5200650"/>
          <p14:tracePt t="25024" x="1536700" y="5200650"/>
          <p14:tracePt t="25063" x="1543050" y="5200650"/>
          <p14:tracePt t="25139" x="1555750" y="5200650"/>
          <p14:tracePt t="25177" x="1562100" y="5194300"/>
          <p14:tracePt t="25254" x="1574800" y="5187950"/>
          <p14:tracePt t="25294" x="1606550" y="5168900"/>
          <p14:tracePt t="25333" x="1625600" y="5156200"/>
          <p14:tracePt t="25457" x="1631950" y="5156200"/>
          <p14:tracePt t="25498" x="1638300" y="5162550"/>
          <p14:tracePt t="25542" x="1644650" y="5162550"/>
          <p14:tracePt t="25583" x="1657350" y="5162550"/>
          <p14:tracePt t="25622" x="1663700" y="5181600"/>
          <p14:tracePt t="25661" x="1670050" y="5187950"/>
          <p14:tracePt t="25738" x="1682750" y="5187950"/>
          <p14:tracePt t="25778" x="1714500" y="5181600"/>
          <p14:tracePt t="25818" x="1727200" y="5187950"/>
          <p14:tracePt t="25859" x="1733550" y="5194300"/>
          <p14:tracePt t="25898" x="1746250" y="5181600"/>
          <p14:tracePt t="25937" x="1778000" y="5162550"/>
          <p14:tracePt t="26016" x="1778000" y="5168900"/>
          <p14:tracePt t="26056" x="1784350" y="5168900"/>
          <p14:tracePt t="26095" x="1816100" y="5168900"/>
          <p14:tracePt t="26134" x="1854200" y="5156200"/>
          <p14:tracePt t="26212" x="1841500" y="5187950"/>
          <p14:tracePt t="26257" x="1682750" y="5207000"/>
          <p14:tracePt t="26297" x="1397000" y="5207000"/>
          <p14:tracePt t="26337" x="1358900" y="5194300"/>
          <p14:tracePt t="26378" x="1358900" y="5187950"/>
          <p14:tracePt t="26462" x="1352550" y="5187950"/>
          <p14:tracePt t="26500" x="1295400" y="5207000"/>
          <p14:tracePt t="26539" x="1276350" y="5207000"/>
          <p14:tracePt t="26620" x="1276350" y="5219700"/>
          <p14:tracePt t="26659" x="1263650" y="5283200"/>
          <p14:tracePt t="26697" x="1263650" y="5340350"/>
          <p14:tracePt t="26736" x="1263650" y="5403850"/>
          <p14:tracePt t="26774" x="1263650" y="5416550"/>
          <p14:tracePt t="26813" x="1270000" y="5397500"/>
          <p14:tracePt t="26852" x="1289050" y="5295900"/>
          <p14:tracePt t="26892" x="1301750" y="5200650"/>
          <p14:tracePt t="26932" x="1308100" y="5194300"/>
          <p14:tracePt t="27019" x="1314450" y="5194300"/>
          <p14:tracePt t="27055" x="1320800" y="5194300"/>
          <p14:tracePt t="27094" x="1327150" y="5194300"/>
          <p14:tracePt t="27132" x="1327150" y="5213350"/>
          <p14:tracePt t="27172" x="1327150" y="5289550"/>
          <p14:tracePt t="27210" x="1327150" y="5302250"/>
          <p14:tracePt t="27294" x="1327150" y="5308600"/>
          <p14:tracePt t="27333" x="1327150" y="5372100"/>
          <p14:tracePt t="27374" x="1301750" y="5530850"/>
          <p14:tracePt t="27414" x="1276350" y="5702300"/>
          <p14:tracePt t="27454" x="1270000" y="5727700"/>
          <p14:tracePt t="27494" x="1270000" y="5734050"/>
          <p14:tracePt t="27533" x="1270000" y="5778500"/>
          <p14:tracePt t="27572" x="1276350" y="5822950"/>
          <p14:tracePt t="27613" x="1282700" y="5861050"/>
          <p14:tracePt t="27651" x="1282700" y="5886450"/>
          <p14:tracePt t="27692" x="1289050" y="5899150"/>
          <p14:tracePt t="27731" x="1289050" y="5930900"/>
          <p14:tracePt t="27769" x="1295400" y="6032500"/>
          <p14:tracePt t="27810" x="1308100" y="6076950"/>
          <p14:tracePt t="27851" x="1308100" y="6096000"/>
          <p14:tracePt t="27891" x="1314450" y="6108700"/>
          <p14:tracePt t="27930" x="1320800" y="6108700"/>
          <p14:tracePt t="27968" x="1320800" y="6127750"/>
          <p14:tracePt t="28007" x="1320800" y="6203950"/>
          <p14:tracePt t="28048" x="1320800" y="6254750"/>
          <p14:tracePt t="28127" x="1327150" y="6254750"/>
          <p14:tracePt t="28357" x="1333500" y="6254750"/>
          <p14:tracePt t="28398" x="1346200" y="6261100"/>
          <p14:tracePt t="28488" x="1339850" y="6261100"/>
          <p14:tracePt t="28528" x="1320800" y="6261100"/>
          <p14:tracePt t="28604" x="1346200" y="6280150"/>
          <p14:tracePt t="28643" x="1422400" y="6286500"/>
          <p14:tracePt t="28719" x="1409700" y="6280150"/>
          <p14:tracePt t="28759" x="1397000" y="6280150"/>
          <p14:tracePt t="28956" x="1390650" y="6280150"/>
          <p14:tracePt t="28998" x="1339850" y="6267450"/>
          <p14:tracePt t="29182" x="1327150" y="6267450"/>
          <p14:tracePt t="29222" x="1276350" y="6267450"/>
          <p14:tracePt t="29275" x="1282700" y="6267450"/>
          <p14:tracePt t="29313" x="1314450" y="6267450"/>
          <p14:tracePt t="29351" x="1352550" y="6267450"/>
          <p14:tracePt t="29390" x="1352550" y="6261100"/>
          <p14:tracePt t="29428" x="1333500" y="6159500"/>
          <p14:tracePt t="29468" x="1270000" y="5943600"/>
          <p14:tracePt t="29507" x="1250950" y="5803900"/>
          <p14:tracePt t="29547" x="1250950" y="5695950"/>
          <p14:tracePt t="29586" x="1250950" y="5575300"/>
          <p14:tracePt t="29626" x="1250950" y="5480050"/>
          <p14:tracePt t="29666" x="1250950" y="5365750"/>
          <p14:tracePt t="29705" x="1250950" y="5257800"/>
          <p14:tracePt t="29745" x="1244600" y="5187950"/>
          <p14:tracePt t="29785" x="1257300" y="5149850"/>
          <p14:tracePt t="29824" x="1289050" y="5105400"/>
          <p14:tracePt t="29864" x="1289050" y="5099050"/>
          <p14:tracePt t="29903" x="1295400" y="5099050"/>
          <p14:tracePt t="29998" x="1301750" y="5099050"/>
          <p14:tracePt t="30036" x="1333500" y="5099050"/>
          <p14:tracePt t="30074" x="1365250" y="5105400"/>
          <p14:tracePt t="30114" x="1384300" y="5130800"/>
          <p14:tracePt t="30153" x="1403350" y="5162550"/>
          <p14:tracePt t="30195" x="1409700" y="5187950"/>
          <p14:tracePt t="30272" x="1416050" y="5207000"/>
          <p14:tracePt t="30349" x="1428750" y="5207000"/>
          <p14:tracePt t="30390" x="1441450" y="5207000"/>
          <p14:tracePt t="30466" x="1447800" y="5207000"/>
          <p14:tracePt t="30505" x="1524000" y="5118100"/>
          <p14:tracePt t="30545" x="1562100" y="5060950"/>
          <p14:tracePt t="30585" x="1562100" y="5054600"/>
          <p14:tracePt t="30624" x="1562100" y="5067300"/>
          <p14:tracePt t="30663" x="1562100" y="5143500"/>
          <p14:tracePt t="30701" x="1562100" y="5213350"/>
          <p14:tracePt t="30741" x="1574800" y="5238750"/>
          <p14:tracePt t="30781" x="1587500" y="5226050"/>
          <p14:tracePt t="30822" x="1606550" y="5207000"/>
          <p14:tracePt t="30861" x="1619250" y="5207000"/>
          <p14:tracePt t="30924" x="1625600" y="5207000"/>
          <p14:tracePt t="30968" x="1670050" y="5194300"/>
          <p14:tracePt t="31007" x="1784350" y="5149850"/>
          <p14:tracePt t="31046" x="1885950" y="5143500"/>
          <p14:tracePt t="31136" x="1892300" y="5143500"/>
          <p14:tracePt t="31175" x="1936750" y="5143500"/>
          <p14:tracePt t="31214" x="2044700" y="5130800"/>
          <p14:tracePt t="31253" x="2070100" y="5130800"/>
          <p14:tracePt t="31292" x="2095500" y="5099050"/>
          <p14:tracePt t="31330" x="2178050" y="4978400"/>
          <p14:tracePt t="31370" x="2241550" y="4845050"/>
          <p14:tracePt t="31411" x="2273300" y="4826000"/>
          <p14:tracePt t="31450" x="2324100" y="4864100"/>
          <p14:tracePt t="31490" x="2349500" y="4908550"/>
          <p14:tracePt t="31568" x="2381250" y="4889500"/>
          <p14:tracePt t="31608" x="2419350" y="4889500"/>
          <p14:tracePt t="31648" x="2438400" y="4940300"/>
          <p14:tracePt t="31688" x="2444750" y="4953000"/>
          <p14:tracePt t="31729" x="2457450" y="4921250"/>
          <p14:tracePt t="31768" x="2470150" y="4883150"/>
          <p14:tracePt t="31859" x="2476500" y="4889500"/>
          <p14:tracePt t="31898" x="2495550" y="4883150"/>
          <p14:tracePt t="31939" x="2552700" y="4832350"/>
          <p14:tracePt t="31978" x="2584450" y="4819650"/>
          <p14:tracePt t="32016" x="2590800" y="4819650"/>
          <p14:tracePt t="32056" x="2603500" y="4851400"/>
          <p14:tracePt t="32132" x="2603500" y="4845050"/>
          <p14:tracePt t="32171" x="2616200" y="4826000"/>
          <p14:tracePt t="32211" x="2628900" y="4832350"/>
          <p14:tracePt t="32250" x="2679700" y="4895850"/>
          <p14:tracePt t="32291" x="2698750" y="4895850"/>
          <p14:tracePt t="32330" x="2749550" y="4806950"/>
          <p14:tracePt t="32372" x="2781300" y="4762500"/>
          <p14:tracePt t="32411" x="2787650" y="4775200"/>
          <p14:tracePt t="32453" x="2832100" y="4870450"/>
          <p14:tracePt t="32494" x="2870200" y="4883150"/>
          <p14:tracePt t="32535" x="2921000" y="4851400"/>
          <p14:tracePt t="32575" x="3067050" y="4794250"/>
          <p14:tracePt t="32615" x="3175000" y="4800600"/>
          <p14:tracePt t="32655" x="3175000" y="4806950"/>
          <p14:tracePt t="32802" x="3181350" y="4806950"/>
          <p14:tracePt t="32842" x="3225800" y="4851400"/>
          <p14:tracePt t="32883" x="3556000" y="5016500"/>
          <p14:tracePt t="32924" x="4629150" y="5321300"/>
          <p14:tracePt t="32963" x="6311900" y="5607050"/>
          <p14:tracePt t="33004" x="7734300" y="5810250"/>
          <p14:tracePt t="33044" x="8521700" y="5943600"/>
          <p14:tracePt t="33083" x="8743950" y="6108700"/>
          <p14:tracePt t="33124" x="8597900" y="6121400"/>
          <p14:tracePt t="33163" x="8591550" y="6121400"/>
          <p14:tracePt t="33202" x="8470900" y="6108700"/>
          <p14:tracePt t="33242" x="8540750" y="6096000"/>
          <p14:tracePt t="33283" x="8743950" y="6115050"/>
          <p14:tracePt t="33327" x="8820150" y="6115050"/>
          <p14:tracePt t="33366" x="8826500" y="6115050"/>
          <p14:tracePt t="33406" x="8604250" y="6165850"/>
          <p14:tracePt t="33445" x="8261350" y="6197600"/>
          <p14:tracePt t="33484" x="8108950" y="6197600"/>
          <p14:tracePt t="33524" x="8096250" y="6197600"/>
          <p14:tracePt t="33563" x="8051800" y="6223000"/>
          <p14:tracePt t="33604" x="7956550" y="6254750"/>
          <p14:tracePt t="33644" x="7937500" y="6267450"/>
          <p14:tracePt t="33683" x="7905750" y="6280150"/>
          <p14:tracePt t="33722" x="7785100" y="6324600"/>
          <p14:tracePt t="33762" x="7588250" y="6362700"/>
          <p14:tracePt t="33803" x="7550150" y="6362700"/>
          <p14:tracePt t="33880" x="7556500" y="6356350"/>
          <p14:tracePt t="33923" x="7734300" y="6235700"/>
          <p14:tracePt t="33964" x="8172450" y="5969000"/>
          <p14:tracePt t="34005" x="8877300" y="5632450"/>
          <p14:tracePt t="34046" x="9131300" y="5384800"/>
          <p14:tracePt t="34087" x="9258300" y="5232400"/>
          <p14:tracePt t="34127" x="9353550" y="5105400"/>
          <p14:tracePt t="34168" x="9378950" y="5029200"/>
          <p14:tracePt t="34209" x="9404350" y="4978400"/>
          <p14:tracePt t="34248" x="9455150" y="4927600"/>
          <p14:tracePt t="34288" x="9563100" y="4838700"/>
          <p14:tracePt t="34328" x="9594850" y="4813300"/>
          <p14:tracePt t="34407" x="9594850" y="4895850"/>
          <p14:tracePt t="34447" x="9594850" y="5175250"/>
          <p14:tracePt t="34486" x="9658350" y="5670550"/>
          <p14:tracePt t="34525" x="9664700" y="5943600"/>
          <p14:tracePt t="34565" x="9613900" y="6184900"/>
          <p14:tracePt t="34603" x="9613900" y="6261100"/>
          <p14:tracePt t="34679" x="9613900" y="6229350"/>
          <p14:tracePt t="34717" x="9613900" y="6076950"/>
          <p14:tracePt t="34756" x="9613900" y="5854700"/>
          <p14:tracePt t="34795" x="9652000" y="5492750"/>
          <p14:tracePt t="34834" x="9683750" y="5029200"/>
          <p14:tracePt t="34875" x="9683750" y="4679950"/>
          <p14:tracePt t="34916" x="9594850" y="4356100"/>
          <p14:tracePt t="34954" x="9575800" y="4311650"/>
          <p14:tracePt t="34994" x="9544050" y="4292600"/>
          <p14:tracePt t="35034" x="9518650" y="4495800"/>
          <p14:tracePt t="35075" x="9518650" y="5283200"/>
          <p14:tracePt t="35115" x="9531350" y="5905500"/>
          <p14:tracePt t="35154" x="9550400" y="6121400"/>
          <p14:tracePt t="35194" x="9569450" y="6280150"/>
          <p14:tracePt t="35234" x="9588500" y="6356350"/>
          <p14:tracePt t="35273" x="9588500" y="6362700"/>
          <p14:tracePt t="35313" x="9594850" y="6362700"/>
          <p14:tracePt t="35351" x="9652000" y="6248400"/>
          <p14:tracePt t="35391" x="9747250" y="6076950"/>
          <p14:tracePt t="35430" x="9810750" y="6013450"/>
          <p14:tracePt t="35468" x="9829800" y="6000750"/>
          <p14:tracePt t="35560" x="9823450" y="6007100"/>
          <p14:tracePt t="35600" x="9766300" y="6076950"/>
          <p14:tracePt t="35640" x="9677400" y="6191250"/>
          <p14:tracePt t="35680" x="9594850" y="6318250"/>
          <p14:tracePt t="35720" x="9563100" y="6356350"/>
          <p14:tracePt t="35759" x="9537700" y="6394450"/>
          <p14:tracePt t="35843" x="9531350" y="6394450"/>
          <p14:tracePt t="35882" x="9531350" y="6400800"/>
          <p14:tracePt t="35937" x="9531350" y="6381750"/>
          <p14:tracePt t="35976" x="9588500" y="6108700"/>
          <p14:tracePt t="36016" x="9728200" y="5695950"/>
          <p14:tracePt t="36057" x="9823450" y="5353050"/>
          <p14:tracePt t="36097" x="9842500" y="5207000"/>
          <p14:tracePt t="36138" x="9842500" y="5187950"/>
          <p14:tracePt t="36177" x="9798050" y="5213350"/>
          <p14:tracePt t="36218" x="9569450" y="5429250"/>
          <p14:tracePt t="36260" x="9055100" y="5854700"/>
          <p14:tracePt t="36300" x="8674100" y="6026150"/>
          <p14:tracePt t="36341" x="8337550" y="6102350"/>
          <p14:tracePt t="36380" x="7937500" y="6102350"/>
          <p14:tracePt t="36419" x="7670800" y="6102350"/>
          <p14:tracePt t="36459" x="7562850" y="6102350"/>
          <p14:tracePt t="36498" x="7372350" y="6121400"/>
          <p14:tracePt t="36538" x="7245350" y="6165850"/>
          <p14:tracePt t="36578" x="7200900" y="6184900"/>
          <p14:tracePt t="36619" x="7188200" y="6191250"/>
          <p14:tracePt t="36659" x="7188200" y="6203950"/>
          <p14:tracePt t="36755" x="7188200" y="6197600"/>
          <p14:tracePt t="36794" x="7270750" y="6070600"/>
          <p14:tracePt t="36833" x="7594600" y="5727700"/>
          <p14:tracePt t="36874" x="8039100" y="5359400"/>
          <p14:tracePt t="36914" x="8407400" y="5022850"/>
          <p14:tracePt t="36953" x="8616950" y="4806950"/>
          <p14:tracePt t="36993" x="8655050" y="4787900"/>
          <p14:tracePt t="37069" x="8661400" y="4787900"/>
          <p14:tracePt t="37108" x="8769350" y="4781550"/>
          <p14:tracePt t="37148" x="8953500" y="4781550"/>
          <p14:tracePt t="37188" x="9156700" y="4781550"/>
          <p14:tracePt t="37227" x="9315450" y="4775200"/>
          <p14:tracePt t="37267" x="9493250" y="4718050"/>
          <p14:tracePt t="37305" x="9569450" y="4686300"/>
          <p14:tracePt t="37344" x="9582150" y="4686300"/>
          <p14:tracePt t="37431" x="9594850" y="4711700"/>
          <p14:tracePt t="37471" x="9645650" y="4940300"/>
          <p14:tracePt t="37510" x="9671050" y="5251450"/>
          <p14:tracePt t="37551" x="9671050" y="5499100"/>
          <p14:tracePt t="37591" x="9671050" y="5676900"/>
          <p14:tracePt t="37630" x="9664700" y="5829300"/>
          <p14:tracePt t="37670" x="9652000" y="5918200"/>
          <p14:tracePt t="37708" x="9652000" y="5956300"/>
          <p14:tracePt t="37748" x="9652000" y="6000750"/>
          <p14:tracePt t="37787" x="9652000" y="6051550"/>
          <p14:tracePt t="37827" x="9639300" y="6146800"/>
          <p14:tracePt t="37868" x="9632950" y="6248400"/>
          <p14:tracePt t="37909" x="9632950" y="6267450"/>
          <p14:tracePt t="38068" x="9632950" y="6261100"/>
          <p14:tracePt t="38110" x="9677400" y="6184900"/>
          <p14:tracePt t="38150" x="9715500" y="6115050"/>
          <p14:tracePt t="38191" x="9740900" y="6045200"/>
          <p14:tracePt t="38234" x="9779000" y="6000750"/>
          <p14:tracePt t="38277" x="9785350" y="5988050"/>
          <p14:tracePt t="38321" x="9791700" y="5981700"/>
          <p14:tracePt t="38401" x="9798050" y="5981700"/>
          <p14:tracePt t="38705" x="9798050" y="5988050"/>
          <p14:tracePt t="38747" x="9791700" y="6007100"/>
          <p14:tracePt t="38787" x="9785350" y="6007100"/>
          <p14:tracePt t="38959" x="9785350" y="6013450"/>
          <p14:tracePt t="38998" x="9747250" y="6083300"/>
          <p14:tracePt t="39037" x="9702800" y="6172200"/>
          <p14:tracePt t="39077" x="9664700" y="6223000"/>
          <p14:tracePt t="39116" x="9645650" y="6242050"/>
          <p14:tracePt t="39155" x="9639300" y="6254750"/>
          <p14:tracePt t="39196" x="9607550" y="6280150"/>
          <p14:tracePt t="39235" x="9563100" y="6330950"/>
          <p14:tracePt t="39275" x="9525000" y="6369050"/>
          <p14:tracePt t="39314" x="9493250" y="6394450"/>
          <p14:tracePt t="39391" x="9486900" y="6388100"/>
          <p14:tracePt t="39431" x="9531350" y="6000750"/>
          <p14:tracePt t="39470" x="9658350" y="5321300"/>
          <p14:tracePt t="39508" x="9836150" y="4648200"/>
          <p14:tracePt t="39546" x="9899650" y="4356100"/>
          <p14:tracePt t="39585" x="9906000" y="4337050"/>
          <p14:tracePt t="39711" x="9899650" y="4337050"/>
          <p14:tracePt t="39750" x="9798050" y="4438650"/>
          <p14:tracePt t="39789" x="9613900" y="4597400"/>
          <p14:tracePt t="39828" x="9569450" y="4616450"/>
          <p14:tracePt t="39868" x="9537700" y="4622800"/>
          <p14:tracePt t="39910" x="9442450" y="4679950"/>
          <p14:tracePt t="39949" x="9315450" y="4756150"/>
          <p14:tracePt t="39990" x="9112250" y="4826000"/>
          <p14:tracePt t="40031" x="8966200" y="4914900"/>
          <p14:tracePt t="40173" x="8959850" y="4914900"/>
          <p14:tracePt t="40211" x="8896350" y="4914900"/>
          <p14:tracePt t="40250" x="8794750" y="4876800"/>
          <p14:tracePt t="40290" x="8597900" y="4851400"/>
          <p14:tracePt t="40330" x="8248650" y="4838700"/>
          <p14:tracePt t="40371" x="8134350" y="4826000"/>
          <p14:tracePt t="40412" x="8039100" y="4832350"/>
          <p14:tracePt t="40452" x="8001000" y="4864100"/>
          <p14:tracePt t="40491" x="8064500" y="4953000"/>
          <p14:tracePt t="40530" x="8229600" y="5048250"/>
          <p14:tracePt t="40571" x="8229600" y="5086350"/>
          <p14:tracePt t="40613" x="8077200" y="5073650"/>
          <p14:tracePt t="40653" x="8070850" y="5073650"/>
          <p14:tracePt t="40692" x="8001000" y="5073650"/>
          <p14:tracePt t="40731" x="7962900" y="5080000"/>
          <p14:tracePt t="40771" x="7937500" y="5080000"/>
          <p14:tracePt t="40810" x="7937500" y="5003800"/>
          <p14:tracePt t="40849" x="7988300" y="4768850"/>
          <p14:tracePt t="40889" x="8013700" y="4565650"/>
          <p14:tracePt t="40928" x="8026400" y="4445000"/>
          <p14:tracePt t="40968" x="8026400" y="4375150"/>
          <p14:tracePt t="41006" x="8026400" y="4368800"/>
          <p14:tracePt t="41046" x="8045450" y="4406900"/>
          <p14:tracePt t="41084" x="8102600" y="4476750"/>
          <p14:tracePt t="41124" x="8235950" y="4572000"/>
          <p14:tracePt t="41164" x="8255000" y="4603750"/>
          <p14:tracePt t="41322" x="8248650" y="4603750"/>
          <p14:tracePt t="41371" x="8216900" y="4565650"/>
          <p14:tracePt t="41411" x="8178800" y="4514850"/>
          <p14:tracePt t="41450" x="8089900" y="4381500"/>
          <p14:tracePt t="41490" x="8032750" y="4286250"/>
          <p14:tracePt t="41530" x="8020050" y="4248150"/>
          <p14:tracePt t="41570" x="8001000" y="4229100"/>
          <p14:tracePt t="41610" x="7975600" y="4114800"/>
          <p14:tracePt t="41648" x="7975600" y="4019550"/>
          <p14:tracePt t="41687" x="8001000" y="3867150"/>
          <p14:tracePt t="41727" x="8128000" y="3587750"/>
          <p14:tracePt t="41767" x="8261350" y="3390900"/>
          <p14:tracePt t="41806" x="8343900" y="3270250"/>
          <p14:tracePt t="41845" x="8350250" y="3251200"/>
          <p14:tracePt t="41887" x="8350250" y="3225800"/>
          <p14:tracePt t="41926" x="8305800" y="3225800"/>
          <p14:tracePt t="41966" x="8108950" y="3276600"/>
          <p14:tracePt t="42006" x="7962900" y="3314700"/>
          <p14:tracePt t="42048" x="7956550" y="3314700"/>
          <p14:tracePt t="42088" x="7880350" y="3314700"/>
          <p14:tracePt t="42128" x="7664450" y="3308350"/>
          <p14:tracePt t="42168" x="7594600" y="3276600"/>
          <p14:tracePt t="42207" x="7575550" y="3276600"/>
          <p14:tracePt t="42247" x="7556500" y="3270250"/>
          <p14:tracePt t="42285" x="7480300" y="3270250"/>
          <p14:tracePt t="42326" x="7423150" y="3251200"/>
          <p14:tracePt t="42366" x="7391400" y="3232150"/>
          <p14:tracePt t="42406" x="7391400" y="3225800"/>
          <p14:tracePt t="42446" x="7397750" y="3168650"/>
          <p14:tracePt t="42486" x="7429500" y="3130550"/>
          <p14:tracePt t="42526" x="7575550" y="3168650"/>
          <p14:tracePt t="42567" x="7734300" y="3219450"/>
          <p14:tracePt t="42608" x="7753350" y="3219450"/>
          <p14:tracePt t="42646" x="7759700" y="3219450"/>
          <p14:tracePt t="42686" x="7931150" y="3117850"/>
          <p14:tracePt t="42726" x="8178800" y="3028950"/>
          <p14:tracePt t="42765" x="8420100" y="2901950"/>
          <p14:tracePt t="42804" x="8559800" y="2743200"/>
          <p14:tracePt t="42843" x="8566150" y="2463800"/>
          <p14:tracePt t="42881" x="8528050" y="2203450"/>
          <p14:tracePt t="42921" x="8528050" y="2108200"/>
          <p14:tracePt t="43010" x="8521700" y="2133600"/>
          <p14:tracePt t="43052" x="8451850" y="2400300"/>
          <p14:tracePt t="43099" x="8356600" y="2705100"/>
          <p14:tracePt t="43174" x="8350250" y="2641600"/>
          <p14:tracePt t="43213" x="8331200" y="2489200"/>
          <p14:tracePt t="43253" x="8286750" y="2336800"/>
          <p14:tracePt t="43331" x="8280400" y="2495550"/>
          <p14:tracePt t="43371" x="8280400" y="2844800"/>
          <p14:tracePt t="43410" x="8280400" y="2901950"/>
          <p14:tracePt t="43486" x="8255000" y="2647950"/>
          <p14:tracePt t="43524" x="8235950" y="2317750"/>
          <p14:tracePt t="43563" x="8235950" y="2260600"/>
          <p14:tracePt t="43603" x="8235950" y="2266950"/>
          <p14:tracePt t="43643" x="8235950" y="2527300"/>
          <p14:tracePt t="43682" x="8229600" y="2679700"/>
          <p14:tracePt t="43721" x="8229600" y="2692400"/>
          <p14:tracePt t="43759" x="8235950" y="2628900"/>
          <p14:tracePt t="43799" x="8255000" y="2254250"/>
          <p14:tracePt t="43838" x="8261350" y="2082800"/>
          <p14:tracePt t="43879" x="8261350" y="2070100"/>
          <p14:tracePt t="43919" x="8267700" y="2184400"/>
          <p14:tracePt t="43959" x="8286750" y="2406650"/>
          <p14:tracePt t="44000" x="8286750" y="2527300"/>
          <p14:tracePt t="44040" x="8293100" y="2584450"/>
          <p14:tracePt t="44081" x="8293100" y="2609850"/>
          <p14:tracePt t="44158" x="8318500" y="2400300"/>
          <p14:tracePt t="44198" x="8356600" y="2127250"/>
          <p14:tracePt t="44237" x="8362950" y="2076450"/>
          <p14:tracePt t="44279" x="8362950" y="2146300"/>
          <p14:tracePt t="44319" x="8362950" y="2616200"/>
          <p14:tracePt t="44357" x="8362950" y="2952750"/>
          <p14:tracePt t="44395" x="8362950" y="3067050"/>
          <p14:tracePt t="44472" x="8362950" y="3048000"/>
          <p14:tracePt t="44511" x="8362950" y="2743200"/>
          <p14:tracePt t="44550" x="8362950" y="2438400"/>
          <p14:tracePt t="44591" x="8362950" y="2400300"/>
          <p14:tracePt t="44631" x="8305800" y="2730500"/>
          <p14:tracePt t="44672" x="8216900" y="3232150"/>
          <p14:tracePt t="44712" x="8216900" y="3282950"/>
          <p14:tracePt t="44788" x="8216900" y="3022600"/>
          <p14:tracePt t="44827" x="8216900" y="2533650"/>
          <p14:tracePt t="44866" x="8216900" y="2235200"/>
          <p14:tracePt t="44906" x="8216900" y="2203450"/>
          <p14:tracePt t="44983" x="8210550" y="2381250"/>
          <p14:tracePt t="45023" x="8210550" y="2705100"/>
          <p14:tracePt t="45061" x="8223250" y="2927350"/>
          <p14:tracePt t="45101" x="8229600" y="2933700"/>
          <p14:tracePt t="45178" x="8267700" y="2774950"/>
          <p14:tracePt t="45218" x="8350250" y="2387600"/>
          <p14:tracePt t="45257" x="8362950" y="2216150"/>
          <p14:tracePt t="45296" x="8362950" y="2203450"/>
          <p14:tracePt t="45335" x="8343900" y="2381250"/>
          <p14:tracePt t="45374" x="8318500" y="2933700"/>
          <p14:tracePt t="45413" x="8337550" y="3200400"/>
          <p14:tracePt t="45453" x="8350250" y="3219450"/>
          <p14:tracePt t="45531" x="8350250" y="3200400"/>
          <p14:tracePt t="45570" x="8350250" y="3149600"/>
          <p14:tracePt t="45610" x="8350250" y="3111500"/>
          <p14:tracePt t="45770" x="8362950" y="3117850"/>
          <p14:tracePt t="45812" x="8763000" y="3181350"/>
          <p14:tracePt t="45852" x="9201150" y="3200400"/>
          <p14:tracePt t="45892" x="9315450" y="3225800"/>
          <p14:tracePt t="46029" x="9302750" y="3225800"/>
          <p14:tracePt t="46070" x="9290050" y="3213100"/>
          <p14:tracePt t="46161" x="9283700" y="3213100"/>
          <p14:tracePt t="46199" x="9251950" y="3238500"/>
          <p14:tracePt t="46240" x="9163050" y="3270250"/>
          <p14:tracePt t="46281" x="9042400" y="3270250"/>
          <p14:tracePt t="46321" x="8909050" y="3270250"/>
          <p14:tracePt t="46361" x="8750300" y="3276600"/>
          <p14:tracePt t="46401" x="8655050" y="3289300"/>
          <p14:tracePt t="46441" x="8572500" y="3340100"/>
          <p14:tracePt t="46482" x="8496300" y="3371850"/>
          <p14:tracePt t="46682" x="8515350" y="3371850"/>
          <p14:tracePt t="46723" x="8902700" y="3390900"/>
          <p14:tracePt t="46762" x="9334500" y="3441700"/>
          <p14:tracePt t="46802" x="9417050" y="3448050"/>
          <p14:tracePt t="47704" x="9410700" y="3435350"/>
          <p14:tracePt t="47746" x="9378950" y="3384550"/>
          <p14:tracePt t="47789" x="9353550" y="3321050"/>
          <p14:tracePt t="47830" x="9353550" y="3289300"/>
          <p14:tracePt t="47973" x="9347200" y="3289300"/>
          <p14:tracePt t="48013" x="9340850" y="3289300"/>
          <p14:tracePt t="48053" x="9290050" y="3346450"/>
          <p14:tracePt t="48094" x="9004300" y="3517900"/>
          <p14:tracePt t="48139" x="8686800" y="3994150"/>
          <p14:tracePt t="48178" x="8534400" y="4241800"/>
          <p14:tracePt t="48217" x="8470900" y="4248150"/>
          <p14:tracePt t="48259" x="8350250" y="4229100"/>
          <p14:tracePt t="48298" x="7931150" y="4406900"/>
          <p14:tracePt t="48337" x="6953250" y="5257800"/>
          <p14:tracePt t="48381" x="5886450" y="6153150"/>
          <p14:tracePt t="48419" x="5473700" y="6381750"/>
          <p14:tracePt t="48459" x="5384800" y="6419850"/>
          <p14:tracePt t="48498" x="5384800" y="6438900"/>
          <p14:tracePt t="48538" x="5384800" y="6502400"/>
          <p14:tracePt t="48581" x="5365750" y="6699250"/>
          <p14:tracePt t="48621" x="5295900" y="6851650"/>
          <p14:tracePt t="48660" x="5251450" y="6851650"/>
          <p14:tracePt t="48700" x="5219700" y="6851650"/>
          <p14:tracePt t="48740" x="5111750" y="6851650"/>
          <p14:tracePt t="48778" x="4953000" y="6851650"/>
          <p14:tracePt t="48818" x="4984750" y="6851650"/>
          <p14:tracePt t="48857" x="5105400" y="6851650"/>
          <p14:tracePt t="48900" x="5454650" y="6851650"/>
          <p14:tracePt t="48940" x="5829300" y="6851650"/>
          <p14:tracePt t="48980" x="5892800" y="6851650"/>
          <p14:tracePt t="49239" x="5886450" y="6851650"/>
          <p14:tracePt t="49282" x="5797550" y="6769100"/>
          <p14:tracePt t="49325" x="5734050" y="6559550"/>
          <p14:tracePt t="49367" x="5746750" y="6419850"/>
          <p14:tracePt t="49407" x="5784850" y="6369050"/>
          <p14:tracePt t="49446" x="5803900" y="6318250"/>
          <p14:tracePt t="49487" x="5803900" y="6292850"/>
          <p14:tracePt t="49567" x="5797550" y="6292850"/>
          <p14:tracePt t="49606" x="5753100" y="6305550"/>
          <p14:tracePt t="49645" x="5626100" y="6350000"/>
          <p14:tracePt t="49683" x="5556250" y="6350000"/>
          <p14:tracePt t="49724" x="5518150" y="6350000"/>
          <p14:tracePt t="49764" x="5511800" y="6203950"/>
          <p14:tracePt t="49805" x="5575300" y="6026150"/>
          <p14:tracePt t="49844" x="5797550" y="5842000"/>
          <p14:tracePt t="49884" x="6038850" y="5721350"/>
          <p14:tracePt t="49923" x="6064250" y="5708650"/>
          <p14:tracePt t="50135" x="6064250" y="5695950"/>
          <p14:tracePt t="50174" x="6045200" y="5632450"/>
          <p14:tracePt t="50213" x="6019800" y="5600700"/>
          <p14:tracePt t="50254" x="6013450" y="5600700"/>
          <p14:tracePt t="50292" x="5988050" y="5619750"/>
          <p14:tracePt t="50333" x="5981700" y="5657850"/>
          <p14:tracePt t="50375" x="6064250" y="5765800"/>
          <p14:tracePt t="50420" x="6438900" y="5918200"/>
          <p14:tracePt t="50460" x="6559550" y="5943600"/>
          <p14:tracePt t="50499" x="6457950" y="5988050"/>
          <p14:tracePt t="50540" x="6184900" y="6045200"/>
          <p14:tracePt t="50581" x="6057900" y="6051550"/>
          <p14:tracePt t="50658" x="6057900" y="6057900"/>
          <p14:tracePt t="50697" x="6045200" y="6076950"/>
          <p14:tracePt t="50801" x="6045200" y="6051550"/>
          <p14:tracePt t="50839" x="6026150" y="6013450"/>
          <p14:tracePt t="50877" x="6026150" y="5981700"/>
          <p14:tracePt t="50917" x="6026150" y="5943600"/>
          <p14:tracePt t="50957" x="6127750" y="5727700"/>
          <p14:tracePt t="50997" x="6508750" y="4895850"/>
          <p14:tracePt t="51035" x="6686550" y="4305300"/>
          <p14:tracePt t="51074" x="6692900" y="4095750"/>
          <p14:tracePt t="51113" x="6572250" y="4095750"/>
          <p14:tracePt t="51153" x="5975350" y="4375150"/>
          <p14:tracePt t="51193" x="5537200" y="4552950"/>
          <p14:tracePt t="51233" x="5461000" y="4572000"/>
          <p14:tracePt t="51271" x="5289550" y="4705350"/>
          <p14:tracePt t="51310" x="5162550" y="4883150"/>
          <p14:tracePt t="51349" x="5111750" y="4978400"/>
          <p14:tracePt t="51387" x="5289550" y="4984750"/>
          <p14:tracePt t="51427" x="5302250" y="4984750"/>
          <p14:tracePt t="51619" x="5295900" y="4984750"/>
          <p14:tracePt t="51658" x="5257800" y="4984750"/>
          <p14:tracePt t="51697" x="5251450" y="4984750"/>
          <p14:tracePt t="51774" x="5276850" y="4984750"/>
          <p14:tracePt t="51814" x="5289550" y="4984750"/>
          <p14:tracePt t="51854" x="5295900" y="4984750"/>
          <p14:tracePt t="51893" x="5283200" y="5016500"/>
          <p14:tracePt t="51933" x="5251450" y="5080000"/>
          <p14:tracePt t="51973" x="5156200" y="5143500"/>
          <p14:tracePt t="52012" x="5086350" y="5200650"/>
          <p14:tracePt t="52129" x="5092700" y="5200650"/>
          <p14:tracePt t="52167" x="5118100" y="5181600"/>
          <p14:tracePt t="52207" x="5219700" y="5118100"/>
          <p14:tracePt t="52247" x="5613400" y="5080000"/>
          <p14:tracePt t="52288" x="5873750" y="5118100"/>
          <p14:tracePt t="52328" x="6026150" y="5194300"/>
          <p14:tracePt t="52368" x="6076950" y="5264150"/>
          <p14:tracePt t="52408" x="6108700" y="5346700"/>
          <p14:tracePt t="52447" x="6146800" y="5429250"/>
          <p14:tracePt t="52487" x="6210300" y="5473700"/>
          <p14:tracePt t="52527" x="6419850" y="5467350"/>
          <p14:tracePt t="52567" x="6610350" y="5461000"/>
          <p14:tracePt t="52609" x="6673850" y="5461000"/>
          <p14:tracePt t="52649" x="6705600" y="5448300"/>
          <p14:tracePt t="52688" x="6705600" y="5429250"/>
          <p14:tracePt t="52825" x="6686550" y="5429250"/>
          <p14:tracePt t="52863" x="6623050" y="5429250"/>
          <p14:tracePt t="52904" x="6565900" y="5429250"/>
          <p14:tracePt t="52943" x="6527800" y="5429250"/>
          <p14:tracePt t="52983" x="6502400" y="5429250"/>
          <p14:tracePt t="53023" x="6470650" y="5422900"/>
          <p14:tracePt t="53062" x="6457950" y="5416550"/>
          <p14:tracePt t="53103" x="6445250" y="5403850"/>
          <p14:tracePt t="53142" x="6426200" y="5416550"/>
          <p14:tracePt t="53181" x="6400800" y="5435600"/>
          <p14:tracePt t="53221" x="6388100" y="5441950"/>
          <p14:tracePt t="53410" x="6388100" y="5448300"/>
          <p14:tracePt t="53451" x="6375400" y="5454650"/>
          <p14:tracePt t="53490" x="6362700" y="5461000"/>
          <p14:tracePt t="53568" x="6356350" y="5461000"/>
          <p14:tracePt t="54217" x="6356350" y="5467350"/>
          <p14:tracePt t="54259" x="6356350" y="5530850"/>
          <p14:tracePt t="54298" x="6350000" y="5562600"/>
          <p14:tracePt t="54500" x="6356350" y="5562600"/>
          <p14:tracePt t="54541" x="6445250" y="5549900"/>
          <p14:tracePt t="54584" x="6546850" y="5543550"/>
          <p14:tracePt t="56648" x="6553200" y="5543550"/>
          <p14:tracePt t="56686" x="6559550" y="5543550"/>
          <p14:tracePt t="56723" x="6572250" y="5543550"/>
          <p14:tracePt t="56762" x="6591300" y="5543550"/>
          <p14:tracePt t="56803" x="6610350" y="5549900"/>
          <p14:tracePt t="56841" x="6629400" y="5556250"/>
          <p14:tracePt t="56920" x="6648450" y="5556250"/>
          <p14:tracePt t="56960" x="6673850" y="5537200"/>
          <p14:tracePt t="57000" x="6699250" y="5492750"/>
          <p14:tracePt t="57042" x="6769100" y="5378450"/>
          <p14:tracePt t="57081" x="6832600" y="5118100"/>
          <p14:tracePt t="57121" x="6616700" y="4425950"/>
          <p14:tracePt t="57160" x="4705350" y="2635250"/>
          <p14:tracePt t="57199" x="1225550" y="1993900"/>
          <p14:tracePt t="57237" x="11707813" y="917575"/>
          <p14:tracePt t="57276" x="10050463" y="1657350"/>
          <p14:tracePt t="57315" x="10374313" y="21336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58DB0-ADA0-E45E-5682-974BE72C9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Formal References (and Attributions to Anyone who helped)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09712-91E6-7E05-F07F-726A2CD46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Dr.</a:t>
            </a:r>
            <a:r>
              <a:rPr lang="en-IN" dirty="0"/>
              <a:t> Sam Siewert </a:t>
            </a:r>
          </a:p>
          <a:p>
            <a:r>
              <a:rPr lang="en-IN" dirty="0"/>
              <a:t>Peer Reviews and Reviewers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02E6627-CA2F-BB5F-E5B4-615C073ABB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745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474"/>
    </mc:Choice>
    <mc:Fallback xmlns="">
      <p:transition spd="slow" advTm="30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1F7DA-118A-ABB5-3597-3B27BE8DF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Appendices with results, code etc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18CCA-F75C-841E-9BA4-4CB5D1D2C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/>
              <a:t>Please find the documents (in zip folder)</a:t>
            </a:r>
          </a:p>
          <a:p>
            <a:r>
              <a:rPr lang="en-IN" dirty="0"/>
              <a:t>sched_FinalProject_10Hzand1Hz_2.xls  - RMA + Timing analysis</a:t>
            </a:r>
          </a:p>
          <a:p>
            <a:r>
              <a:rPr lang="en-IN" dirty="0"/>
              <a:t>Withaddfeature.xls – timing data with additional feature</a:t>
            </a:r>
          </a:p>
          <a:p>
            <a:r>
              <a:rPr lang="en-IN" dirty="0"/>
              <a:t>Final_version_project.zip : source code, with 10Hz 2</a:t>
            </a:r>
            <a:r>
              <a:rPr lang="en-IN" baseline="30000" dirty="0"/>
              <a:t>nd</a:t>
            </a:r>
            <a:r>
              <a:rPr lang="en-IN" dirty="0"/>
              <a:t> run frames</a:t>
            </a:r>
          </a:p>
        </p:txBody>
      </p:sp>
    </p:spTree>
    <p:extLst>
      <p:ext uri="{BB962C8B-B14F-4D97-AF65-F5344CB8AC3E}">
        <p14:creationId xmlns:p14="http://schemas.microsoft.com/office/powerpoint/2010/main" val="3089483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353DF-8DD0-D520-69EF-043B10669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701FB-176F-C97B-A28F-AFF62F72F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8493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dirty="0"/>
              <a:t>The idea is to have a phase lock loop between an external clock</a:t>
            </a:r>
            <a:r>
              <a:rPr lang="en-IN" sz="2000" i="1" dirty="0"/>
              <a:t>(Ticking clock(1Hz) or a Stopwatch(for 10Hz)) </a:t>
            </a:r>
            <a:r>
              <a:rPr lang="en-IN" sz="2000" dirty="0"/>
              <a:t>and the Software clock executed on an SOC(in this project its Raspberry Pi).</a:t>
            </a:r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r>
              <a:rPr lang="en-IN" sz="2000" dirty="0"/>
              <a:t>Objective: Capture unique non-blurry , glitch free and drift free images which shows the time lapse :</a:t>
            </a:r>
          </a:p>
          <a:p>
            <a:pPr marL="0" indent="0">
              <a:buNone/>
            </a:pPr>
            <a:r>
              <a:rPr lang="en-IN" sz="2000" dirty="0"/>
              <a:t>For 1hz   - every tick of the clock </a:t>
            </a:r>
          </a:p>
          <a:p>
            <a:pPr marL="0" indent="0">
              <a:buNone/>
            </a:pPr>
            <a:r>
              <a:rPr lang="en-IN" sz="2000" dirty="0"/>
              <a:t>For 10hz - every 100ms</a:t>
            </a:r>
          </a:p>
          <a:p>
            <a:pPr>
              <a:buFontTx/>
              <a:buChar char="-"/>
            </a:pPr>
            <a:endParaRPr lang="en-IN" sz="20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61BFE1E-B965-AD89-1219-B3B607EE3CA8}"/>
              </a:ext>
            </a:extLst>
          </p:cNvPr>
          <p:cNvGrpSpPr/>
          <p:nvPr/>
        </p:nvGrpSpPr>
        <p:grpSpPr>
          <a:xfrm>
            <a:off x="8627535" y="4174066"/>
            <a:ext cx="3183466" cy="2413002"/>
            <a:chOff x="7806267" y="3617383"/>
            <a:chExt cx="3725333" cy="2794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F7DB54F-510C-FA14-CB4C-50D8DA96B6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06267" y="3617383"/>
              <a:ext cx="3725333" cy="27940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0E52348-A763-279B-D155-FC31CF7CC838}"/>
                </a:ext>
              </a:extLst>
            </p:cNvPr>
            <p:cNvSpPr txBox="1"/>
            <p:nvPr/>
          </p:nvSpPr>
          <p:spPr>
            <a:xfrm>
              <a:off x="7890933" y="4140200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rgbClr val="FFFF00"/>
                  </a:solidFill>
                </a:rPr>
                <a:t>stopwatch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CC7684-5508-F186-424D-60BDF0EC2E88}"/>
                </a:ext>
              </a:extLst>
            </p:cNvPr>
            <p:cNvSpPr txBox="1"/>
            <p:nvPr/>
          </p:nvSpPr>
          <p:spPr>
            <a:xfrm>
              <a:off x="9745133" y="5791201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 err="1">
                  <a:solidFill>
                    <a:srgbClr val="FFFF00"/>
                  </a:solidFill>
                </a:rPr>
                <a:t>RaspberryPi</a:t>
              </a:r>
              <a:endParaRPr lang="en-IN" sz="1200" b="1" dirty="0">
                <a:solidFill>
                  <a:srgbClr val="FFFF00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710912F-DD62-D1A6-C1DC-33D6A4960B8A}"/>
                </a:ext>
              </a:extLst>
            </p:cNvPr>
            <p:cNvSpPr txBox="1"/>
            <p:nvPr/>
          </p:nvSpPr>
          <p:spPr>
            <a:xfrm>
              <a:off x="10143067" y="4597400"/>
              <a:ext cx="13716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rgbClr val="FFFF00"/>
                  </a:solidFill>
                </a:rPr>
                <a:t>Syslog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45072BA-7B77-D514-0235-B40C2CB1DE1C}"/>
              </a:ext>
            </a:extLst>
          </p:cNvPr>
          <p:cNvSpPr txBox="1"/>
          <p:nvPr/>
        </p:nvSpPr>
        <p:spPr>
          <a:xfrm>
            <a:off x="9694333" y="5325533"/>
            <a:ext cx="16340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 err="1">
                <a:solidFill>
                  <a:srgbClr val="FFFF00"/>
                </a:solidFill>
              </a:rPr>
              <a:t>Logitec</a:t>
            </a:r>
            <a:r>
              <a:rPr lang="en-IN" sz="1200" b="1" dirty="0">
                <a:solidFill>
                  <a:srgbClr val="FFFF00"/>
                </a:solidFill>
              </a:rPr>
              <a:t> cam@30Hz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BFAD7F-580C-1FDA-E40F-380DD046DD78}"/>
              </a:ext>
            </a:extLst>
          </p:cNvPr>
          <p:cNvSpPr txBox="1"/>
          <p:nvPr/>
        </p:nvSpPr>
        <p:spPr>
          <a:xfrm>
            <a:off x="9533467" y="3852333"/>
            <a:ext cx="178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Setup for 10Hz 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939556E-DA9A-D458-A82F-6142A6311458}"/>
              </a:ext>
            </a:extLst>
          </p:cNvPr>
          <p:cNvGrpSpPr/>
          <p:nvPr/>
        </p:nvGrpSpPr>
        <p:grpSpPr>
          <a:xfrm>
            <a:off x="5418666" y="4201583"/>
            <a:ext cx="3329787" cy="2393950"/>
            <a:chOff x="4961466" y="4167716"/>
            <a:chExt cx="3329787" cy="239395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04C494F-FC08-6EDD-0C21-F099504AB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61466" y="4167716"/>
              <a:ext cx="3191933" cy="239395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125921E-FA4D-FF3D-2391-86897AA6CB99}"/>
                </a:ext>
              </a:extLst>
            </p:cNvPr>
            <p:cNvSpPr txBox="1"/>
            <p:nvPr/>
          </p:nvSpPr>
          <p:spPr>
            <a:xfrm>
              <a:off x="5940136" y="5015946"/>
              <a:ext cx="756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rgbClr val="FFFF00"/>
                  </a:solidFill>
                </a:rPr>
                <a:t>Sand timer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6FA1262-8817-3DCC-10D0-0F1271885DF4}"/>
                </a:ext>
              </a:extLst>
            </p:cNvPr>
            <p:cNvSpPr txBox="1"/>
            <p:nvPr/>
          </p:nvSpPr>
          <p:spPr>
            <a:xfrm>
              <a:off x="5059603" y="4685745"/>
              <a:ext cx="11783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rgbClr val="FFFF00"/>
                  </a:solidFill>
                </a:rPr>
                <a:t>Clock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359FD8C7-909C-5D5F-18F5-282CAAB32754}"/>
                </a:ext>
              </a:extLst>
            </p:cNvPr>
            <p:cNvCxnSpPr>
              <a:cxnSpLocks/>
              <a:endCxn id="14" idx="1"/>
            </p:cNvCxnSpPr>
            <p:nvPr/>
          </p:nvCxnSpPr>
          <p:spPr>
            <a:xfrm flipV="1">
              <a:off x="5757333" y="5246779"/>
              <a:ext cx="182803" cy="121088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6CC3D2D-13D7-18B7-C837-0DD73DA1372D}"/>
                </a:ext>
              </a:extLst>
            </p:cNvPr>
            <p:cNvSpPr txBox="1"/>
            <p:nvPr/>
          </p:nvSpPr>
          <p:spPr>
            <a:xfrm>
              <a:off x="6493933" y="5774266"/>
              <a:ext cx="16340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 err="1">
                  <a:solidFill>
                    <a:srgbClr val="FFFF00"/>
                  </a:solidFill>
                </a:rPr>
                <a:t>Logitec</a:t>
              </a:r>
              <a:r>
                <a:rPr lang="en-IN" sz="1200" b="1" dirty="0">
                  <a:solidFill>
                    <a:srgbClr val="FFFF00"/>
                  </a:solidFill>
                </a:rPr>
                <a:t> cam@30Hz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D15DAAB-D725-FFA4-5B24-0AC0CCAB0431}"/>
                </a:ext>
              </a:extLst>
            </p:cNvPr>
            <p:cNvSpPr txBox="1"/>
            <p:nvPr/>
          </p:nvSpPr>
          <p:spPr>
            <a:xfrm>
              <a:off x="6610196" y="6117093"/>
              <a:ext cx="1178329" cy="248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 err="1">
                  <a:solidFill>
                    <a:srgbClr val="FFFF00"/>
                  </a:solidFill>
                </a:rPr>
                <a:t>RaspberryPi</a:t>
              </a:r>
              <a:endParaRPr lang="en-IN" sz="1200" b="1" dirty="0">
                <a:solidFill>
                  <a:srgbClr val="FFFF00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0F56649-C0DB-B8FB-FA88-E573E08909EB}"/>
                </a:ext>
              </a:extLst>
            </p:cNvPr>
            <p:cNvSpPr txBox="1"/>
            <p:nvPr/>
          </p:nvSpPr>
          <p:spPr>
            <a:xfrm>
              <a:off x="7112924" y="4749053"/>
              <a:ext cx="1178329" cy="248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200" b="1" dirty="0">
                  <a:solidFill>
                    <a:srgbClr val="FFFF00"/>
                  </a:solidFill>
                </a:rPr>
                <a:t>Syslog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C403A57-B4CB-D3EA-8BC8-2B4EF3196D6B}"/>
              </a:ext>
            </a:extLst>
          </p:cNvPr>
          <p:cNvSpPr txBox="1"/>
          <p:nvPr/>
        </p:nvSpPr>
        <p:spPr>
          <a:xfrm>
            <a:off x="6536267" y="3793067"/>
            <a:ext cx="1786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Setup for 1Hz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BE20191-33B3-FEB0-64D6-B66C4E46FE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1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072"/>
    </mc:Choice>
    <mc:Fallback xmlns="">
      <p:transition spd="slow" advTm="110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3" x="2019300" y="6178550"/>
          <p14:tracePt t="391" x="2057400" y="6197600"/>
          <p14:tracePt t="399" x="2171700" y="6248400"/>
          <p14:tracePt t="416" x="2749550" y="6375400"/>
          <p14:tracePt t="432" x="3695700" y="6534150"/>
          <p14:tracePt t="449" x="4940300" y="6680200"/>
          <p14:tracePt t="466" x="6134100" y="6762750"/>
          <p14:tracePt t="482" x="7112000" y="6762750"/>
          <p14:tracePt t="499" x="7829550" y="6762750"/>
          <p14:tracePt t="500" x="8058150" y="6762750"/>
          <p14:tracePt t="515" x="8223250" y="6756400"/>
          <p14:tracePt t="532" x="8223250" y="6750050"/>
          <p14:tracePt t="566" x="8229600" y="6750050"/>
          <p14:tracePt t="745" x="8216900" y="6750050"/>
          <p14:tracePt t="750" x="8204200" y="6750050"/>
          <p14:tracePt t="759" x="8178800" y="6750050"/>
          <p14:tracePt t="782" x="8172450" y="6750050"/>
          <p14:tracePt t="799" x="8153400" y="6750050"/>
          <p14:tracePt t="816" x="8140700" y="6750050"/>
          <p14:tracePt t="833" x="8134350" y="6750050"/>
          <p14:tracePt t="849" x="8128000" y="6750050"/>
          <p14:tracePt t="866" x="8121650" y="6750050"/>
          <p14:tracePt t="899" x="8128000" y="6743700"/>
          <p14:tracePt t="916" x="8153400" y="6724650"/>
          <p14:tracePt t="932" x="8242300" y="6680200"/>
          <p14:tracePt t="949" x="8375650" y="6635750"/>
          <p14:tracePt t="966" x="8502650" y="6597650"/>
          <p14:tracePt t="982" x="8648700" y="6559550"/>
          <p14:tracePt t="999" x="8877300" y="6489700"/>
          <p14:tracePt t="1016" x="9188450" y="6400800"/>
          <p14:tracePt t="1032" x="9499600" y="6324600"/>
          <p14:tracePt t="1049" x="9829800" y="6229350"/>
          <p14:tracePt t="1065" x="10121900" y="6127750"/>
          <p14:tracePt t="1082" x="10248900" y="6057900"/>
          <p14:tracePt t="1099" x="10325100" y="6013450"/>
          <p14:tracePt t="1116" x="10356850" y="5975350"/>
          <p14:tracePt t="1132" x="10382250" y="5924550"/>
          <p14:tracePt t="1149" x="10401300" y="5880100"/>
          <p14:tracePt t="1166" x="10401300" y="5854700"/>
          <p14:tracePt t="1182" x="10401300" y="5842000"/>
          <p14:tracePt t="1184" x="10394950" y="5829300"/>
          <p14:tracePt t="1215" x="10388600" y="5822950"/>
          <p14:tracePt t="1232" x="10382250" y="5822950"/>
          <p14:tracePt t="1249" x="10375900" y="5822950"/>
          <p14:tracePt t="1266" x="10356850" y="5822950"/>
          <p14:tracePt t="1282" x="10325100" y="5822950"/>
          <p14:tracePt t="1299" x="10280650" y="5822950"/>
          <p14:tracePt t="1316" x="10236200" y="5822950"/>
          <p14:tracePt t="1333" x="10198100" y="5822950"/>
          <p14:tracePt t="1335" x="10185400" y="5822950"/>
          <p14:tracePt t="1349" x="10172700" y="5822950"/>
          <p14:tracePt t="1366" x="10153650" y="5822950"/>
          <p14:tracePt t="1383" x="10115550" y="5822950"/>
          <p14:tracePt t="1399" x="10083800" y="5829300"/>
          <p14:tracePt t="1416" x="10052050" y="5867400"/>
          <p14:tracePt t="1432" x="10020300" y="5880100"/>
          <p14:tracePt t="1449" x="10013950" y="5892800"/>
          <p14:tracePt t="1466" x="10007600" y="5892800"/>
          <p14:tracePt t="1483" x="10007600" y="5899150"/>
          <p14:tracePt t="1531" x="10007600" y="5905500"/>
          <p14:tracePt t="1537" x="10013950" y="5911850"/>
          <p14:tracePt t="1566" x="10007600" y="5918200"/>
          <p14:tracePt t="1583" x="9988550" y="5918200"/>
          <p14:tracePt t="1599" x="9982200" y="5918200"/>
          <p14:tracePt t="1616" x="9975850" y="5918200"/>
          <p14:tracePt t="1632" x="9969500" y="5918200"/>
          <p14:tracePt t="1649" x="9963150" y="5924550"/>
          <p14:tracePt t="1666" x="9950450" y="5924550"/>
          <p14:tracePt t="1682" x="9937750" y="5937250"/>
          <p14:tracePt t="1699" x="9937750" y="5943600"/>
          <p14:tracePt t="1715" x="9937750" y="5956300"/>
          <p14:tracePt t="1732" x="9950450" y="5962650"/>
          <p14:tracePt t="2260" x="9950450" y="5969000"/>
          <p14:tracePt t="2268" x="9950450" y="5975350"/>
          <p14:tracePt t="2277" x="9950450" y="6019800"/>
          <p14:tracePt t="2285" x="9950450" y="6057900"/>
          <p14:tracePt t="2299" x="9918700" y="6121400"/>
          <p14:tracePt t="2315" x="9829800" y="6235700"/>
          <p14:tracePt t="2333" x="9747250" y="6286500"/>
          <p14:tracePt t="2349" x="9709150" y="6299200"/>
          <p14:tracePt t="2387" x="9715500" y="6299200"/>
          <p14:tracePt t="2399" x="9721850" y="6299200"/>
          <p14:tracePt t="2416" x="9747250" y="6299200"/>
          <p14:tracePt t="2432" x="9772650" y="6292850"/>
          <p14:tracePt t="2449" x="9791700" y="6286500"/>
          <p14:tracePt t="2481" x="9791700" y="6280150"/>
          <p14:tracePt t="2499" x="9798050" y="6273800"/>
          <p14:tracePt t="2516" x="9810750" y="6261100"/>
          <p14:tracePt t="2532" x="9906000" y="6210300"/>
          <p14:tracePt t="2549" x="10160000" y="6140450"/>
          <p14:tracePt t="2566" x="10560050" y="6070600"/>
          <p14:tracePt t="2583" x="11245850" y="6007100"/>
          <p14:tracePt t="2585" x="11601450" y="6007100"/>
          <p14:tracePt t="2599" x="12185650" y="6051550"/>
          <p14:tracePt t="2616" x="12185650" y="6108700"/>
          <p14:tracePt t="2632" x="12185650" y="6115050"/>
          <p14:tracePt t="2869" x="12185650" y="6108700"/>
          <p14:tracePt t="2874" x="12185650" y="6102350"/>
          <p14:tracePt t="2882" x="12185650" y="6096000"/>
          <p14:tracePt t="2899" x="12185650" y="6083300"/>
          <p14:tracePt t="2916" x="12172950" y="6083300"/>
          <p14:tracePt t="2932" x="12147550" y="6083300"/>
          <p14:tracePt t="2949" x="12103100" y="6076950"/>
          <p14:tracePt t="2966" x="12020550" y="6057900"/>
          <p14:tracePt t="2983" x="11836400" y="6032500"/>
          <p14:tracePt t="2999" x="11652250" y="6000750"/>
          <p14:tracePt t="3016" x="11398250" y="5949950"/>
          <p14:tracePt t="3032" x="11283950" y="5918200"/>
          <p14:tracePt t="3049" x="11137900" y="5873750"/>
          <p14:tracePt t="3066" x="10972800" y="5848350"/>
          <p14:tracePt t="3083" x="10858500" y="5829300"/>
          <p14:tracePt t="3099" x="10725150" y="5803900"/>
          <p14:tracePt t="3116" x="10585450" y="5797550"/>
          <p14:tracePt t="3132" x="10388600" y="5791200"/>
          <p14:tracePt t="3135" x="10299700" y="5791200"/>
          <p14:tracePt t="3149" x="10236200" y="5791200"/>
          <p14:tracePt t="3150" x="10172700" y="5791200"/>
          <p14:tracePt t="3165" x="10166350" y="5791200"/>
          <p14:tracePt t="3182" x="10255250" y="5803900"/>
          <p14:tracePt t="3496" x="10242550" y="5803900"/>
          <p14:tracePt t="3503" x="10217150" y="5784850"/>
          <p14:tracePt t="3516" x="10198100" y="5778500"/>
          <p14:tracePt t="3532" x="10153650" y="5778500"/>
          <p14:tracePt t="3549" x="10064750" y="5778500"/>
          <p14:tracePt t="3566" x="9956800" y="5778500"/>
          <p14:tracePt t="3582" x="9804400" y="5797550"/>
          <p14:tracePt t="3599" x="9715500" y="5816600"/>
          <p14:tracePt t="3616" x="9620250" y="5829300"/>
          <p14:tracePt t="3632" x="9550400" y="5842000"/>
          <p14:tracePt t="3649" x="9493250" y="5854700"/>
          <p14:tracePt t="3666" x="9410700" y="5880100"/>
          <p14:tracePt t="3682" x="9334500" y="5905500"/>
          <p14:tracePt t="3699" x="9258300" y="5924550"/>
          <p14:tracePt t="3715" x="9169400" y="5930900"/>
          <p14:tracePt t="3733" x="9124950" y="5930900"/>
          <p14:tracePt t="3749" x="9048750" y="5930900"/>
          <p14:tracePt t="3766" x="8966200" y="5930900"/>
          <p14:tracePt t="3783" x="8858250" y="5943600"/>
          <p14:tracePt t="3799" x="8731250" y="5962650"/>
          <p14:tracePt t="3816" x="8623300" y="5969000"/>
          <p14:tracePt t="3833" x="8509000" y="5981700"/>
          <p14:tracePt t="3850" x="8407400" y="6000750"/>
          <p14:tracePt t="3865" x="8223250" y="6026150"/>
          <p14:tracePt t="3882" x="8102600" y="6045200"/>
          <p14:tracePt t="3899" x="8083550" y="6045200"/>
          <p14:tracePt t="3916" x="8064500" y="6045200"/>
          <p14:tracePt t="3932" x="8051800" y="6045200"/>
          <p14:tracePt t="3949" x="8039100" y="6051550"/>
          <p14:tracePt t="3966" x="8020050" y="6057900"/>
          <p14:tracePt t="3968" x="8013700" y="6070600"/>
          <p14:tracePt t="3983" x="8007350" y="6083300"/>
          <p14:tracePt t="3999" x="8001000" y="6089650"/>
          <p14:tracePt t="4015" x="7988300" y="6108700"/>
          <p14:tracePt t="4033" x="7969250" y="6140450"/>
          <p14:tracePt t="4049" x="7950200" y="6197600"/>
          <p14:tracePt t="4066" x="7937500" y="6273800"/>
          <p14:tracePt t="4083" x="7937500" y="6330950"/>
          <p14:tracePt t="4099" x="7950200" y="6375400"/>
          <p14:tracePt t="4102" x="7969250" y="6400800"/>
          <p14:tracePt t="4115" x="7975600" y="6413500"/>
          <p14:tracePt t="4132" x="7988300" y="6438900"/>
          <p14:tracePt t="4133" x="7988300" y="6451600"/>
          <p14:tracePt t="4149" x="7994650" y="6464300"/>
          <p14:tracePt t="4165" x="7994650" y="6470650"/>
          <p14:tracePt t="4206" x="8001000" y="6470650"/>
          <p14:tracePt t="4216" x="8013700" y="6470650"/>
          <p14:tracePt t="4232" x="8051800" y="6470650"/>
          <p14:tracePt t="4249" x="8077200" y="6470650"/>
          <p14:tracePt t="4266" x="8108950" y="6457950"/>
          <p14:tracePt t="4267" x="8128000" y="6451600"/>
          <p14:tracePt t="4282" x="8159750" y="6451600"/>
          <p14:tracePt t="4299" x="8197850" y="6445250"/>
          <p14:tracePt t="4316" x="8229600" y="6445250"/>
          <p14:tracePt t="4333" x="8235950" y="6445250"/>
          <p14:tracePt t="4349" x="8235950" y="6457950"/>
          <p14:tracePt t="4366" x="8235950" y="6464300"/>
          <p14:tracePt t="4382" x="8255000" y="6477000"/>
          <p14:tracePt t="4399" x="8261350" y="6483350"/>
          <p14:tracePt t="4416" x="8280400" y="6502400"/>
          <p14:tracePt t="4432" x="8286750" y="6502400"/>
          <p14:tracePt t="4449" x="8293100" y="6508750"/>
          <p14:tracePt t="4496" x="8293100" y="6489700"/>
          <p14:tracePt t="4503" x="8286750" y="6470650"/>
          <p14:tracePt t="4516" x="8286750" y="6445250"/>
          <p14:tracePt t="4532" x="8267700" y="6381750"/>
          <p14:tracePt t="4549" x="8248650" y="6324600"/>
          <p14:tracePt t="4565" x="8229600" y="6267450"/>
          <p14:tracePt t="4583" x="8216900" y="6248400"/>
          <p14:tracePt t="4599" x="8210550" y="6242050"/>
          <p14:tracePt t="4615" x="8210550" y="6235700"/>
          <p14:tracePt t="4632" x="8210550" y="6229350"/>
          <p14:tracePt t="4649" x="8210550" y="6223000"/>
          <p14:tracePt t="4666" x="8204200" y="6210300"/>
          <p14:tracePt t="4682" x="8204200" y="6203950"/>
          <p14:tracePt t="4810" x="8197850" y="6203950"/>
          <p14:tracePt t="4835" x="8185150" y="6203950"/>
          <p14:tracePt t="4841" x="8108950" y="6210300"/>
          <p14:tracePt t="4849" x="8026400" y="6210300"/>
          <p14:tracePt t="4866" x="7753350" y="6210300"/>
          <p14:tracePt t="4882" x="7429500" y="6197600"/>
          <p14:tracePt t="4899" x="7092950" y="6127750"/>
          <p14:tracePt t="4916" x="6775450" y="5994400"/>
          <p14:tracePt t="4932" x="6426200" y="5727700"/>
          <p14:tracePt t="4949" x="5829300" y="4997450"/>
          <p14:tracePt t="4966" x="5219700" y="4121150"/>
          <p14:tracePt t="4968" x="4978400" y="3854450"/>
          <p14:tracePt t="4982" x="4838700" y="3765550"/>
          <p14:tracePt t="4983" x="4718050" y="3575050"/>
          <p14:tracePt t="4999" x="4597400" y="3359150"/>
          <p14:tracePt t="5016" x="4559300" y="3263900"/>
          <p14:tracePt t="5032" x="4559300" y="3225800"/>
          <p14:tracePt t="5049" x="4559300" y="3187700"/>
          <p14:tracePt t="5066" x="4559300" y="3175000"/>
          <p14:tracePt t="5243" x="4559300" y="3168650"/>
          <p14:tracePt t="5252" x="4559300" y="3136900"/>
          <p14:tracePt t="5266" x="4533900" y="3028950"/>
          <p14:tracePt t="5282" x="4508500" y="2914650"/>
          <p14:tracePt t="5299" x="4470400" y="2794000"/>
          <p14:tracePt t="5316" x="4406900" y="2628900"/>
          <p14:tracePt t="5332" x="4330700" y="2470150"/>
          <p14:tracePt t="5349" x="4241800" y="2203450"/>
          <p14:tracePt t="5366" x="4191000" y="1987550"/>
          <p14:tracePt t="5382" x="4197350" y="1879600"/>
          <p14:tracePt t="5399" x="4267200" y="1879600"/>
          <p14:tracePt t="5416" x="4368800" y="1905000"/>
          <p14:tracePt t="5432" x="4540250" y="1917700"/>
          <p14:tracePt t="5449" x="4845050" y="1911350"/>
          <p14:tracePt t="5466" x="5035550" y="1905000"/>
          <p14:tracePt t="5483" x="5245100" y="1905000"/>
          <p14:tracePt t="5499" x="5251450" y="1905000"/>
          <p14:tracePt t="5532" x="5257800" y="1905000"/>
          <p14:tracePt t="5549" x="5289550" y="1905000"/>
          <p14:tracePt t="5565" x="5353050" y="1917700"/>
          <p14:tracePt t="5583" x="5403850" y="1955800"/>
          <p14:tracePt t="5599" x="5454650" y="2000250"/>
          <p14:tracePt t="5616" x="5549900" y="2101850"/>
          <p14:tracePt t="5632" x="5626100" y="2203450"/>
          <p14:tracePt t="5649" x="5689600" y="2349500"/>
          <p14:tracePt t="5666" x="5702300" y="2482850"/>
          <p14:tracePt t="5682" x="5721350" y="2635250"/>
          <p14:tracePt t="5699" x="5816600" y="2882900"/>
          <p14:tracePt t="5716" x="5943600" y="3155950"/>
          <p14:tracePt t="5732" x="6096000" y="3486150"/>
          <p14:tracePt t="5749" x="6350000" y="3930650"/>
          <p14:tracePt t="5766" x="6661150" y="4394200"/>
          <p14:tracePt t="5782" x="6921500" y="4686300"/>
          <p14:tracePt t="5799" x="7251700" y="5060950"/>
          <p14:tracePt t="5815" x="7645400" y="5486400"/>
          <p14:tracePt t="5832" x="7772400" y="5721350"/>
          <p14:tracePt t="5849" x="7861300" y="5924550"/>
          <p14:tracePt t="5866" x="7931150" y="6096000"/>
          <p14:tracePt t="5882" x="7969250" y="6216650"/>
          <p14:tracePt t="5899" x="8013700" y="6311900"/>
          <p14:tracePt t="5916" x="8070850" y="6356350"/>
          <p14:tracePt t="5932" x="8102600" y="6381750"/>
          <p14:tracePt t="5949" x="8121650" y="6388100"/>
          <p14:tracePt t="5965" x="8147050" y="6381750"/>
          <p14:tracePt t="5982" x="8178800" y="6362700"/>
          <p14:tracePt t="5999" x="8191500" y="6362700"/>
          <p14:tracePt t="6241" x="8191500" y="6356350"/>
          <p14:tracePt t="6249" x="8185150" y="6350000"/>
          <p14:tracePt t="6259" x="8172450" y="6343650"/>
          <p14:tracePt t="6265" x="8159750" y="6337300"/>
          <p14:tracePt t="6283" x="8102600" y="6286500"/>
          <p14:tracePt t="6299" x="8032750" y="6223000"/>
          <p14:tracePt t="6316" x="7918450" y="6127750"/>
          <p14:tracePt t="6332" x="7829550" y="6045200"/>
          <p14:tracePt t="6349" x="7766050" y="5975350"/>
          <p14:tracePt t="6350" x="7747000" y="5943600"/>
          <p14:tracePt t="6365" x="7727950" y="5924550"/>
          <p14:tracePt t="6382" x="7689850" y="5886450"/>
          <p14:tracePt t="6384" x="7677150" y="5873750"/>
          <p14:tracePt t="6399" x="7632700" y="5848350"/>
          <p14:tracePt t="6416" x="7569200" y="5816600"/>
          <p14:tracePt t="6432" x="7486650" y="5778500"/>
          <p14:tracePt t="6449" x="7404100" y="5746750"/>
          <p14:tracePt t="6453" x="7359650" y="5734050"/>
          <p14:tracePt t="6466" x="7315200" y="5727700"/>
          <p14:tracePt t="6468" x="7239000" y="5715000"/>
          <p14:tracePt t="6483" x="7162800" y="5695950"/>
          <p14:tracePt t="6500" x="6902450" y="5645150"/>
          <p14:tracePt t="6515" x="6750050" y="5645150"/>
          <p14:tracePt t="6532" x="6559550" y="5670550"/>
          <p14:tracePt t="6549" x="6337300" y="5753100"/>
          <p14:tracePt t="6566" x="6121400" y="5861050"/>
          <p14:tracePt t="6582" x="6051550" y="5892800"/>
          <p14:tracePt t="6599" x="6115050" y="5924550"/>
          <p14:tracePt t="6616" x="6153150" y="5924550"/>
          <p14:tracePt t="6649" x="6159500" y="5924550"/>
          <p14:tracePt t="6761" x="6159500" y="5918200"/>
          <p14:tracePt t="6767" x="6159500" y="5905500"/>
          <p14:tracePt t="6776" x="6153150" y="5892800"/>
          <p14:tracePt t="6785" x="6140450" y="5886450"/>
          <p14:tracePt t="6799" x="6127750" y="5880100"/>
          <p14:tracePt t="6816" x="6121400" y="5880100"/>
          <p14:tracePt t="6833" x="6115050" y="5880100"/>
          <p14:tracePt t="6849" x="6108700" y="5873750"/>
          <p14:tracePt t="6866" x="6089650" y="5873750"/>
          <p14:tracePt t="6882" x="6083300" y="5867400"/>
          <p14:tracePt t="6899" x="6070600" y="5854700"/>
          <p14:tracePt t="6916" x="6064250" y="5848350"/>
          <p14:tracePt t="6949" x="6064250" y="5842000"/>
          <p14:tracePt t="7106" x="6064250" y="5848350"/>
          <p14:tracePt t="7122" x="6064250" y="5854700"/>
          <p14:tracePt t="7136" x="6064250" y="5861050"/>
          <p14:tracePt t="7145" x="6064250" y="5867400"/>
          <p14:tracePt t="7154" x="6064250" y="5873750"/>
          <p14:tracePt t="7165" x="6064250" y="5886450"/>
          <p14:tracePt t="7182" x="6045200" y="5911850"/>
          <p14:tracePt t="7200" x="6019800" y="5975350"/>
          <p14:tracePt t="7216" x="5911850" y="6102350"/>
          <p14:tracePt t="7232" x="5803900" y="6184900"/>
          <p14:tracePt t="7250" x="5683250" y="6267450"/>
          <p14:tracePt t="7266" x="5543550" y="6343650"/>
          <p14:tracePt t="7282" x="5403850" y="6394450"/>
          <p14:tracePt t="7299" x="5257800" y="6426200"/>
          <p14:tracePt t="7316" x="5156200" y="6432550"/>
          <p14:tracePt t="7333" x="5060950" y="6432550"/>
          <p14:tracePt t="7335" x="5016500" y="6432550"/>
          <p14:tracePt t="7349" x="4991100" y="6432550"/>
          <p14:tracePt t="7365" x="4883150" y="6394450"/>
          <p14:tracePt t="7382" x="4826000" y="6343650"/>
          <p14:tracePt t="7399" x="4775200" y="6286500"/>
          <p14:tracePt t="7416" x="4756150" y="6235700"/>
          <p14:tracePt t="7432" x="4737100" y="6184900"/>
          <p14:tracePt t="7449" x="4730750" y="6165850"/>
          <p14:tracePt t="7466" x="4724400" y="6140450"/>
          <p14:tracePt t="7482" x="4711700" y="6127750"/>
          <p14:tracePt t="7499" x="4692650" y="6089650"/>
          <p14:tracePt t="7515" x="4686300" y="6076950"/>
          <p14:tracePt t="7533" x="4686300" y="6070600"/>
          <p14:tracePt t="7549" x="4686300" y="6064250"/>
          <p14:tracePt t="7566" x="4679950" y="6057900"/>
          <p14:tracePt t="7599" x="4673600" y="6051550"/>
          <p14:tracePt t="9524" x="4679950" y="6057900"/>
          <p14:tracePt t="9529" x="4679950" y="6070600"/>
          <p14:tracePt t="9533" x="4679950" y="6089650"/>
          <p14:tracePt t="9549" x="4679950" y="6108700"/>
          <p14:tracePt t="9549" x="4686300" y="6127750"/>
          <p14:tracePt t="9565" x="4705350" y="6159500"/>
          <p14:tracePt t="9583" x="4756150" y="6159500"/>
          <p14:tracePt t="9599" x="4864100" y="6146800"/>
          <p14:tracePt t="9616" x="4984750" y="6134100"/>
          <p14:tracePt t="9632" x="5010150" y="6134100"/>
          <p14:tracePt t="9700" x="5003800" y="6134100"/>
          <p14:tracePt t="9708" x="4997450" y="6134100"/>
          <p14:tracePt t="9765" x="4997450" y="6127750"/>
          <p14:tracePt t="9785" x="5003800" y="6127750"/>
          <p14:tracePt t="9818" x="5010150" y="6127750"/>
          <p14:tracePt t="9826" x="5016500" y="6127750"/>
          <p14:tracePt t="9849" x="5035550" y="6127750"/>
          <p14:tracePt t="9866" x="5067300" y="6115050"/>
          <p14:tracePt t="9882" x="5086350" y="6115050"/>
          <p14:tracePt t="9916" x="5041900" y="6153150"/>
          <p14:tracePt t="9933" x="4978400" y="6197600"/>
          <p14:tracePt t="9949" x="4895850" y="6242050"/>
          <p14:tracePt t="9966" x="4832350" y="6273800"/>
          <p14:tracePt t="9983" x="4819650" y="6273800"/>
          <p14:tracePt t="10182" x="4826000" y="6273800"/>
          <p14:tracePt t="10189" x="4838700" y="6273800"/>
          <p14:tracePt t="10199" x="4845050" y="6273800"/>
          <p14:tracePt t="10216" x="4864100" y="6273800"/>
          <p14:tracePt t="10232" x="4876800" y="6273800"/>
          <p14:tracePt t="10249" x="4902200" y="6280150"/>
          <p14:tracePt t="10251" x="4914900" y="6280150"/>
          <p14:tracePt t="10266" x="4927600" y="6292850"/>
          <p14:tracePt t="10282" x="4953000" y="6330950"/>
          <p14:tracePt t="10299" x="4991100" y="6362700"/>
          <p14:tracePt t="10316" x="5010150" y="6381750"/>
          <p14:tracePt t="10333" x="5010150" y="6394450"/>
          <p14:tracePt t="10349" x="5016500" y="6407150"/>
          <p14:tracePt t="10366" x="5016500" y="6413500"/>
          <p14:tracePt t="10382" x="5010150" y="6413500"/>
          <p14:tracePt t="10399" x="4991100" y="6413500"/>
          <p14:tracePt t="10400" x="4984750" y="6413500"/>
          <p14:tracePt t="10415" x="4972050" y="6407150"/>
          <p14:tracePt t="10449" x="4972050" y="6400800"/>
          <p14:tracePt t="10465" x="4972050" y="6394450"/>
          <p14:tracePt t="10483" x="4965700" y="6394450"/>
          <p14:tracePt t="10515" x="4959350" y="6394450"/>
          <p14:tracePt t="10549" x="4953000" y="6407150"/>
          <p14:tracePt t="10566" x="4946650" y="6413500"/>
          <p14:tracePt t="10582" x="4946650" y="6419850"/>
          <p14:tracePt t="10629" x="4940300" y="6419850"/>
          <p14:tracePt t="10636" x="4940300" y="6426200"/>
          <p14:tracePt t="10649" x="4940300" y="6432550"/>
          <p14:tracePt t="10666" x="4940300" y="6438900"/>
          <p14:tracePt t="10682" x="4940300" y="6451600"/>
          <p14:tracePt t="10699" x="4940300" y="6457950"/>
          <p14:tracePt t="10716" x="4940300" y="6464300"/>
          <p14:tracePt t="10732" x="4946650" y="6464300"/>
          <p14:tracePt t="11060" x="4946650" y="6470650"/>
          <p14:tracePt t="11067" x="4959350" y="6489700"/>
          <p14:tracePt t="11076" x="4972050" y="6502400"/>
          <p14:tracePt t="11099" x="5003800" y="6534150"/>
          <p14:tracePt t="11101" x="5016500" y="6540500"/>
          <p14:tracePt t="11116" x="5054600" y="6553200"/>
          <p14:tracePt t="11132" x="5105400" y="6559550"/>
          <p14:tracePt t="11149" x="5162550" y="6559550"/>
          <p14:tracePt t="11166" x="5200650" y="6559550"/>
          <p14:tracePt t="11182" x="5232400" y="6559550"/>
          <p14:tracePt t="11199" x="5251450" y="6559550"/>
          <p14:tracePt t="11216" x="5257800" y="6559550"/>
          <p14:tracePt t="11232" x="5264150" y="6559550"/>
          <p14:tracePt t="11266" x="5270500" y="6559550"/>
          <p14:tracePt t="11283" x="5276850" y="6559550"/>
          <p14:tracePt t="11681" x="5283200" y="6559550"/>
          <p14:tracePt t="11688" x="5289550" y="6553200"/>
          <p14:tracePt t="11699" x="5308600" y="6553200"/>
          <p14:tracePt t="11716" x="5365750" y="6553200"/>
          <p14:tracePt t="11733" x="5435600" y="6540500"/>
          <p14:tracePt t="11749" x="5499100" y="6534150"/>
          <p14:tracePt t="11766" x="5562600" y="6515100"/>
          <p14:tracePt t="11767" x="5575300" y="6502400"/>
          <p14:tracePt t="11782" x="5594350" y="6502400"/>
          <p14:tracePt t="11784" x="5600700" y="6496050"/>
          <p14:tracePt t="11799" x="5613400" y="6477000"/>
          <p14:tracePt t="11816" x="5626100" y="6470650"/>
          <p14:tracePt t="11832" x="5632450" y="6464300"/>
          <p14:tracePt t="11959" x="5632450" y="6457950"/>
          <p14:tracePt t="11973" x="5632450" y="6451600"/>
          <p14:tracePt t="11988" x="5626100" y="6445250"/>
          <p14:tracePt t="12004" x="5626100" y="6438900"/>
          <p14:tracePt t="12021" x="5619750" y="6438900"/>
          <p14:tracePt t="12029" x="5613400" y="6438900"/>
          <p14:tracePt t="12035" x="5607050" y="6438900"/>
          <p14:tracePt t="12049" x="5588000" y="6438900"/>
          <p14:tracePt t="12066" x="5524500" y="6451600"/>
          <p14:tracePt t="12083" x="5441950" y="6451600"/>
          <p14:tracePt t="12099" x="5314950" y="6451600"/>
          <p14:tracePt t="12117" x="5219700" y="6451600"/>
          <p14:tracePt t="12132" x="5149850" y="6438900"/>
          <p14:tracePt t="12149" x="5111750" y="6432550"/>
          <p14:tracePt t="12166" x="5099050" y="6419850"/>
          <p14:tracePt t="12199" x="5092700" y="6400800"/>
          <p14:tracePt t="12215" x="5080000" y="6350000"/>
          <p14:tracePt t="12232" x="5060950" y="6299200"/>
          <p14:tracePt t="12249" x="5048250" y="6229350"/>
          <p14:tracePt t="12266" x="5029200" y="6184900"/>
          <p14:tracePt t="12282" x="5022850" y="6140450"/>
          <p14:tracePt t="12299" x="5010150" y="6076950"/>
          <p14:tracePt t="12316" x="5010150" y="6038850"/>
          <p14:tracePt t="12333" x="5010150" y="5988050"/>
          <p14:tracePt t="12349" x="5010150" y="5918200"/>
          <p14:tracePt t="12366" x="5010150" y="5810250"/>
          <p14:tracePt t="12382" x="5022850" y="5746750"/>
          <p14:tracePt t="12399" x="5035550" y="5683250"/>
          <p14:tracePt t="12416" x="5054600" y="5613400"/>
          <p14:tracePt t="12433" x="5060950" y="5549900"/>
          <p14:tracePt t="12449" x="5080000" y="5486400"/>
          <p14:tracePt t="12466" x="5086350" y="5416550"/>
          <p14:tracePt t="12482" x="5099050" y="5353050"/>
          <p14:tracePt t="12483" x="5105400" y="5314950"/>
          <p14:tracePt t="12499" x="5124450" y="5245100"/>
          <p14:tracePt t="12516" x="5137150" y="5200650"/>
          <p14:tracePt t="12533" x="5143500" y="5143500"/>
          <p14:tracePt t="12549" x="5149850" y="5086350"/>
          <p14:tracePt t="12566" x="5168900" y="5041900"/>
          <p14:tracePt t="12583" x="5187950" y="4965700"/>
          <p14:tracePt t="12599" x="5207000" y="4921250"/>
          <p14:tracePt t="12616" x="5232400" y="4883150"/>
          <p14:tracePt t="12632" x="5245100" y="4845050"/>
          <p14:tracePt t="12648" x="5251450" y="4806950"/>
          <p14:tracePt t="12666" x="5270500" y="4775200"/>
          <p14:tracePt t="12682" x="5295900" y="4730750"/>
          <p14:tracePt t="12699" x="5321300" y="4705350"/>
          <p14:tracePt t="12716" x="5346700" y="4679950"/>
          <p14:tracePt t="12732" x="5384800" y="4641850"/>
          <p14:tracePt t="12749" x="5435600" y="4610100"/>
          <p14:tracePt t="12766" x="5511800" y="4578350"/>
          <p14:tracePt t="12782" x="5632450" y="4527550"/>
          <p14:tracePt t="12799" x="5702300" y="4521200"/>
          <p14:tracePt t="12816" x="5746750" y="4514850"/>
          <p14:tracePt t="12832" x="5797550" y="4514850"/>
          <p14:tracePt t="12849" x="5842000" y="4514850"/>
          <p14:tracePt t="12866" x="5911850" y="4514850"/>
          <p14:tracePt t="12882" x="5981700" y="4514850"/>
          <p14:tracePt t="12884" x="6007100" y="4514850"/>
          <p14:tracePt t="12899" x="6051550" y="4514850"/>
          <p14:tracePt t="12901" x="6083300" y="4514850"/>
          <p14:tracePt t="12915" x="6121400" y="4514850"/>
          <p14:tracePt t="12932" x="6153150" y="4514850"/>
          <p14:tracePt t="12949" x="6191250" y="4514850"/>
          <p14:tracePt t="12966" x="6248400" y="4521200"/>
          <p14:tracePt t="12983" x="6292850" y="4533900"/>
          <p14:tracePt t="12999" x="6324600" y="4533900"/>
          <p14:tracePt t="13016" x="6337300" y="4546600"/>
          <p14:tracePt t="13033" x="6375400" y="4565650"/>
          <p14:tracePt t="13049" x="6400800" y="4591050"/>
          <p14:tracePt t="13051" x="6426200" y="4610100"/>
          <p14:tracePt t="13065" x="6489700" y="4660900"/>
          <p14:tracePt t="13082" x="6540500" y="4705350"/>
          <p14:tracePt t="13099" x="6597650" y="4768850"/>
          <p14:tracePt t="13116" x="6616700" y="4787900"/>
          <p14:tracePt t="13132" x="6642100" y="4832350"/>
          <p14:tracePt t="13149" x="6648450" y="4851400"/>
          <p14:tracePt t="13166" x="6680200" y="4902200"/>
          <p14:tracePt t="13182" x="6705600" y="4959350"/>
          <p14:tracePt t="13184" x="6718300" y="4972050"/>
          <p14:tracePt t="13199" x="6718300" y="4991100"/>
          <p14:tracePt t="13216" x="6731000" y="5016500"/>
          <p14:tracePt t="13232" x="6750050" y="5067300"/>
          <p14:tracePt t="13249" x="6762750" y="5130800"/>
          <p14:tracePt t="13266" x="6775450" y="5181600"/>
          <p14:tracePt t="13282" x="6794500" y="5238750"/>
          <p14:tracePt t="13299" x="6807200" y="5283200"/>
          <p14:tracePt t="13316" x="6819900" y="5321300"/>
          <p14:tracePt t="13333" x="6826250" y="5365750"/>
          <p14:tracePt t="13349" x="6826250" y="5435600"/>
          <p14:tracePt t="13366" x="6819900" y="5480050"/>
          <p14:tracePt t="13382" x="6807200" y="5537200"/>
          <p14:tracePt t="13399" x="6788150" y="5600700"/>
          <p14:tracePt t="13416" x="6769100" y="5664200"/>
          <p14:tracePt t="13433" x="6750050" y="5734050"/>
          <p14:tracePt t="13449" x="6743700" y="5778500"/>
          <p14:tracePt t="13451" x="6737350" y="5791200"/>
          <p14:tracePt t="13465" x="6731000" y="5810250"/>
          <p14:tracePt t="13482" x="6692900" y="5848350"/>
          <p14:tracePt t="13499" x="6654800" y="5886450"/>
          <p14:tracePt t="13516" x="6623050" y="5918200"/>
          <p14:tracePt t="13533" x="6565900" y="5969000"/>
          <p14:tracePt t="13549" x="6521450" y="6019800"/>
          <p14:tracePt t="13566" x="6464300" y="6057900"/>
          <p14:tracePt t="13583" x="6426200" y="6089650"/>
          <p14:tracePt t="13599" x="6375400" y="6121400"/>
          <p14:tracePt t="13616" x="6299200" y="6153150"/>
          <p14:tracePt t="13632" x="6235700" y="6191250"/>
          <p14:tracePt t="13649" x="6184900" y="6210300"/>
          <p14:tracePt t="13666" x="6127750" y="6229350"/>
          <p14:tracePt t="13682" x="6083300" y="6248400"/>
          <p14:tracePt t="13699" x="6007100" y="6267450"/>
          <p14:tracePt t="13716" x="5930900" y="6273800"/>
          <p14:tracePt t="13717" x="5886450" y="6273800"/>
          <p14:tracePt t="13733" x="5854700" y="6280150"/>
          <p14:tracePt t="13749" x="5791200" y="6280150"/>
          <p14:tracePt t="13751" x="5759450" y="6280150"/>
          <p14:tracePt t="13766" x="5708650" y="6280150"/>
          <p14:tracePt t="13783" x="5645150" y="6267450"/>
          <p14:tracePt t="13799" x="5518150" y="6242050"/>
          <p14:tracePt t="13815" x="5397500" y="6203950"/>
          <p14:tracePt t="13833" x="5289550" y="6172200"/>
          <p14:tracePt t="13849" x="5219700" y="6153150"/>
          <p14:tracePt t="13866" x="5200650" y="6134100"/>
          <p14:tracePt t="13882" x="5181600" y="6121400"/>
          <p14:tracePt t="13899" x="5143500" y="6089650"/>
          <p14:tracePt t="13916" x="5105400" y="6057900"/>
          <p14:tracePt t="13932" x="5073650" y="6013450"/>
          <p14:tracePt t="13949" x="5048250" y="5962650"/>
          <p14:tracePt t="13966" x="5035550" y="5937250"/>
          <p14:tracePt t="13983" x="5029200" y="5886450"/>
          <p14:tracePt t="13999" x="5016500" y="5829300"/>
          <p14:tracePt t="14016" x="5003800" y="5784850"/>
          <p14:tracePt t="14033" x="4984750" y="5715000"/>
          <p14:tracePt t="14049" x="4972050" y="5613400"/>
          <p14:tracePt t="14065" x="4965700" y="5556250"/>
          <p14:tracePt t="14082" x="4965700" y="5499100"/>
          <p14:tracePt t="14099" x="4965700" y="5429250"/>
          <p14:tracePt t="14116" x="4965700" y="5359400"/>
          <p14:tracePt t="14132" x="4965700" y="5295900"/>
          <p14:tracePt t="14149" x="4978400" y="5251450"/>
          <p14:tracePt t="14165" x="4997450" y="5181600"/>
          <p14:tracePt t="14182" x="5016500" y="5137150"/>
          <p14:tracePt t="14199" x="5029200" y="5092700"/>
          <p14:tracePt t="14216" x="5060950" y="5029200"/>
          <p14:tracePt t="14232" x="5080000" y="4984750"/>
          <p14:tracePt t="14249" x="5099050" y="4927600"/>
          <p14:tracePt t="14266" x="5118100" y="4889500"/>
          <p14:tracePt t="14283" x="5143500" y="4838700"/>
          <p14:tracePt t="14285" x="5149850" y="4819650"/>
          <p14:tracePt t="14299" x="5162550" y="4794250"/>
          <p14:tracePt t="14316" x="5194300" y="4730750"/>
          <p14:tracePt t="14333" x="5219700" y="4705350"/>
          <p14:tracePt t="14349" x="5238750" y="4673600"/>
          <p14:tracePt t="14366" x="5270500" y="4641850"/>
          <p14:tracePt t="14382" x="5295900" y="4616450"/>
          <p14:tracePt t="14400" x="5314950" y="4603750"/>
          <p14:tracePt t="14416" x="5334000" y="4584700"/>
          <p14:tracePt t="14417" x="5353050" y="4572000"/>
          <p14:tracePt t="14433" x="5365750" y="4565650"/>
          <p14:tracePt t="14449" x="5435600" y="4533900"/>
          <p14:tracePt t="14466" x="5505450" y="4502150"/>
          <p14:tracePt t="14482" x="5594350" y="4489450"/>
          <p14:tracePt t="14499" x="5670550" y="4483100"/>
          <p14:tracePt t="14516" x="5778500" y="4476750"/>
          <p14:tracePt t="14532" x="5854700" y="4476750"/>
          <p14:tracePt t="14549" x="5930900" y="4476750"/>
          <p14:tracePt t="14566" x="6019800" y="4483100"/>
          <p14:tracePt t="14567" x="6038850" y="4483100"/>
          <p14:tracePt t="14583" x="6064250" y="4495800"/>
          <p14:tracePt t="14599" x="6197600" y="4559300"/>
          <p14:tracePt t="14616" x="6261100" y="4603750"/>
          <p14:tracePt t="14632" x="6299200" y="4622800"/>
          <p14:tracePt t="14649" x="6318250" y="4635500"/>
          <p14:tracePt t="14666" x="6330950" y="4654550"/>
          <p14:tracePt t="14682" x="6350000" y="4686300"/>
          <p14:tracePt t="14699" x="6381750" y="4724400"/>
          <p14:tracePt t="14701" x="6388100" y="4737100"/>
          <p14:tracePt t="14715" x="6407150" y="4768850"/>
          <p14:tracePt t="14732" x="6413500" y="4787900"/>
          <p14:tracePt t="14749" x="6426200" y="4813300"/>
          <p14:tracePt t="14766" x="6438900" y="4845050"/>
          <p14:tracePt t="14783" x="6464300" y="4902200"/>
          <p14:tracePt t="14799" x="6496050" y="4972050"/>
          <p14:tracePt t="14816" x="6521450" y="5022850"/>
          <p14:tracePt t="14833" x="6527800" y="5067300"/>
          <p14:tracePt t="14849" x="6527800" y="5099050"/>
          <p14:tracePt t="14866" x="6527800" y="5175250"/>
          <p14:tracePt t="14882" x="6527800" y="5232400"/>
          <p14:tracePt t="14899" x="6527800" y="5308600"/>
          <p14:tracePt t="14916" x="6527800" y="5384800"/>
          <p14:tracePt t="14932" x="6527800" y="5473700"/>
          <p14:tracePt t="14949" x="6483350" y="5568950"/>
          <p14:tracePt t="14966" x="6451600" y="5632450"/>
          <p14:tracePt t="14983" x="6407150" y="5702300"/>
          <p14:tracePt t="14984" x="6388100" y="5727700"/>
          <p14:tracePt t="14999" x="6375400" y="5753100"/>
          <p14:tracePt t="15016" x="6324600" y="5810250"/>
          <p14:tracePt t="15032" x="6267450" y="5848350"/>
          <p14:tracePt t="15049" x="6153150" y="5873750"/>
          <p14:tracePt t="15066" x="6057900" y="5892800"/>
          <p14:tracePt t="15083" x="5956300" y="5930900"/>
          <p14:tracePt t="15099" x="5892800" y="5949950"/>
          <p14:tracePt t="15116" x="5835650" y="5969000"/>
          <p14:tracePt t="15132" x="5778500" y="5981700"/>
          <p14:tracePt t="15149" x="5645150" y="6007100"/>
          <p14:tracePt t="15165" x="5549900" y="6019800"/>
          <p14:tracePt t="15183" x="5473700" y="6026150"/>
          <p14:tracePt t="15199" x="5422900" y="6026150"/>
          <p14:tracePt t="15216" x="5378450" y="6026150"/>
          <p14:tracePt t="15233" x="5359400" y="6026150"/>
          <p14:tracePt t="15249" x="5340350" y="6019800"/>
          <p14:tracePt t="15266" x="5308600" y="5994400"/>
          <p14:tracePt t="15282" x="5251450" y="5962650"/>
          <p14:tracePt t="15299" x="5213350" y="5943600"/>
          <p14:tracePt t="15316" x="5194300" y="5911850"/>
          <p14:tracePt t="15333" x="5187950" y="5892800"/>
          <p14:tracePt t="15349" x="5181600" y="5873750"/>
          <p14:tracePt t="15366" x="5162550" y="5835650"/>
          <p14:tracePt t="15382" x="5149850" y="5797550"/>
          <p14:tracePt t="15399" x="5130800" y="5746750"/>
          <p14:tracePt t="15416" x="5130800" y="5689600"/>
          <p14:tracePt t="15432" x="5130800" y="5619750"/>
          <p14:tracePt t="15449" x="5130800" y="5556250"/>
          <p14:tracePt t="15466" x="5130800" y="5486400"/>
          <p14:tracePt t="15482" x="5130800" y="5435600"/>
          <p14:tracePt t="15499" x="5130800" y="5365750"/>
          <p14:tracePt t="15516" x="5137150" y="5321300"/>
          <p14:tracePt t="15517" x="5143500" y="5289550"/>
          <p14:tracePt t="15532" x="5149850" y="5264150"/>
          <p14:tracePt t="15549" x="5162550" y="5194300"/>
          <p14:tracePt t="15551" x="5168900" y="5162550"/>
          <p14:tracePt t="15566" x="5181600" y="5092700"/>
          <p14:tracePt t="15583" x="5194300" y="5041900"/>
          <p14:tracePt t="15599" x="5207000" y="4984750"/>
          <p14:tracePt t="15615" x="5213350" y="4953000"/>
          <p14:tracePt t="15632" x="5219700" y="4927600"/>
          <p14:tracePt t="15649" x="5232400" y="4895850"/>
          <p14:tracePt t="15666" x="5245100" y="4857750"/>
          <p14:tracePt t="15682" x="5257800" y="4819650"/>
          <p14:tracePt t="15699" x="5283200" y="4775200"/>
          <p14:tracePt t="15716" x="5302250" y="4756150"/>
          <p14:tracePt t="15732" x="5314950" y="4737100"/>
          <p14:tracePt t="15749" x="5334000" y="4724400"/>
          <p14:tracePt t="15766" x="5372100" y="4711700"/>
          <p14:tracePt t="15783" x="5435600" y="4686300"/>
          <p14:tracePt t="15799" x="5499100" y="4660900"/>
          <p14:tracePt t="15816" x="5568950" y="4641850"/>
          <p14:tracePt t="15817" x="5600700" y="4629150"/>
          <p14:tracePt t="15832" x="5632450" y="4629150"/>
          <p14:tracePt t="15849" x="5721350" y="4629150"/>
          <p14:tracePt t="15866" x="5765800" y="4629150"/>
          <p14:tracePt t="15882" x="5822950" y="4622800"/>
          <p14:tracePt t="15899" x="5873750" y="4622800"/>
          <p14:tracePt t="15916" x="5886450" y="4622800"/>
          <p14:tracePt t="15932" x="5892800" y="4622800"/>
          <p14:tracePt t="15965" x="5949950" y="4622800"/>
          <p14:tracePt t="15982" x="6032500" y="4629150"/>
          <p14:tracePt t="15999" x="6108700" y="4641850"/>
          <p14:tracePt t="16015" x="6203950" y="4648200"/>
          <p14:tracePt t="16032" x="6267450" y="4667250"/>
          <p14:tracePt t="16049" x="6311900" y="4679950"/>
          <p14:tracePt t="16066" x="6343650" y="4699000"/>
          <p14:tracePt t="16083" x="6369050" y="4730750"/>
          <p14:tracePt t="16099" x="6400800" y="4781550"/>
          <p14:tracePt t="16115" x="6477000" y="4914900"/>
          <p14:tracePt t="16132" x="6508750" y="4972050"/>
          <p14:tracePt t="16149" x="6534150" y="5022850"/>
          <p14:tracePt t="16166" x="6553200" y="5099050"/>
          <p14:tracePt t="16183" x="6565900" y="5156200"/>
          <p14:tracePt t="16199" x="6565900" y="5232400"/>
          <p14:tracePt t="16216" x="6565900" y="5289550"/>
          <p14:tracePt t="16232" x="6565900" y="5384800"/>
          <p14:tracePt t="16235" x="6565900" y="5416550"/>
          <p14:tracePt t="16249" x="6540500" y="5511800"/>
          <p14:tracePt t="16266" x="6502400" y="5581650"/>
          <p14:tracePt t="16282" x="6464300" y="5651500"/>
          <p14:tracePt t="16299" x="6419850" y="5702300"/>
          <p14:tracePt t="16316" x="6375400" y="5740400"/>
          <p14:tracePt t="16333" x="6318250" y="5759450"/>
          <p14:tracePt t="16349" x="6242050" y="5772150"/>
          <p14:tracePt t="16366" x="6146800" y="5772150"/>
          <p14:tracePt t="16382" x="6076950" y="5772150"/>
          <p14:tracePt t="16399" x="6070600" y="5765800"/>
          <p14:tracePt t="16416" x="6197600" y="5721350"/>
          <p14:tracePt t="16433" x="6477000" y="5702300"/>
          <p14:tracePt t="16449" x="6845300" y="5689600"/>
          <p14:tracePt t="16466" x="7289800" y="5689600"/>
          <p14:tracePt t="16482" x="7772400" y="5689600"/>
          <p14:tracePt t="16499" x="8121650" y="5689600"/>
          <p14:tracePt t="16516" x="8267700" y="5695950"/>
          <p14:tracePt t="16517" x="8293100" y="5702300"/>
          <p14:tracePt t="16532" x="8312150" y="5708650"/>
          <p14:tracePt t="16549" x="8318500" y="5715000"/>
          <p14:tracePt t="16566" x="8331200" y="5727700"/>
          <p14:tracePt t="16583" x="8350250" y="5740400"/>
          <p14:tracePt t="16599" x="8382000" y="5740400"/>
          <p14:tracePt t="16616" x="8420100" y="5740400"/>
          <p14:tracePt t="16632" x="8483600" y="5740400"/>
          <p14:tracePt t="16649" x="8547100" y="5740400"/>
          <p14:tracePt t="16666" x="8655050" y="5721350"/>
          <p14:tracePt t="16682" x="8699500" y="5715000"/>
          <p14:tracePt t="16699" x="8724900" y="5702300"/>
          <p14:tracePt t="16716" x="8743950" y="5695950"/>
          <p14:tracePt t="16732" x="8794750" y="5695950"/>
          <p14:tracePt t="16749" x="8953500" y="5695950"/>
          <p14:tracePt t="16766" x="9086850" y="5695950"/>
          <p14:tracePt t="16782" x="9213850" y="5695950"/>
          <p14:tracePt t="16784" x="9264650" y="5695950"/>
          <p14:tracePt t="16799" x="9334500" y="5689600"/>
          <p14:tracePt t="16816" x="9556750" y="5676900"/>
          <p14:tracePt t="16833" x="9753600" y="5638800"/>
          <p14:tracePt t="16849" x="9861550" y="5600700"/>
          <p14:tracePt t="16866" x="9918700" y="5556250"/>
          <p14:tracePt t="16882" x="9944100" y="5518150"/>
          <p14:tracePt t="16899" x="9982200" y="5435600"/>
          <p14:tracePt t="16916" x="10020300" y="5340350"/>
          <p14:tracePt t="16932" x="10033000" y="5264150"/>
          <p14:tracePt t="16949" x="10077450" y="5156200"/>
          <p14:tracePt t="16966" x="10090150" y="5054600"/>
          <p14:tracePt t="16983" x="10090150" y="4959350"/>
          <p14:tracePt t="16999" x="10077450" y="4895850"/>
          <p14:tracePt t="17016" x="10071100" y="4870450"/>
          <p14:tracePt t="17032" x="10058400" y="4838700"/>
          <p14:tracePt t="17049" x="10026650" y="4794250"/>
          <p14:tracePt t="17066" x="9956800" y="4737100"/>
          <p14:tracePt t="17082" x="9836150" y="4686300"/>
          <p14:tracePt t="17099" x="9588500" y="4635500"/>
          <p14:tracePt t="17116" x="9436100" y="4610100"/>
          <p14:tracePt t="17132" x="9315450" y="4584700"/>
          <p14:tracePt t="17149" x="9239250" y="4584700"/>
          <p14:tracePt t="17166" x="9182100" y="4591050"/>
          <p14:tracePt t="17168" x="9137650" y="4610100"/>
          <p14:tracePt t="17182" x="9099550" y="4629150"/>
          <p14:tracePt t="17199" x="8966200" y="4711700"/>
          <p14:tracePt t="17201" x="8902700" y="4756150"/>
          <p14:tracePt t="17215" x="8801100" y="4813300"/>
          <p14:tracePt t="17233" x="8693150" y="4914900"/>
          <p14:tracePt t="17249" x="8674100" y="4997450"/>
          <p14:tracePt t="17266" x="8674100" y="5073650"/>
          <p14:tracePt t="17283" x="8674100" y="5175250"/>
          <p14:tracePt t="17299" x="8674100" y="5270500"/>
          <p14:tracePt t="17316" x="8674100" y="5359400"/>
          <p14:tracePt t="17333" x="8686800" y="5441950"/>
          <p14:tracePt t="17349" x="8712200" y="5505450"/>
          <p14:tracePt t="17366" x="8794750" y="5619750"/>
          <p14:tracePt t="17382" x="8864600" y="5670550"/>
          <p14:tracePt t="17399" x="8947150" y="5702300"/>
          <p14:tracePt t="17416" x="9029700" y="5702300"/>
          <p14:tracePt t="17432" x="9144000" y="5702300"/>
          <p14:tracePt t="17449" x="9340850" y="5651500"/>
          <p14:tracePt t="17466" x="9544050" y="5575300"/>
          <p14:tracePt t="17482" x="9785350" y="5441950"/>
          <p14:tracePt t="17484" x="9848850" y="5397500"/>
          <p14:tracePt t="17499" x="9944100" y="5257800"/>
          <p14:tracePt t="17515" x="9988550" y="5149850"/>
          <p14:tracePt t="17533" x="10020300" y="5003800"/>
          <p14:tracePt t="17549" x="10039350" y="4895850"/>
          <p14:tracePt t="17566" x="10045700" y="4756150"/>
          <p14:tracePt t="17583" x="10045700" y="4673600"/>
          <p14:tracePt t="17599" x="10045700" y="4635500"/>
          <p14:tracePt t="17616" x="10039350" y="4616450"/>
          <p14:tracePt t="17632" x="10020300" y="4597400"/>
          <p14:tracePt t="17649" x="9963150" y="4572000"/>
          <p14:tracePt t="17666" x="9912350" y="4565650"/>
          <p14:tracePt t="17682" x="9804400" y="4572000"/>
          <p14:tracePt t="17699" x="9664700" y="4622800"/>
          <p14:tracePt t="17716" x="9474200" y="4705350"/>
          <p14:tracePt t="17733" x="9296400" y="4806950"/>
          <p14:tracePt t="17749" x="9112250" y="4946650"/>
          <p14:tracePt t="17766" x="8826500" y="5181600"/>
          <p14:tracePt t="17782" x="8299450" y="5734050"/>
          <p14:tracePt t="17799" x="8001000" y="6089650"/>
          <p14:tracePt t="17816" x="7848600" y="6273800"/>
          <p14:tracePt t="17833" x="7753350" y="6426200"/>
          <p14:tracePt t="17849" x="7696200" y="6502400"/>
          <p14:tracePt t="17866" x="7651750" y="6597650"/>
          <p14:tracePt t="17882" x="7613650" y="6673850"/>
          <p14:tracePt t="17899" x="7575550" y="6731000"/>
          <p14:tracePt t="17915" x="7537450" y="6781800"/>
          <p14:tracePt t="17932" x="7512050" y="6800850"/>
          <p14:tracePt t="17949" x="7486650" y="6807200"/>
          <p14:tracePt t="17966" x="7461250" y="6819900"/>
          <p14:tracePt t="17982" x="7429500" y="6826250"/>
          <p14:tracePt t="17999" x="7385050" y="6838950"/>
          <p14:tracePt t="18016" x="7264400" y="6851650"/>
          <p14:tracePt t="18033" x="7092950" y="6851650"/>
          <p14:tracePt t="18034" x="7004050" y="6851650"/>
          <p14:tracePt t="18049" x="6921500" y="6851650"/>
          <p14:tracePt t="18065" x="6883400" y="6851650"/>
          <p14:tracePt t="18083" x="6915150" y="6851650"/>
          <p14:tracePt t="18099" x="6946900" y="6851650"/>
          <p14:tracePt t="18136" x="6940550" y="6851650"/>
          <p14:tracePt t="18149" x="6908800" y="6851650"/>
          <p14:tracePt t="18166" x="6838950" y="6851650"/>
          <p14:tracePt t="18182" x="6769100" y="6832600"/>
          <p14:tracePt t="18183" x="6750050" y="6819900"/>
          <p14:tracePt t="18199" x="6731000" y="6800850"/>
          <p14:tracePt t="18215" x="6731000" y="6743700"/>
          <p14:tracePt t="18232" x="6813550" y="6667500"/>
          <p14:tracePt t="18249" x="6915150" y="6597650"/>
          <p14:tracePt t="18266" x="7048500" y="6540500"/>
          <p14:tracePt t="18283" x="7162800" y="6483350"/>
          <p14:tracePt t="18299" x="7270750" y="6445250"/>
          <p14:tracePt t="18316" x="7410450" y="6381750"/>
          <p14:tracePt t="18317" x="7467600" y="6369050"/>
          <p14:tracePt t="18332" x="7512050" y="6356350"/>
          <p14:tracePt t="18349" x="7600950" y="6330950"/>
          <p14:tracePt t="18366" x="7607300" y="6324600"/>
          <p14:tracePt t="18382" x="7607300" y="6318250"/>
          <p14:tracePt t="18399" x="7607300" y="6311900"/>
          <p14:tracePt t="18498" x="7613650" y="6299200"/>
          <p14:tracePt t="18515" x="7620000" y="6286500"/>
          <p14:tracePt t="18533" x="7639050" y="6273800"/>
          <p14:tracePt t="18549" x="7658100" y="6261100"/>
          <p14:tracePt t="18567" x="7683500" y="6261100"/>
          <p14:tracePt t="18583" x="7696200" y="6254750"/>
          <p14:tracePt t="18599" x="7702550" y="6248400"/>
          <p14:tracePt t="18600" x="7715250" y="6242050"/>
          <p14:tracePt t="18615" x="7727950" y="6229350"/>
          <p14:tracePt t="18632" x="7753350" y="6203950"/>
          <p14:tracePt t="18649" x="7791450" y="6159500"/>
          <p14:tracePt t="18666" x="7823200" y="6127750"/>
          <p14:tracePt t="18682" x="7842250" y="6121400"/>
          <p14:tracePt t="18807" x="7842250" y="6127750"/>
          <p14:tracePt t="18811" x="7835900" y="6127750"/>
          <p14:tracePt t="18833" x="7835900" y="6140450"/>
          <p14:tracePt t="18849" x="7829550" y="6140450"/>
          <p14:tracePt t="19135" x="7829550" y="6134100"/>
          <p14:tracePt t="19149" x="7829550" y="6121400"/>
          <p14:tracePt t="19158" x="7829550" y="6108700"/>
          <p14:tracePt t="19167" x="7829550" y="6102350"/>
          <p14:tracePt t="19182" x="7829550" y="6064250"/>
          <p14:tracePt t="19199" x="7829550" y="5988050"/>
          <p14:tracePt t="19216" x="7829550" y="5905500"/>
          <p14:tracePt t="19233" x="7835900" y="5810250"/>
          <p14:tracePt t="19249" x="7842250" y="5721350"/>
          <p14:tracePt t="19266" x="7842250" y="5657850"/>
          <p14:tracePt t="19283" x="7842250" y="5568950"/>
          <p14:tracePt t="19299" x="7848600" y="5473700"/>
          <p14:tracePt t="19316" x="7861300" y="5283200"/>
          <p14:tracePt t="19333" x="7867650" y="5156200"/>
          <p14:tracePt t="19349" x="7874000" y="5035550"/>
          <p14:tracePt t="19366" x="7880350" y="4908550"/>
          <p14:tracePt t="19382" x="7880350" y="4826000"/>
          <p14:tracePt t="19399" x="7886700" y="4756150"/>
          <p14:tracePt t="19416" x="7886700" y="4711700"/>
          <p14:tracePt t="19432" x="7886700" y="4654550"/>
          <p14:tracePt t="19449" x="7886700" y="4572000"/>
          <p14:tracePt t="19466" x="7874000" y="4540250"/>
          <p14:tracePt t="19483" x="7874000" y="4514850"/>
          <p14:tracePt t="19499" x="7861300" y="4489450"/>
          <p14:tracePt t="19516" x="7854950" y="4457700"/>
          <p14:tracePt t="19533" x="7835900" y="4432300"/>
          <p14:tracePt t="19549" x="7816850" y="4400550"/>
          <p14:tracePt t="19566" x="7791450" y="4356100"/>
          <p14:tracePt t="19568" x="7778750" y="4343400"/>
          <p14:tracePt t="19582" x="7759700" y="4324350"/>
          <p14:tracePt t="19599" x="7721600" y="4292600"/>
          <p14:tracePt t="19616" x="7696200" y="4286250"/>
          <p14:tracePt t="19632" x="7645400" y="4286250"/>
          <p14:tracePt t="19649" x="7550150" y="4286250"/>
          <p14:tracePt t="19666" x="7480300" y="4286250"/>
          <p14:tracePt t="19682" x="7410450" y="4286250"/>
          <p14:tracePt t="19683" x="7391400" y="4286250"/>
          <p14:tracePt t="19699" x="7372350" y="4286250"/>
          <p14:tracePt t="19716" x="7346950" y="4286250"/>
          <p14:tracePt t="19732" x="7315200" y="4298950"/>
          <p14:tracePt t="19749" x="7270750" y="4305300"/>
          <p14:tracePt t="19766" x="7232650" y="4305300"/>
          <p14:tracePt t="19783" x="7188200" y="4305300"/>
          <p14:tracePt t="19799" x="7150100" y="4305300"/>
          <p14:tracePt t="19816" x="7118350" y="4298950"/>
          <p14:tracePt t="19832" x="7099300" y="4292600"/>
          <p14:tracePt t="19849" x="7080250" y="4292600"/>
          <p14:tracePt t="19853" x="7054850" y="4286250"/>
          <p14:tracePt t="19865" x="7010400" y="4286250"/>
          <p14:tracePt t="19882" x="6965950" y="4286250"/>
          <p14:tracePt t="19899" x="6927850" y="4286250"/>
          <p14:tracePt t="19916" x="6915150" y="4286250"/>
          <p14:tracePt t="19933" x="6908800" y="4286250"/>
          <p14:tracePt t="19966" x="6902450" y="4286250"/>
          <p14:tracePt t="19982" x="6902450" y="4292600"/>
          <p14:tracePt t="20040" x="6902450" y="4298950"/>
          <p14:tracePt t="20056" x="6902450" y="4305300"/>
          <p14:tracePt t="20062" x="6896100" y="4311650"/>
          <p14:tracePt t="20083" x="6896100" y="4330700"/>
          <p14:tracePt t="20099" x="6896100" y="4343400"/>
          <p14:tracePt t="20120" x="6896100" y="4362450"/>
          <p14:tracePt t="20132" x="6896100" y="4387850"/>
          <p14:tracePt t="20149" x="6896100" y="4425950"/>
          <p14:tracePt t="20166" x="6896100" y="4457700"/>
          <p14:tracePt t="20182" x="6896100" y="4476750"/>
          <p14:tracePt t="20199" x="6896100" y="4514850"/>
          <p14:tracePt t="20216" x="6902450" y="4559300"/>
          <p14:tracePt t="20232" x="6908800" y="4622800"/>
          <p14:tracePt t="20249" x="6908800" y="4679950"/>
          <p14:tracePt t="20266" x="6908800" y="4737100"/>
          <p14:tracePt t="20268" x="6908800" y="4768850"/>
          <p14:tracePt t="20282" x="6908800" y="4838700"/>
          <p14:tracePt t="20299" x="6915150" y="4902200"/>
          <p14:tracePt t="20315" x="6921500" y="4984750"/>
          <p14:tracePt t="20333" x="6921500" y="5054600"/>
          <p14:tracePt t="20349" x="6927850" y="5149850"/>
          <p14:tracePt t="20352" x="6927850" y="5175250"/>
          <p14:tracePt t="20366" x="6927850" y="5219700"/>
          <p14:tracePt t="20382" x="6927850" y="5276850"/>
          <p14:tracePt t="20385" x="6927850" y="5302250"/>
          <p14:tracePt t="20399" x="6927850" y="5334000"/>
          <p14:tracePt t="20416" x="6934200" y="5372100"/>
          <p14:tracePt t="20433" x="6940550" y="5416550"/>
          <p14:tracePt t="20449" x="6953250" y="5473700"/>
          <p14:tracePt t="20466" x="6959600" y="5518150"/>
          <p14:tracePt t="20483" x="6965950" y="5556250"/>
          <p14:tracePt t="20500" x="6972300" y="5581650"/>
          <p14:tracePt t="20515" x="6978650" y="5613400"/>
          <p14:tracePt t="20532" x="6978650" y="5638800"/>
          <p14:tracePt t="20536" x="6985000" y="5657850"/>
          <p14:tracePt t="20549" x="6991350" y="5676900"/>
          <p14:tracePt t="20565" x="6991350" y="5721350"/>
          <p14:tracePt t="20582" x="6997700" y="5746750"/>
          <p14:tracePt t="20599" x="6997700" y="5772150"/>
          <p14:tracePt t="20616" x="7004050" y="5784850"/>
          <p14:tracePt t="20620" x="7004050" y="5797550"/>
          <p14:tracePt t="20632" x="7004050" y="5816600"/>
          <p14:tracePt t="20649" x="7004050" y="5848350"/>
          <p14:tracePt t="20666" x="7004050" y="5873750"/>
          <p14:tracePt t="20682" x="7004050" y="5911850"/>
          <p14:tracePt t="20700" x="7004050" y="5937250"/>
          <p14:tracePt t="20716" x="7016750" y="5956300"/>
          <p14:tracePt t="20732" x="7023100" y="5975350"/>
          <p14:tracePt t="20749" x="7029450" y="5994400"/>
          <p14:tracePt t="20766" x="7048500" y="6013450"/>
          <p14:tracePt t="20782" x="7061200" y="6038850"/>
          <p14:tracePt t="20799" x="7061200" y="6057900"/>
          <p14:tracePt t="20816" x="7080250" y="6102350"/>
          <p14:tracePt t="20817" x="7086600" y="6115050"/>
          <p14:tracePt t="20832" x="7092950" y="6134100"/>
          <p14:tracePt t="20849" x="7105650" y="6178550"/>
          <p14:tracePt t="20866" x="7118350" y="6191250"/>
          <p14:tracePt t="20899" x="7124700" y="6197600"/>
          <p14:tracePt t="20935" x="7131050" y="6197600"/>
          <p14:tracePt t="20949" x="7137400" y="6203950"/>
          <p14:tracePt t="20966" x="7143750" y="6203950"/>
          <p14:tracePt t="20983" x="7150100" y="6203950"/>
          <p14:tracePt t="21117" x="7150100" y="6197600"/>
          <p14:tracePt t="21124" x="7131050" y="6153150"/>
          <p14:tracePt t="21132" x="7105650" y="6102350"/>
          <p14:tracePt t="21149" x="6972300" y="5930900"/>
          <p14:tracePt t="21166" x="6794500" y="5765800"/>
          <p14:tracePt t="21183" x="6578600" y="5594350"/>
          <p14:tracePt t="21199" x="6369050" y="5505450"/>
          <p14:tracePt t="21216" x="6140450" y="5422900"/>
          <p14:tracePt t="21233" x="5969000" y="5353050"/>
          <p14:tracePt t="21234" x="5930900" y="5334000"/>
          <p14:tracePt t="21249" x="5886450" y="5302250"/>
          <p14:tracePt t="21266" x="5880100" y="5289550"/>
          <p14:tracePt t="21283" x="5880100" y="5276850"/>
          <p14:tracePt t="21299" x="5886450" y="5264150"/>
          <p14:tracePt t="21316" x="5899150" y="5232400"/>
          <p14:tracePt t="21333" x="5899150" y="5219700"/>
          <p14:tracePt t="21349" x="5899150" y="5200650"/>
          <p14:tracePt t="21366" x="5880100" y="5162550"/>
          <p14:tracePt t="21382" x="5861050" y="5124450"/>
          <p14:tracePt t="21399" x="5829300" y="5048250"/>
          <p14:tracePt t="21416" x="5797550" y="5010150"/>
          <p14:tracePt t="21432" x="5740400" y="4972050"/>
          <p14:tracePt t="21449" x="5676900" y="4946650"/>
          <p14:tracePt t="21466" x="5632450" y="4940300"/>
          <p14:tracePt t="21482" x="5575300" y="4940300"/>
          <p14:tracePt t="21499" x="5537200" y="4959350"/>
          <p14:tracePt t="21501" x="5518150" y="4965700"/>
          <p14:tracePt t="21516" x="5518150" y="4978400"/>
          <p14:tracePt t="21532" x="5518150" y="4991100"/>
          <p14:tracePt t="21549" x="5518150" y="5022850"/>
          <p14:tracePt t="21566" x="5524500" y="5041900"/>
          <p14:tracePt t="21583" x="5543550" y="5060950"/>
          <p14:tracePt t="21599" x="5581650" y="5060950"/>
          <p14:tracePt t="21616" x="5651500" y="5067300"/>
          <p14:tracePt t="21632" x="5740400" y="5054600"/>
          <p14:tracePt t="21649" x="5803900" y="5029200"/>
          <p14:tracePt t="21650" x="5822950" y="5029200"/>
          <p14:tracePt t="21666" x="5822950" y="5022850"/>
          <p14:tracePt t="21699" x="5816600" y="5016500"/>
          <p14:tracePt t="21716" x="5797550" y="5010150"/>
          <p14:tracePt t="21733" x="5772150" y="5010150"/>
          <p14:tracePt t="21749" x="5740400" y="5010150"/>
          <p14:tracePt t="21766" x="5715000" y="5010150"/>
          <p14:tracePt t="21782" x="5695950" y="5022850"/>
          <p14:tracePt t="21784" x="5695950" y="5035550"/>
          <p14:tracePt t="21799" x="5683250" y="5067300"/>
          <p14:tracePt t="21816" x="5664200" y="5168900"/>
          <p14:tracePt t="21833" x="5664200" y="5270500"/>
          <p14:tracePt t="21849" x="5683250" y="5372100"/>
          <p14:tracePt t="21866" x="5727700" y="5448300"/>
          <p14:tracePt t="21882" x="5816600" y="5518150"/>
          <p14:tracePt t="21899" x="5930900" y="5549900"/>
          <p14:tracePt t="21916" x="6013450" y="5556250"/>
          <p14:tracePt t="21932" x="6096000" y="5556250"/>
          <p14:tracePt t="21949" x="6172200" y="5486400"/>
          <p14:tracePt t="21966" x="6184900" y="5441950"/>
          <p14:tracePt t="21982" x="6184900" y="5353050"/>
          <p14:tracePt t="21999" x="6184900" y="5257800"/>
          <p14:tracePt t="22016" x="6172200" y="5149850"/>
          <p14:tracePt t="22032" x="6153150" y="5060950"/>
          <p14:tracePt t="22049" x="6121400" y="4984750"/>
          <p14:tracePt t="22066" x="6064250" y="4908550"/>
          <p14:tracePt t="22068" x="6038850" y="4895850"/>
          <p14:tracePt t="22082" x="6019800" y="4889500"/>
          <p14:tracePt t="22099" x="5905500" y="4927600"/>
          <p14:tracePt t="22116" x="5829300" y="4978400"/>
          <p14:tracePt t="22133" x="5778500" y="5035550"/>
          <p14:tracePt t="22149" x="5746750" y="5092700"/>
          <p14:tracePt t="22166" x="5727700" y="5175250"/>
          <p14:tracePt t="22183" x="5727700" y="5245100"/>
          <p14:tracePt t="22199" x="5740400" y="5321300"/>
          <p14:tracePt t="22216" x="5803900" y="5416550"/>
          <p14:tracePt t="22232" x="5861050" y="5461000"/>
          <p14:tracePt t="22249" x="5969000" y="5505450"/>
          <p14:tracePt t="22266" x="6083300" y="5518150"/>
          <p14:tracePt t="22283" x="6191250" y="5518150"/>
          <p14:tracePt t="22299" x="6273800" y="5499100"/>
          <p14:tracePt t="22316" x="6299200" y="5480050"/>
          <p14:tracePt t="22333" x="6305550" y="5467350"/>
          <p14:tracePt t="22349" x="6305550" y="5461000"/>
          <p14:tracePt t="22365" x="6305550" y="5448300"/>
          <p14:tracePt t="22382" x="6299200" y="5448300"/>
          <p14:tracePt t="22430" x="6292850" y="5448300"/>
          <p14:tracePt t="22436" x="6292850" y="5454650"/>
          <p14:tracePt t="22449" x="6292850" y="5461000"/>
          <p14:tracePt t="22465" x="6292850" y="5467350"/>
          <p14:tracePt t="22482" x="6292850" y="5480050"/>
          <p14:tracePt t="22499" x="6292850" y="5511800"/>
          <p14:tracePt t="22516" x="6330950" y="5568950"/>
          <p14:tracePt t="22532" x="6388100" y="5645150"/>
          <p14:tracePt t="22549" x="6502400" y="5765800"/>
          <p14:tracePt t="22566" x="6610350" y="5886450"/>
          <p14:tracePt t="22583" x="6832600" y="6070600"/>
          <p14:tracePt t="22599" x="7118350" y="6235700"/>
          <p14:tracePt t="22616" x="7372350" y="6324600"/>
          <p14:tracePt t="22632" x="7658100" y="6381750"/>
          <p14:tracePt t="22649" x="7886700" y="6388100"/>
          <p14:tracePt t="22666" x="7988300" y="6375400"/>
          <p14:tracePt t="22683" x="8001000" y="6356350"/>
          <p14:tracePt t="22699" x="8001000" y="6330950"/>
          <p14:tracePt t="22716" x="8001000" y="6311900"/>
          <p14:tracePt t="22732" x="7975600" y="6273800"/>
          <p14:tracePt t="22749" x="7931150" y="6223000"/>
          <p14:tracePt t="22766" x="7861300" y="6165850"/>
          <p14:tracePt t="22782" x="7740650" y="6127750"/>
          <p14:tracePt t="22799" x="7677150" y="6121400"/>
          <p14:tracePt t="22816" x="7645400" y="6121400"/>
          <p14:tracePt t="22833" x="7632700" y="6121400"/>
          <p14:tracePt t="22974" x="7632700" y="6115050"/>
          <p14:tracePt t="22980" x="7632700" y="6108700"/>
          <p14:tracePt t="22986" x="7620000" y="6089650"/>
          <p14:tracePt t="22999" x="7607300" y="6070600"/>
          <p14:tracePt t="23016" x="7600950" y="6070600"/>
          <p14:tracePt t="23033" x="7588250" y="6070600"/>
          <p14:tracePt t="23049" x="7556500" y="6083300"/>
          <p14:tracePt t="23050" x="7550150" y="6096000"/>
          <p14:tracePt t="23065" x="7524750" y="6159500"/>
          <p14:tracePt t="23083" x="7505700" y="6248400"/>
          <p14:tracePt t="23099" x="7493000" y="6318250"/>
          <p14:tracePt t="23116" x="7493000" y="6369050"/>
          <p14:tracePt t="23132" x="7505700" y="6388100"/>
          <p14:tracePt t="23149" x="7518400" y="6388100"/>
          <p14:tracePt t="23165" x="7537450" y="6388100"/>
          <p14:tracePt t="23182" x="7588250" y="6356350"/>
          <p14:tracePt t="23183" x="7607300" y="6337300"/>
          <p14:tracePt t="23199" x="7632700" y="6286500"/>
          <p14:tracePt t="23216" x="7645400" y="6248400"/>
          <p14:tracePt t="23232" x="7651750" y="6216650"/>
          <p14:tracePt t="23249" x="7651750" y="6184900"/>
          <p14:tracePt t="23266" x="7651750" y="6172200"/>
          <p14:tracePt t="23301" x="7645400" y="6172200"/>
          <p14:tracePt t="23316" x="7639050" y="6172200"/>
          <p14:tracePt t="23333" x="7620000" y="6191250"/>
          <p14:tracePt t="23349" x="7575550" y="6242050"/>
          <p14:tracePt t="23366" x="7562850" y="6280150"/>
          <p14:tracePt t="23382" x="7556500" y="6305550"/>
          <p14:tracePt t="23399" x="7556500" y="6324600"/>
          <p14:tracePt t="23416" x="7569200" y="6324600"/>
          <p14:tracePt t="23432" x="7588250" y="6324600"/>
          <p14:tracePt t="23434" x="7600950" y="6318250"/>
          <p14:tracePt t="23449" x="7613650" y="6305550"/>
          <p14:tracePt t="23466" x="7639050" y="6261100"/>
          <p14:tracePt t="23482" x="7651750" y="6229350"/>
          <p14:tracePt t="23499" x="7651750" y="6203950"/>
          <p14:tracePt t="23515" x="7651750" y="6197600"/>
          <p14:tracePt t="23532" x="7639050" y="6197600"/>
          <p14:tracePt t="23549" x="7613650" y="6210300"/>
          <p14:tracePt t="23566" x="7569200" y="6254750"/>
          <p14:tracePt t="23583" x="7543800" y="6273800"/>
          <p14:tracePt t="23599" x="7543800" y="6286500"/>
          <p14:tracePt t="23632" x="7556500" y="6286500"/>
          <p14:tracePt t="23649" x="7575550" y="6261100"/>
          <p14:tracePt t="23666" x="7600950" y="6223000"/>
          <p14:tracePt t="23683" x="7613650" y="6184900"/>
          <p14:tracePt t="23699" x="7620000" y="6165850"/>
          <p14:tracePt t="23758" x="7607300" y="6184900"/>
          <p14:tracePt t="23765" x="7600950" y="6203950"/>
          <p14:tracePt t="23782" x="7575550" y="6261100"/>
          <p14:tracePt t="23799" x="7562850" y="6286500"/>
          <p14:tracePt t="23816" x="7562850" y="6292850"/>
          <p14:tracePt t="23853" x="7569200" y="6292850"/>
          <p14:tracePt t="23866" x="7581900" y="6280150"/>
          <p14:tracePt t="23882" x="7600950" y="6248400"/>
          <p14:tracePt t="23899" x="7639050" y="6197600"/>
          <p14:tracePt t="23915" x="7645400" y="6184900"/>
          <p14:tracePt t="23932" x="7651750" y="6178550"/>
          <p14:tracePt t="23986" x="7645400" y="6191250"/>
          <p14:tracePt t="23993" x="7632700" y="6210300"/>
          <p14:tracePt t="24016" x="7626350" y="6229350"/>
          <p14:tracePt t="24017" x="7626350" y="6235700"/>
          <p14:tracePt t="24089" x="7626350" y="6229350"/>
          <p14:tracePt t="24095" x="7639050" y="6223000"/>
          <p14:tracePt t="24116" x="7645400" y="6203950"/>
          <p14:tracePt t="24132" x="7651750" y="6203950"/>
          <p14:tracePt t="24182" x="7645400" y="6203950"/>
          <p14:tracePt t="24198" x="7639050" y="6210300"/>
          <p14:tracePt t="24204" x="7639050" y="6216650"/>
          <p14:tracePt t="24232" x="7632700" y="6229350"/>
          <p14:tracePt t="24300" x="7639050" y="6223000"/>
          <p14:tracePt t="24307" x="7658100" y="6210300"/>
          <p14:tracePt t="24315" x="7670800" y="6197600"/>
          <p14:tracePt t="24332" x="7734300" y="6140450"/>
          <p14:tracePt t="24349" x="7791450" y="6064250"/>
          <p14:tracePt t="24366" x="7886700" y="5930900"/>
          <p14:tracePt t="24382" x="7981950" y="5746750"/>
          <p14:tracePt t="24399" x="8064500" y="5518150"/>
          <p14:tracePt t="24416" x="8089900" y="5194300"/>
          <p14:tracePt t="24433" x="8108950" y="4997450"/>
          <p14:tracePt t="24449" x="8108950" y="4895850"/>
          <p14:tracePt t="24466" x="8089900" y="4845050"/>
          <p14:tracePt t="24482" x="8070850" y="4806950"/>
          <p14:tracePt t="24499" x="8051800" y="4768850"/>
          <p14:tracePt t="24516" x="8032750" y="4737100"/>
          <p14:tracePt t="24532" x="8013700" y="4711700"/>
          <p14:tracePt t="24549" x="7994650" y="4699000"/>
          <p14:tracePt t="24565" x="7956550" y="4654550"/>
          <p14:tracePt t="24567" x="7931150" y="4629150"/>
          <p14:tracePt t="24583" x="7899400" y="4591050"/>
          <p14:tracePt t="24600" x="7842250" y="4521200"/>
          <p14:tracePt t="24616" x="7791450" y="4464050"/>
          <p14:tracePt t="24632" x="7727950" y="4381500"/>
          <p14:tracePt t="24649" x="7651750" y="4298950"/>
          <p14:tracePt t="24666" x="7562850" y="4241800"/>
          <p14:tracePt t="24668" x="7518400" y="4229100"/>
          <p14:tracePt t="24682" x="7493000" y="4222750"/>
          <p14:tracePt t="24699" x="7429500" y="4210050"/>
          <p14:tracePt t="24701" x="7404100" y="4210050"/>
          <p14:tracePt t="24715" x="7366000" y="4203700"/>
          <p14:tracePt t="24732" x="7283450" y="4178300"/>
          <p14:tracePt t="24750" x="7264400" y="4178300"/>
          <p14:tracePt t="24766" x="7258050" y="4178300"/>
          <p14:tracePt t="24782" x="7245350" y="4178300"/>
          <p14:tracePt t="24799" x="7232650" y="4197350"/>
          <p14:tracePt t="24816" x="7207250" y="4229100"/>
          <p14:tracePt t="24833" x="7175500" y="4248150"/>
          <p14:tracePt t="24849" x="7156450" y="4267200"/>
          <p14:tracePt t="24852" x="7143750" y="4279900"/>
          <p14:tracePt t="24865" x="7124700" y="4318000"/>
          <p14:tracePt t="24882" x="7105650" y="4362450"/>
          <p14:tracePt t="24899" x="7092950" y="4432300"/>
          <p14:tracePt t="24916" x="7080250" y="4521200"/>
          <p14:tracePt t="24933" x="7067550" y="4629150"/>
          <p14:tracePt t="24949" x="7061200" y="4756150"/>
          <p14:tracePt t="24966" x="7054850" y="4832350"/>
          <p14:tracePt t="24982" x="7054850" y="4895850"/>
          <p14:tracePt t="24999" x="7048500" y="4978400"/>
          <p14:tracePt t="25000" x="7042150" y="5029200"/>
          <p14:tracePt t="25016" x="7016750" y="5118100"/>
          <p14:tracePt t="25032" x="6991350" y="5187950"/>
          <p14:tracePt t="25049" x="6972300" y="5264150"/>
          <p14:tracePt t="25066" x="6959600" y="5346700"/>
          <p14:tracePt t="25083" x="6953250" y="5410200"/>
          <p14:tracePt t="25099" x="6953250" y="5454650"/>
          <p14:tracePt t="25117" x="6965950" y="5505450"/>
          <p14:tracePt t="25132" x="6985000" y="5537200"/>
          <p14:tracePt t="25149" x="6997700" y="5562600"/>
          <p14:tracePt t="25166" x="7023100" y="5575300"/>
          <p14:tracePt t="25182" x="7099300" y="5588000"/>
          <p14:tracePt t="25199" x="7226300" y="5600700"/>
          <p14:tracePt t="25216" x="7410450" y="5613400"/>
          <p14:tracePt t="25232" x="7607300" y="5619750"/>
          <p14:tracePt t="25249" x="7835900" y="5632450"/>
          <p14:tracePt t="25266" x="8058150" y="5657850"/>
          <p14:tracePt t="25283" x="8210550" y="5664200"/>
          <p14:tracePt t="25299" x="8318500" y="5664200"/>
          <p14:tracePt t="25316" x="8350250" y="5651500"/>
          <p14:tracePt t="25332" x="8362950" y="5645150"/>
          <p14:tracePt t="25349" x="8369300" y="5632450"/>
          <p14:tracePt t="25366" x="8382000" y="5626100"/>
          <p14:tracePt t="25382" x="8407400" y="5607050"/>
          <p14:tracePt t="25399" x="8445500" y="5588000"/>
          <p14:tracePt t="25415" x="8464550" y="5549900"/>
          <p14:tracePt t="25432" x="8496300" y="5467350"/>
          <p14:tracePt t="25449" x="8534400" y="5365750"/>
          <p14:tracePt t="25465" x="8585200" y="5283200"/>
          <p14:tracePt t="25482" x="8629650" y="5213350"/>
          <p14:tracePt t="25499" x="8655050" y="5168900"/>
          <p14:tracePt t="25516" x="8667750" y="5099050"/>
          <p14:tracePt t="25532" x="8674100" y="5016500"/>
          <p14:tracePt t="25549" x="8680450" y="4927600"/>
          <p14:tracePt t="25565" x="8680450" y="4768850"/>
          <p14:tracePt t="25583" x="8680450" y="4648200"/>
          <p14:tracePt t="25599" x="8680450" y="4521200"/>
          <p14:tracePt t="25616" x="8648700" y="4400550"/>
          <p14:tracePt t="25632" x="8610600" y="4286250"/>
          <p14:tracePt t="25649" x="8566150" y="4210050"/>
          <p14:tracePt t="25666" x="8534400" y="4171950"/>
          <p14:tracePt t="25682" x="8515350" y="4146550"/>
          <p14:tracePt t="25699" x="8483600" y="4127500"/>
          <p14:tracePt t="25715" x="8451850" y="4114800"/>
          <p14:tracePt t="25732" x="8394700" y="4089400"/>
          <p14:tracePt t="25749" x="8286750" y="4057650"/>
          <p14:tracePt t="25766" x="8204200" y="4044950"/>
          <p14:tracePt t="25782" x="8064500" y="4044950"/>
          <p14:tracePt t="25799" x="7886700" y="4044950"/>
          <p14:tracePt t="25816" x="7639050" y="4051300"/>
          <p14:tracePt t="25832" x="7270750" y="4051300"/>
          <p14:tracePt t="25849" x="6883400" y="4064000"/>
          <p14:tracePt t="25865" x="6731000" y="4076700"/>
          <p14:tracePt t="25882" x="6642100" y="4095750"/>
          <p14:tracePt t="25899" x="6610350" y="4102100"/>
          <p14:tracePt t="25916" x="6584950" y="4121150"/>
          <p14:tracePt t="25932" x="6572250" y="4133850"/>
          <p14:tracePt t="25949" x="6553200" y="4165600"/>
          <p14:tracePt t="25966" x="6527800" y="4184650"/>
          <p14:tracePt t="25967" x="6521450" y="4203700"/>
          <p14:tracePt t="25982" x="6515100" y="4210050"/>
          <p14:tracePt t="25999" x="6515100" y="4248150"/>
          <p14:tracePt t="26016" x="6515100" y="4286250"/>
          <p14:tracePt t="26033" x="6534150" y="4387850"/>
          <p14:tracePt t="26049" x="6553200" y="4495800"/>
          <p14:tracePt t="26066" x="6597650" y="4597400"/>
          <p14:tracePt t="26083" x="6661150" y="4730750"/>
          <p14:tracePt t="26099" x="6743700" y="4857750"/>
          <p14:tracePt t="26116" x="6858000" y="5041900"/>
          <p14:tracePt t="26132" x="6896100" y="5118100"/>
          <p14:tracePt t="26149" x="6908800" y="5187950"/>
          <p14:tracePt t="26166" x="6908800" y="5270500"/>
          <p14:tracePt t="26183" x="6908800" y="5353050"/>
          <p14:tracePt t="26199" x="6908800" y="5391150"/>
          <p14:tracePt t="26215" x="6908800" y="5422900"/>
          <p14:tracePt t="26233" x="6908800" y="5435600"/>
          <p14:tracePt t="26249" x="6908800" y="5467350"/>
          <p14:tracePt t="26266" x="6915150" y="5505450"/>
          <p14:tracePt t="26282" x="6915150" y="5530850"/>
          <p14:tracePt t="26299" x="6921500" y="5575300"/>
          <p14:tracePt t="26316" x="6934200" y="5619750"/>
          <p14:tracePt t="26333" x="6959600" y="5670550"/>
          <p14:tracePt t="26349" x="6978650" y="5689600"/>
          <p14:tracePt t="26366" x="6997700" y="5702300"/>
          <p14:tracePt t="26382" x="7010400" y="5715000"/>
          <p14:tracePt t="26399" x="7023100" y="5721350"/>
          <p14:tracePt t="26416" x="7124700" y="5772150"/>
          <p14:tracePt t="26432" x="7245350" y="5784850"/>
          <p14:tracePt t="26449" x="7454900" y="5797550"/>
          <p14:tracePt t="26466" x="7702550" y="5797550"/>
          <p14:tracePt t="26483" x="8064500" y="5797550"/>
          <p14:tracePt t="26499" x="8445500" y="5797550"/>
          <p14:tracePt t="26516" x="8705850" y="5797550"/>
          <p14:tracePt t="26532" x="8890000" y="5797550"/>
          <p14:tracePt t="26549" x="8940800" y="5791200"/>
          <p14:tracePt t="26566" x="8940800" y="5784850"/>
          <p14:tracePt t="26583" x="8947150" y="5734050"/>
          <p14:tracePt t="26599" x="8947150" y="5689600"/>
          <p14:tracePt t="26616" x="8947150" y="5626100"/>
          <p14:tracePt t="26632" x="8972550" y="5537200"/>
          <p14:tracePt t="26649" x="8997950" y="5454650"/>
          <p14:tracePt t="26666" x="9023350" y="5365750"/>
          <p14:tracePt t="26682" x="9029700" y="5232400"/>
          <p14:tracePt t="26699" x="9029700" y="5124450"/>
          <p14:tracePt t="26715" x="9029700" y="4991100"/>
          <p14:tracePt t="26733" x="9029700" y="4870450"/>
          <p14:tracePt t="26749" x="9036050" y="4787900"/>
          <p14:tracePt t="26766" x="9029700" y="4724400"/>
          <p14:tracePt t="26782" x="9004300" y="4667250"/>
          <p14:tracePt t="26799" x="8991600" y="4622800"/>
          <p14:tracePt t="26816" x="8978900" y="4572000"/>
          <p14:tracePt t="26833" x="8966200" y="4521200"/>
          <p14:tracePt t="26849" x="8921750" y="4432300"/>
          <p14:tracePt t="26866" x="8896350" y="4375150"/>
          <p14:tracePt t="26882" x="8870950" y="4324350"/>
          <p14:tracePt t="26899" x="8858250" y="4305300"/>
          <p14:tracePt t="26917" x="8851900" y="4286250"/>
          <p14:tracePt t="26932" x="8845550" y="4260850"/>
          <p14:tracePt t="26949" x="8839200" y="4248150"/>
          <p14:tracePt t="26966" x="8832850" y="4235450"/>
          <p14:tracePt t="26982" x="8832850" y="4229100"/>
          <p14:tracePt t="27132" x="8826500" y="4229100"/>
          <p14:tracePt t="27147" x="8807450" y="4229100"/>
          <p14:tracePt t="27154" x="8782050" y="4229100"/>
          <p14:tracePt t="27166" x="8737600" y="4235450"/>
          <p14:tracePt t="27182" x="8604250" y="4235450"/>
          <p14:tracePt t="27199" x="8388350" y="4241800"/>
          <p14:tracePt t="27216" x="8096250" y="4241800"/>
          <p14:tracePt t="27232" x="7575550" y="4267200"/>
          <p14:tracePt t="27234" x="7410450" y="4286250"/>
          <p14:tracePt t="27249" x="7131050" y="4292600"/>
          <p14:tracePt t="27266" x="6997700" y="4305300"/>
          <p14:tracePt t="27282" x="6927850" y="4305300"/>
          <p14:tracePt t="27299" x="6921500" y="4318000"/>
          <p14:tracePt t="27461" x="6908800" y="4324350"/>
          <p14:tracePt t="27467" x="6896100" y="4330700"/>
          <p14:tracePt t="27483" x="6877050" y="4330700"/>
          <p14:tracePt t="27499" x="6864350" y="4343400"/>
          <p14:tracePt t="27501" x="6864350" y="4356100"/>
          <p14:tracePt t="27515" x="6851650" y="4406900"/>
          <p14:tracePt t="27533" x="6851650" y="4489450"/>
          <p14:tracePt t="27549" x="6851650" y="4578350"/>
          <p14:tracePt t="27566" x="6851650" y="4673600"/>
          <p14:tracePt t="27583" x="6851650" y="4775200"/>
          <p14:tracePt t="27599" x="6883400" y="4908550"/>
          <p14:tracePt t="27616" x="6908800" y="4997450"/>
          <p14:tracePt t="27632" x="6921500" y="5029200"/>
          <p14:tracePt t="27634" x="6927850" y="5035550"/>
          <p14:tracePt t="27649" x="6927850" y="5048250"/>
          <p14:tracePt t="27729" x="6927850" y="5054600"/>
          <p14:tracePt t="27736" x="6927850" y="5060950"/>
          <p14:tracePt t="27749" x="6927850" y="5067300"/>
          <p14:tracePt t="27766" x="6927850" y="5105400"/>
          <p14:tracePt t="27782" x="6927850" y="5137150"/>
          <p14:tracePt t="27799" x="6927850" y="5207000"/>
          <p14:tracePt t="27816" x="6927850" y="5276850"/>
          <p14:tracePt t="27832" x="6927850" y="5327650"/>
          <p14:tracePt t="27849" x="6927850" y="5365750"/>
          <p14:tracePt t="27866" x="6927850" y="5384800"/>
          <p14:tracePt t="27882" x="6927850" y="5391150"/>
          <p14:tracePt t="27988" x="6934200" y="5391150"/>
          <p14:tracePt t="28003" x="6940550" y="5391150"/>
          <p14:tracePt t="28018" x="6946900" y="5391150"/>
          <p14:tracePt t="28027" x="6978650" y="5391150"/>
          <p14:tracePt t="28035" x="7016750" y="5391150"/>
          <p14:tracePt t="28049" x="7073900" y="5403850"/>
          <p14:tracePt t="28050" x="7162800" y="5422900"/>
          <p14:tracePt t="28065" x="7378700" y="5473700"/>
          <p14:tracePt t="28082" x="7651750" y="5511800"/>
          <p14:tracePt t="28099" x="7816850" y="5530850"/>
          <p14:tracePt t="28117" x="7905750" y="5530850"/>
          <p14:tracePt t="28132" x="7943850" y="5530850"/>
          <p14:tracePt t="28149" x="7956550" y="5530850"/>
          <p14:tracePt t="28166" x="7962900" y="5530850"/>
          <p14:tracePt t="28168" x="7969250" y="5530850"/>
          <p14:tracePt t="28182" x="7975600" y="5530850"/>
          <p14:tracePt t="28199" x="7988300" y="5530850"/>
          <p14:tracePt t="28215" x="7994650" y="5530850"/>
          <p14:tracePt t="28286" x="8001000" y="5530850"/>
          <p14:tracePt t="28293" x="8007350" y="5530850"/>
          <p14:tracePt t="28317" x="8032750" y="5537200"/>
          <p14:tracePt t="28332" x="8045450" y="5537200"/>
          <p14:tracePt t="28349" x="8115300" y="5537200"/>
          <p14:tracePt t="28365" x="8153400" y="5537200"/>
          <p14:tracePt t="28383" x="8185150" y="5537200"/>
          <p14:tracePt t="28399" x="8210550" y="5537200"/>
          <p14:tracePt t="28416" x="8229600" y="5537200"/>
          <p14:tracePt t="28432" x="8248650" y="5537200"/>
          <p14:tracePt t="28449" x="8255000" y="5537200"/>
          <p14:tracePt t="28466" x="8267700" y="5537200"/>
          <p14:tracePt t="28482" x="8274050" y="5537200"/>
          <p14:tracePt t="28499" x="8286750" y="5537200"/>
          <p14:tracePt t="28545" x="8293100" y="5537200"/>
          <p14:tracePt t="28719" x="8305800" y="5543550"/>
          <p14:tracePt t="28726" x="8324850" y="5543550"/>
          <p14:tracePt t="28749" x="8369300" y="5543550"/>
          <p14:tracePt t="28766" x="8439150" y="5543550"/>
          <p14:tracePt t="28783" x="8464550" y="5543550"/>
          <p14:tracePt t="28799" x="8470900" y="5543550"/>
          <p14:tracePt t="29030" x="8470900" y="5530850"/>
          <p14:tracePt t="29034" x="8477250" y="5518150"/>
          <p14:tracePt t="29049" x="8477250" y="5499100"/>
          <p14:tracePt t="29066" x="8483600" y="5499100"/>
          <p14:tracePt t="29183" x="8496300" y="5499100"/>
          <p14:tracePt t="29199" x="8502650" y="5505450"/>
          <p14:tracePt t="29216" x="8509000" y="5505450"/>
          <p14:tracePt t="29232" x="8515350" y="5505450"/>
          <p14:tracePt t="29249" x="8521700" y="5505450"/>
          <p14:tracePt t="29266" x="8528050" y="5492750"/>
          <p14:tracePt t="29283" x="8534400" y="5486400"/>
          <p14:tracePt t="29299" x="8547100" y="5473700"/>
          <p14:tracePt t="29301" x="8553450" y="5461000"/>
          <p14:tracePt t="29316" x="8553450" y="5448300"/>
          <p14:tracePt t="29332" x="8572500" y="5403850"/>
          <p14:tracePt t="29349" x="8585200" y="5340350"/>
          <p14:tracePt t="29366" x="8591550" y="5238750"/>
          <p14:tracePt t="29382" x="8591550" y="5124450"/>
          <p14:tracePt t="29399" x="8591550" y="5022850"/>
          <p14:tracePt t="29416" x="8591550" y="4946650"/>
          <p14:tracePt t="29432" x="8591550" y="4889500"/>
          <p14:tracePt t="29449" x="8591550" y="4794250"/>
          <p14:tracePt t="29466" x="8591550" y="4724400"/>
          <p14:tracePt t="29483" x="8591550" y="4667250"/>
          <p14:tracePt t="29499" x="8585200" y="4622800"/>
          <p14:tracePt t="29516" x="8585200" y="4597400"/>
          <p14:tracePt t="29532" x="8578850" y="4578350"/>
          <p14:tracePt t="29549" x="8572500" y="4565650"/>
          <p14:tracePt t="29566" x="8572500" y="4559300"/>
          <p14:tracePt t="29582" x="8572500" y="4546600"/>
          <p14:tracePt t="29599" x="8572500" y="4527550"/>
          <p14:tracePt t="29616" x="8566150" y="4495800"/>
          <p14:tracePt t="29632" x="8553450" y="4445000"/>
          <p14:tracePt t="29649" x="8540750" y="4368800"/>
          <p14:tracePt t="29666" x="8540750" y="4318000"/>
          <p14:tracePt t="29682" x="8540750" y="4286250"/>
          <p14:tracePt t="29699" x="8534400" y="4273550"/>
          <p14:tracePt t="29703" x="8534400" y="4267200"/>
          <p14:tracePt t="29934" x="8528050" y="4267200"/>
          <p14:tracePt t="29976" x="8496300" y="4267200"/>
          <p14:tracePt t="29983" x="8439150" y="4267200"/>
          <p14:tracePt t="29992" x="8407400" y="4267200"/>
          <p14:tracePt t="30002" x="8343900" y="4267200"/>
          <p14:tracePt t="30015" x="8255000" y="4286250"/>
          <p14:tracePt t="30033" x="8204200" y="4292600"/>
          <p14:tracePt t="30049" x="8166100" y="4292600"/>
          <p14:tracePt t="30066" x="8140700" y="4292600"/>
          <p14:tracePt t="30083" x="8121650" y="4292600"/>
          <p14:tracePt t="30099" x="8115300" y="4298950"/>
          <p14:tracePt t="30116" x="8108950" y="4311650"/>
          <p14:tracePt t="30132" x="8096250" y="4356100"/>
          <p14:tracePt t="30149" x="8064500" y="4476750"/>
          <p14:tracePt t="30165" x="8039100" y="4540250"/>
          <p14:tracePt t="30182" x="8013700" y="4584700"/>
          <p14:tracePt t="30199" x="7981950" y="4635500"/>
          <p14:tracePt t="30216" x="7943850" y="4679950"/>
          <p14:tracePt t="30232" x="7842250" y="4800600"/>
          <p14:tracePt t="30249" x="7689850" y="4978400"/>
          <p14:tracePt t="30250" x="7613650" y="5073650"/>
          <p14:tracePt t="30266" x="7543800" y="5162550"/>
          <p14:tracePt t="30283" x="7454900" y="5289550"/>
          <p14:tracePt t="30284" x="7442200" y="5308600"/>
          <p14:tracePt t="30299" x="7435850" y="5314950"/>
          <p14:tracePt t="30346" x="7442200" y="5308600"/>
          <p14:tracePt t="30353" x="7448550" y="5295900"/>
          <p14:tracePt t="30366" x="7461250" y="5276850"/>
          <p14:tracePt t="30382" x="7499350" y="5226050"/>
          <p14:tracePt t="30399" x="7524750" y="5187950"/>
          <p14:tracePt t="30416" x="7556500" y="5118100"/>
          <p14:tracePt t="30544" x="7562850" y="5118100"/>
          <p14:tracePt t="30693" x="7562850" y="5130800"/>
          <p14:tracePt t="30699" x="7562850" y="5143500"/>
          <p14:tracePt t="30716" x="7562850" y="5168900"/>
          <p14:tracePt t="30733" x="7562850" y="5194300"/>
          <p14:tracePt t="30749" x="7562850" y="5200650"/>
          <p14:tracePt t="30809" x="7569200" y="5181600"/>
          <p14:tracePt t="30817" x="7569200" y="5162550"/>
          <p14:tracePt t="30825" x="7575550" y="5137150"/>
          <p14:tracePt t="30837" x="7575550" y="5092700"/>
          <p14:tracePt t="30849" x="7575550" y="5016500"/>
          <p14:tracePt t="30866" x="7569200" y="4946650"/>
          <p14:tracePt t="30882" x="7550150" y="4902200"/>
          <p14:tracePt t="30899" x="7531100" y="4883150"/>
          <p14:tracePt t="30916" x="7493000" y="4883150"/>
          <p14:tracePt t="30932" x="7378700" y="4889500"/>
          <p14:tracePt t="30949" x="7156450" y="4953000"/>
          <p14:tracePt t="30966" x="6756400" y="5029200"/>
          <p14:tracePt t="30967" x="6451600" y="5092700"/>
          <p14:tracePt t="30982" x="6000750" y="5156200"/>
          <p14:tracePt t="30999" x="5607050" y="5200650"/>
          <p14:tracePt t="31016" x="5480050" y="5213350"/>
          <p14:tracePt t="31032" x="5429250" y="5226050"/>
          <p14:tracePt t="31155" x="5422900" y="5226050"/>
          <p14:tracePt t="31163" x="5403850" y="5232400"/>
          <p14:tracePt t="31171" x="5365750" y="5245100"/>
          <p14:tracePt t="31182" x="5327650" y="5245100"/>
          <p14:tracePt t="31199" x="5238750" y="5257800"/>
          <p14:tracePt t="31216" x="5200650" y="5270500"/>
          <p14:tracePt t="31232" x="5194300" y="5270500"/>
          <p14:tracePt t="31265" x="5200650" y="5270500"/>
          <p14:tracePt t="31282" x="5302250" y="5270500"/>
          <p14:tracePt t="31299" x="5473700" y="5270500"/>
          <p14:tracePt t="31316" x="5683250" y="5270500"/>
          <p14:tracePt t="31332" x="5937250" y="5245100"/>
          <p14:tracePt t="31349" x="6064250" y="5226050"/>
          <p14:tracePt t="31366" x="6076950" y="5219700"/>
          <p14:tracePt t="31382" x="6076950" y="5213350"/>
          <p14:tracePt t="31399" x="6045200" y="5200650"/>
          <p14:tracePt t="31416" x="6000750" y="5200650"/>
          <p14:tracePt t="31433" x="5924550" y="5232400"/>
          <p14:tracePt t="31449" x="5873750" y="5276850"/>
          <p14:tracePt t="31466" x="5835650" y="5314950"/>
          <p14:tracePt t="31482" x="5835650" y="5365750"/>
          <p14:tracePt t="31499" x="5835650" y="5410200"/>
          <p14:tracePt t="31501" x="5854700" y="5441950"/>
          <p14:tracePt t="31516" x="5886450" y="5461000"/>
          <p14:tracePt t="31532" x="5962650" y="5492750"/>
          <p14:tracePt t="31549" x="6089650" y="5492750"/>
          <p14:tracePt t="31566" x="6184900" y="5461000"/>
          <p14:tracePt t="31583" x="6235700" y="5416550"/>
          <p14:tracePt t="31599" x="6248400" y="5359400"/>
          <p14:tracePt t="31616" x="6248400" y="5264150"/>
          <p14:tracePt t="31633" x="6216650" y="5118100"/>
          <p14:tracePt t="31636" x="6191250" y="5048250"/>
          <p14:tracePt t="31649" x="6159500" y="4965700"/>
          <p14:tracePt t="31650" x="6108700" y="4902200"/>
          <p14:tracePt t="31666" x="6064250" y="4864100"/>
          <p14:tracePt t="31682" x="5918200" y="4832350"/>
          <p14:tracePt t="31699" x="5829300" y="4845050"/>
          <p14:tracePt t="31716" x="5708650" y="4902200"/>
          <p14:tracePt t="31732" x="5588000" y="5048250"/>
          <p14:tracePt t="31749" x="5537200" y="5143500"/>
          <p14:tracePt t="31766" x="5511800" y="5251450"/>
          <p14:tracePt t="31783" x="5524500" y="5353050"/>
          <p14:tracePt t="31799" x="5575300" y="5429250"/>
          <p14:tracePt t="31800" x="5594350" y="5461000"/>
          <p14:tracePt t="31815" x="5657850" y="5499100"/>
          <p14:tracePt t="31832" x="5721350" y="5511800"/>
          <p14:tracePt t="31849" x="5791200" y="5511800"/>
          <p14:tracePt t="31866" x="5905500" y="5473700"/>
          <p14:tracePt t="31882" x="6026150" y="5410200"/>
          <p14:tracePt t="31899" x="6121400" y="5353050"/>
          <p14:tracePt t="31916" x="6178550" y="5270500"/>
          <p14:tracePt t="31932" x="6184900" y="5187950"/>
          <p14:tracePt t="31949" x="6146800" y="5016500"/>
          <p14:tracePt t="31966" x="6064250" y="4876800"/>
          <p14:tracePt t="31982" x="5962650" y="4800600"/>
          <p14:tracePt t="31999" x="5797550" y="4768850"/>
          <p14:tracePt t="32016" x="5581650" y="4775200"/>
          <p14:tracePt t="32032" x="5422900" y="4845050"/>
          <p14:tracePt t="32049" x="5295900" y="4959350"/>
          <p14:tracePt t="32066" x="5226050" y="5073650"/>
          <p14:tracePt t="32082" x="5219700" y="5226050"/>
          <p14:tracePt t="32084" x="5219700" y="5321300"/>
          <p14:tracePt t="32099" x="5289550" y="5461000"/>
          <p14:tracePt t="32117" x="5359400" y="5537200"/>
          <p14:tracePt t="32132" x="5486400" y="5600700"/>
          <p14:tracePt t="32149" x="5638800" y="5613400"/>
          <p14:tracePt t="32166" x="5772150" y="5613400"/>
          <p14:tracePt t="32183" x="5911850" y="5562600"/>
          <p14:tracePt t="32199" x="6013450" y="5505450"/>
          <p14:tracePt t="32216" x="6076950" y="5416550"/>
          <p14:tracePt t="32217" x="6096000" y="5372100"/>
          <p14:tracePt t="32232" x="6102350" y="5264150"/>
          <p14:tracePt t="32249" x="6089650" y="5156200"/>
          <p14:tracePt t="32265" x="6038850" y="5041900"/>
          <p14:tracePt t="32283" x="5981700" y="4965700"/>
          <p14:tracePt t="32299" x="5924550" y="4914900"/>
          <p14:tracePt t="32316" x="5867400" y="4914900"/>
          <p14:tracePt t="32333" x="5740400" y="4959350"/>
          <p14:tracePt t="32349" x="5613400" y="5073650"/>
          <p14:tracePt t="32365" x="5492750" y="5295900"/>
          <p14:tracePt t="32382" x="5486400" y="5454650"/>
          <p14:tracePt t="32399" x="5530850" y="5568950"/>
          <p14:tracePt t="32416" x="5645150" y="5651500"/>
          <p14:tracePt t="32433" x="5861050" y="5695950"/>
          <p14:tracePt t="32449" x="6013450" y="5689600"/>
          <p14:tracePt t="32466" x="6108700" y="5670550"/>
          <p14:tracePt t="32483" x="6159500" y="5607050"/>
          <p14:tracePt t="32485" x="6172200" y="5568950"/>
          <p14:tracePt t="32499" x="6184900" y="5543550"/>
          <p14:tracePt t="32515" x="6191250" y="5480050"/>
          <p14:tracePt t="32533" x="6191250" y="5467350"/>
          <p14:tracePt t="32841" x="6197600" y="5467350"/>
          <p14:tracePt t="32845" x="6223000" y="5467350"/>
          <p14:tracePt t="32853" x="6267450" y="5480050"/>
          <p14:tracePt t="32866" x="6311900" y="5486400"/>
          <p14:tracePt t="32868" x="6362700" y="5499100"/>
          <p14:tracePt t="32882" x="6413500" y="5511800"/>
          <p14:tracePt t="32884" x="6451600" y="5530850"/>
          <p14:tracePt t="32899" x="6483350" y="5556250"/>
          <p14:tracePt t="32916" x="6502400" y="5562600"/>
          <p14:tracePt t="33147" x="6534150" y="5568950"/>
          <p14:tracePt t="33153" x="6642100" y="5600700"/>
          <p14:tracePt t="33166" x="6788150" y="5645150"/>
          <p14:tracePt t="33182" x="7283450" y="5797550"/>
          <p14:tracePt t="33199" x="7727950" y="5899150"/>
          <p14:tracePt t="33216" x="8331200" y="6007100"/>
          <p14:tracePt t="33232" x="8674100" y="6045200"/>
          <p14:tracePt t="33249" x="8858250" y="6045200"/>
          <p14:tracePt t="33266" x="8940800" y="6045200"/>
          <p14:tracePt t="33282" x="8966200" y="6045200"/>
          <p14:tracePt t="33349" x="8985250" y="6064250"/>
          <p14:tracePt t="33356" x="9010650" y="6102350"/>
          <p14:tracePt t="33365" x="9029700" y="6140450"/>
          <p14:tracePt t="33382" x="9086850" y="6216650"/>
          <p14:tracePt t="33399" x="9188450" y="6330950"/>
          <p14:tracePt t="33416" x="9347200" y="6470650"/>
          <p14:tracePt t="33432" x="9525000" y="6591300"/>
          <p14:tracePt t="33450" x="9753600" y="6705600"/>
          <p14:tracePt t="33466" x="9880600" y="6743700"/>
          <p14:tracePt t="33467" x="9899650" y="6743700"/>
          <p14:tracePt t="33482" x="9906000" y="6743700"/>
          <p14:tracePt t="33602" x="9880600" y="6743700"/>
          <p14:tracePt t="33609" x="9810750" y="6743700"/>
          <p14:tracePt t="33616" x="9734550" y="6743700"/>
          <p14:tracePt t="33632" x="9677400" y="6724650"/>
          <p14:tracePt t="33649" x="9677400" y="6718300"/>
          <p14:tracePt t="33666" x="9721850" y="6692900"/>
          <p14:tracePt t="33682" x="9829800" y="6648450"/>
          <p14:tracePt t="33699" x="9918700" y="6604000"/>
          <p14:tracePt t="33716" x="10033000" y="6584950"/>
          <p14:tracePt t="33733" x="10121900" y="6559550"/>
          <p14:tracePt t="33749" x="10153650" y="6546850"/>
          <p14:tracePt t="33765" x="10153650" y="6540500"/>
          <p14:tracePt t="33799" x="10147300" y="6540500"/>
          <p14:tracePt t="33816" x="10115550" y="6540500"/>
          <p14:tracePt t="33833" x="10001250" y="6565900"/>
          <p14:tracePt t="33849" x="9683750" y="6629400"/>
          <p14:tracePt t="33851" x="9480550" y="6673850"/>
          <p14:tracePt t="33866" x="9283700" y="6692900"/>
          <p14:tracePt t="33882" x="8661400" y="6731000"/>
          <p14:tracePt t="33899" x="8077200" y="6731000"/>
          <p14:tracePt t="33902" x="7880350" y="6737350"/>
          <p14:tracePt t="33916" x="7620000" y="6737350"/>
          <p14:tracePt t="33933" x="7397750" y="6724650"/>
          <p14:tracePt t="33949" x="7200900" y="6673850"/>
          <p14:tracePt t="33966" x="7023100" y="6616700"/>
          <p14:tracePt t="33983" x="6851650" y="6527800"/>
          <p14:tracePt t="33999" x="6750050" y="6438900"/>
          <p14:tracePt t="34016" x="6680200" y="6318250"/>
          <p14:tracePt t="34033" x="6623050" y="6184900"/>
          <p14:tracePt t="34049" x="6565900" y="5994400"/>
          <p14:tracePt t="34066" x="6534150" y="5880100"/>
          <p14:tracePt t="34083" x="6496050" y="5683250"/>
          <p14:tracePt t="34099" x="6477000" y="5530850"/>
          <p14:tracePt t="34116" x="6477000" y="5403850"/>
          <p14:tracePt t="34132" x="6477000" y="5283200"/>
          <p14:tracePt t="34134" x="6477000" y="5226050"/>
          <p14:tracePt t="34149" x="6477000" y="5187950"/>
          <p14:tracePt t="34166" x="6464300" y="5124450"/>
          <p14:tracePt t="34182" x="6438900" y="5060950"/>
          <p14:tracePt t="34199" x="6407150" y="4972050"/>
          <p14:tracePt t="34216" x="6369050" y="4902200"/>
          <p14:tracePt t="34232" x="6299200" y="4800600"/>
          <p14:tracePt t="34249" x="6191250" y="4692650"/>
          <p14:tracePt t="34266" x="6089650" y="4635500"/>
          <p14:tracePt t="34283" x="5956300" y="4603750"/>
          <p14:tracePt t="34299" x="5829300" y="4603750"/>
          <p14:tracePt t="34301" x="5765800" y="4603750"/>
          <p14:tracePt t="34315" x="5702300" y="4603750"/>
          <p14:tracePt t="34332" x="5676900" y="4603750"/>
          <p14:tracePt t="34349" x="5626100" y="4686300"/>
          <p14:tracePt t="34366" x="5549900" y="4838700"/>
          <p14:tracePt t="34382" x="5473700" y="5029200"/>
          <p14:tracePt t="34399" x="5435600" y="5175250"/>
          <p14:tracePt t="34416" x="5416550" y="5308600"/>
          <p14:tracePt t="34432" x="5416550" y="5435600"/>
          <p14:tracePt t="34449" x="5467350" y="5588000"/>
          <p14:tracePt t="34450" x="5511800" y="5664200"/>
          <p14:tracePt t="34465" x="5645150" y="5899150"/>
          <p14:tracePt t="34482" x="5803900" y="6127750"/>
          <p14:tracePt t="34499" x="5943600" y="6286500"/>
          <p14:tracePt t="34516" x="6172200" y="6438900"/>
          <p14:tracePt t="34532" x="6356350" y="6483350"/>
          <p14:tracePt t="34549" x="6527800" y="6489700"/>
          <p14:tracePt t="34566" x="6635750" y="6489700"/>
          <p14:tracePt t="34583" x="6718300" y="6470650"/>
          <p14:tracePt t="34599" x="6788150" y="6432550"/>
          <p14:tracePt t="34615" x="6845300" y="6362700"/>
          <p14:tracePt t="34632" x="6927850" y="6242050"/>
          <p14:tracePt t="34649" x="6991350" y="6178550"/>
          <p14:tracePt t="34666" x="7086600" y="6057900"/>
          <p14:tracePt t="34682" x="7143750" y="5949950"/>
          <p14:tracePt t="34699" x="7156450" y="5842000"/>
          <p14:tracePt t="34716" x="7156450" y="5727700"/>
          <p14:tracePt t="34732" x="7150100" y="5600700"/>
          <p14:tracePt t="34733" x="7137400" y="5480050"/>
          <p14:tracePt t="34748" x="7099300" y="5321300"/>
          <p14:tracePt t="34766" x="7042150" y="5130800"/>
          <p14:tracePt t="34782" x="6991350" y="5041900"/>
          <p14:tracePt t="34799" x="6953250" y="4965700"/>
          <p14:tracePt t="34816" x="6889750" y="4889500"/>
          <p14:tracePt t="34833" x="6819900" y="4826000"/>
          <p14:tracePt t="34849" x="6718300" y="4756150"/>
          <p14:tracePt t="34851" x="6673850" y="4730750"/>
          <p14:tracePt t="34866" x="6610350" y="4692650"/>
          <p14:tracePt t="34868" x="6553200" y="4660900"/>
          <p14:tracePt t="34882" x="6515100" y="4648200"/>
          <p14:tracePt t="34899" x="6337300" y="4616450"/>
          <p14:tracePt t="34916" x="6248400" y="4610100"/>
          <p14:tracePt t="34933" x="6159500" y="4610100"/>
          <p14:tracePt t="34949" x="6032500" y="4610100"/>
          <p14:tracePt t="34966" x="5905500" y="4635500"/>
          <p14:tracePt t="34982" x="5772150" y="4679950"/>
          <p14:tracePt t="34999" x="5676900" y="4756150"/>
          <p14:tracePt t="35015" x="5530850" y="4902200"/>
          <p14:tracePt t="35032" x="5467350" y="5022850"/>
          <p14:tracePt t="35049" x="5422900" y="5143500"/>
          <p14:tracePt t="35066" x="5410200" y="5238750"/>
          <p14:tracePt t="35082" x="5403850" y="5353050"/>
          <p14:tracePt t="35099" x="5403850" y="5454650"/>
          <p14:tracePt t="35117" x="5403850" y="5537200"/>
          <p14:tracePt t="35132" x="5403850" y="5568950"/>
          <p14:tracePt t="35149" x="5403850" y="5581650"/>
          <p14:tracePt t="36064" x="5441950" y="5600700"/>
          <p14:tracePt t="36072" x="5505450" y="5632450"/>
          <p14:tracePt t="36082" x="5549900" y="5645150"/>
          <p14:tracePt t="36099" x="5715000" y="5676900"/>
          <p14:tracePt t="36116" x="5880100" y="5715000"/>
          <p14:tracePt t="36119" x="5969000" y="5715000"/>
          <p14:tracePt t="36132" x="6038850" y="5715000"/>
          <p14:tracePt t="36149" x="6070600" y="5715000"/>
          <p14:tracePt t="36308" x="6076950" y="5715000"/>
          <p14:tracePt t="36339" x="6070600" y="5715000"/>
          <p14:tracePt t="36345" x="6057900" y="5715000"/>
          <p14:tracePt t="36360" x="6051550" y="5715000"/>
          <p14:tracePt t="36369" x="6038850" y="5715000"/>
          <p14:tracePt t="36382" x="6026150" y="5715000"/>
          <p14:tracePt t="36399" x="6019800" y="5715000"/>
          <p14:tracePt t="36415" x="6000750" y="5715000"/>
          <p14:tracePt t="36432" x="5988050" y="5727700"/>
          <p14:tracePt t="36449" x="5988050" y="5734050"/>
          <p14:tracePt t="36466" x="5981700" y="5734050"/>
          <p14:tracePt t="36482" x="5975350" y="5734050"/>
          <p14:tracePt t="36499" x="5962650" y="5734050"/>
          <p14:tracePt t="36516" x="5956300" y="5734050"/>
          <p14:tracePt t="36549" x="5949950" y="5734050"/>
          <p14:tracePt t="36566" x="5943600" y="5734050"/>
          <p14:tracePt t="36583" x="5930900" y="5727700"/>
          <p14:tracePt t="36599" x="5924550" y="5721350"/>
          <p14:tracePt t="36632" x="5918200" y="5708650"/>
          <p14:tracePt t="36649" x="5899150" y="5702300"/>
          <p14:tracePt t="36667" x="5842000" y="5689600"/>
          <p14:tracePt t="36682" x="5822950" y="5683250"/>
          <p14:tracePt t="36699" x="5765800" y="5708650"/>
          <p14:tracePt t="36778" x="5778500" y="5708650"/>
          <p14:tracePt t="36785" x="5835650" y="5689600"/>
          <p14:tracePt t="36793" x="5918200" y="5676900"/>
          <p14:tracePt t="36801" x="6038850" y="5664200"/>
          <p14:tracePt t="36816" x="6229350" y="5664200"/>
          <p14:tracePt t="36832" x="6718300" y="5715000"/>
          <p14:tracePt t="36849" x="6845300" y="5753100"/>
          <p14:tracePt t="36866" x="6858000" y="5772150"/>
          <p14:tracePt t="36882" x="6724650" y="5791200"/>
          <p14:tracePt t="36899" x="6661150" y="5791200"/>
          <p14:tracePt t="36916" x="6654800" y="5791200"/>
          <p14:tracePt t="37048" x="6661150" y="5791200"/>
          <p14:tracePt t="37059" x="6661150" y="5784850"/>
          <p14:tracePt t="37077" x="6661150" y="5778500"/>
          <p14:tracePt t="37132" x="6673850" y="5778500"/>
          <p14:tracePt t="37140" x="6686550" y="5778500"/>
          <p14:tracePt t="37148" x="6718300" y="5791200"/>
          <p14:tracePt t="37166" x="6864350" y="5822950"/>
          <p14:tracePt t="37182" x="6997700" y="5854700"/>
          <p14:tracePt t="37200" x="7181850" y="5886450"/>
          <p14:tracePt t="37216" x="7372350" y="5905500"/>
          <p14:tracePt t="37233" x="7493000" y="5911850"/>
          <p14:tracePt t="37234" x="7524750" y="5911850"/>
          <p14:tracePt t="37248" x="7543800" y="5911850"/>
          <p14:tracePt t="37266" x="7537450" y="5911850"/>
          <p14:tracePt t="37283" x="7448550" y="5911850"/>
          <p14:tracePt t="37299" x="7321550" y="5905500"/>
          <p14:tracePt t="37316" x="7245350" y="5899150"/>
          <p14:tracePt t="37333" x="7213600" y="5899150"/>
          <p14:tracePt t="37349" x="7200900" y="5899150"/>
          <p14:tracePt t="37367" x="7213600" y="5905500"/>
          <p14:tracePt t="37382" x="7232650" y="5911850"/>
          <p14:tracePt t="37399" x="7302500" y="5911850"/>
          <p14:tracePt t="37416" x="7346950" y="5911850"/>
          <p14:tracePt t="37432" x="7397750" y="5911850"/>
          <p14:tracePt t="37449" x="7442200" y="5911850"/>
          <p14:tracePt t="37466" x="7486650" y="5911850"/>
          <p14:tracePt t="37483" x="7493000" y="5905500"/>
          <p14:tracePt t="37499" x="7499350" y="5905500"/>
          <p14:tracePt t="37548" x="7499350" y="5899150"/>
          <p14:tracePt t="37563" x="7499350" y="5892800"/>
          <p14:tracePt t="37572" x="7499350" y="5880100"/>
          <p14:tracePt t="37583" x="7499350" y="5867400"/>
          <p14:tracePt t="37599" x="7480300" y="5842000"/>
          <p14:tracePt t="37617" x="7442200" y="5816600"/>
          <p14:tracePt t="37632" x="7391400" y="5791200"/>
          <p14:tracePt t="37634" x="7359650" y="5778500"/>
          <p14:tracePt t="37649" x="7321550" y="5759450"/>
          <p14:tracePt t="37652" x="7258050" y="5740400"/>
          <p14:tracePt t="37666" x="7200900" y="5727700"/>
          <p14:tracePt t="37682" x="6940550" y="5695950"/>
          <p14:tracePt t="37699" x="6731000" y="5689600"/>
          <p14:tracePt t="37716" x="6483350" y="5683250"/>
          <p14:tracePt t="37732" x="6305550" y="5670550"/>
          <p14:tracePt t="37749" x="6210300" y="5651500"/>
          <p14:tracePt t="37766" x="6165850" y="5632450"/>
          <p14:tracePt t="37782" x="6153150" y="5619750"/>
          <p14:tracePt t="37784" x="6146800" y="5607050"/>
          <p14:tracePt t="37799" x="6146800" y="5600700"/>
          <p14:tracePt t="37816" x="6134100" y="5575300"/>
          <p14:tracePt t="37833" x="6121400" y="5556250"/>
          <p14:tracePt t="37849" x="6083300" y="5549900"/>
          <p14:tracePt t="37866" x="6038850" y="5530850"/>
          <p14:tracePt t="37882" x="6007100" y="5511800"/>
          <p14:tracePt t="37899" x="5988050" y="5486400"/>
          <p14:tracePt t="37916" x="5943600" y="5461000"/>
          <p14:tracePt t="37932" x="5861050" y="5416550"/>
          <p14:tracePt t="37949" x="5676900" y="5334000"/>
          <p14:tracePt t="37965" x="5581650" y="5276850"/>
          <p14:tracePt t="37982" x="5556250" y="5251450"/>
          <p14:tracePt t="37999" x="5549900" y="5238750"/>
          <p14:tracePt t="38016" x="5543550" y="5232400"/>
          <p14:tracePt t="38123" x="5543550" y="5226050"/>
          <p14:tracePt t="38169" x="5549900" y="5226050"/>
          <p14:tracePt t="38177" x="5562600" y="5219700"/>
          <p14:tracePt t="38199" x="5626100" y="5207000"/>
          <p14:tracePt t="38216" x="5765800" y="5219700"/>
          <p14:tracePt t="38232" x="5835650" y="5276850"/>
          <p14:tracePt t="38249" x="5861050" y="5327650"/>
          <p14:tracePt t="38266" x="5861050" y="5334000"/>
          <p14:tracePt t="38320" x="5861050" y="5340350"/>
          <p14:tracePt t="38325" x="5842000" y="5340350"/>
          <p14:tracePt t="38335" x="5829300" y="5340350"/>
          <p14:tracePt t="38349" x="5816600" y="5327650"/>
          <p14:tracePt t="38366" x="5772150" y="5321300"/>
          <p14:tracePt t="38382" x="5759450" y="5308600"/>
          <p14:tracePt t="38399" x="5759450" y="5302250"/>
          <p14:tracePt t="38416" x="5759450" y="5295900"/>
          <p14:tracePt t="38433" x="5791200" y="5289550"/>
          <p14:tracePt t="38449" x="5816600" y="5289550"/>
          <p14:tracePt t="38466" x="5829300" y="5289550"/>
          <p14:tracePt t="38482" x="5835650" y="5289550"/>
          <p14:tracePt t="38483" x="5842000" y="5289550"/>
          <p14:tracePt t="38499" x="5854700" y="5289550"/>
          <p14:tracePt t="38515" x="5873750" y="5283200"/>
          <p14:tracePt t="38533" x="5892800" y="5270500"/>
          <p14:tracePt t="38549" x="5918200" y="5264150"/>
          <p14:tracePt t="38566" x="5937250" y="5251450"/>
          <p14:tracePt t="38583" x="5949950" y="5238750"/>
          <p14:tracePt t="38599" x="5962650" y="5232400"/>
          <p14:tracePt t="38616" x="5962650" y="5226050"/>
          <p14:tracePt t="38840" x="5962650" y="5219700"/>
          <p14:tracePt t="38925" x="5949950" y="5226050"/>
          <p14:tracePt t="38931" x="5930900" y="5238750"/>
          <p14:tracePt t="38949" x="5880100" y="5276850"/>
          <p14:tracePt t="38966" x="5829300" y="5308600"/>
          <p14:tracePt t="38982" x="5772150" y="5346700"/>
          <p14:tracePt t="38999" x="5740400" y="5359400"/>
          <p14:tracePt t="39016" x="5727700" y="5372100"/>
          <p14:tracePt t="39066" x="5721350" y="5365750"/>
          <p14:tracePt t="39073" x="5715000" y="5353050"/>
          <p14:tracePt t="39082" x="5702300" y="5340350"/>
          <p14:tracePt t="39099" x="5683250" y="5295900"/>
          <p14:tracePt t="39116" x="5645150" y="5238750"/>
          <p14:tracePt t="39132" x="5638800" y="5200650"/>
          <p14:tracePt t="39149" x="5632450" y="5149850"/>
          <p14:tracePt t="39166" x="5632450" y="5080000"/>
          <p14:tracePt t="39182" x="5670550" y="5022850"/>
          <p14:tracePt t="39199" x="5765800" y="4946650"/>
          <p14:tracePt t="39216" x="5842000" y="4895850"/>
          <p14:tracePt t="39232" x="5949950" y="4870450"/>
          <p14:tracePt t="39249" x="6051550" y="4883150"/>
          <p14:tracePt t="39266" x="6134100" y="4965700"/>
          <p14:tracePt t="39283" x="6197600" y="5073650"/>
          <p14:tracePt t="39299" x="6229350" y="5162550"/>
          <p14:tracePt t="39316" x="6248400" y="5283200"/>
          <p14:tracePt t="39333" x="6248400" y="5378450"/>
          <p14:tracePt t="39349" x="6121400" y="5505450"/>
          <p14:tracePt t="39366" x="5956300" y="5562600"/>
          <p14:tracePt t="39382" x="5746750" y="5568950"/>
          <p14:tracePt t="39399" x="5594350" y="5556250"/>
          <p14:tracePt t="39416" x="5454650" y="5499100"/>
          <p14:tracePt t="39433" x="5365750" y="5441950"/>
          <p14:tracePt t="39449" x="5276850" y="5346700"/>
          <p14:tracePt t="39451" x="5257800" y="5302250"/>
          <p14:tracePt t="39466" x="5245100" y="5232400"/>
          <p14:tracePt t="39482" x="5251450" y="5060950"/>
          <p14:tracePt t="39499" x="5302250" y="4959350"/>
          <p14:tracePt t="39515" x="5346700" y="4902200"/>
          <p14:tracePt t="39533" x="5435600" y="4845050"/>
          <p14:tracePt t="39549" x="5518150" y="4838700"/>
          <p14:tracePt t="39566" x="5607050" y="4857750"/>
          <p14:tracePt t="39583" x="5708650" y="4927600"/>
          <p14:tracePt t="39599" x="5822950" y="5054600"/>
          <p14:tracePt t="39601" x="5854700" y="5105400"/>
          <p14:tracePt t="39616" x="5886450" y="5219700"/>
          <p14:tracePt t="39632" x="5886450" y="5295900"/>
          <p14:tracePt t="39649" x="5848350" y="5378450"/>
          <p14:tracePt t="39666" x="5759450" y="5454650"/>
          <p14:tracePt t="39682" x="5657850" y="5486400"/>
          <p14:tracePt t="39700" x="5543550" y="5486400"/>
          <p14:tracePt t="39716" x="5435600" y="5486400"/>
          <p14:tracePt t="39732" x="5334000" y="5448300"/>
          <p14:tracePt t="39733" x="5302250" y="5422900"/>
          <p14:tracePt t="39749" x="5289550" y="5391150"/>
          <p14:tracePt t="39766" x="5264150" y="5270500"/>
          <p14:tracePt t="39782" x="5295900" y="5156200"/>
          <p14:tracePt t="39799" x="5359400" y="5067300"/>
          <p14:tracePt t="39816" x="5429250" y="5010150"/>
          <p14:tracePt t="39832" x="5511800" y="4972050"/>
          <p14:tracePt t="39849" x="5607050" y="4959350"/>
          <p14:tracePt t="39866" x="5664200" y="4959350"/>
          <p14:tracePt t="39882" x="5702300" y="5010150"/>
          <p14:tracePt t="39883" x="5715000" y="5054600"/>
          <p14:tracePt t="39899" x="5734050" y="5156200"/>
          <p14:tracePt t="39916" x="5740400" y="5245100"/>
          <p14:tracePt t="39932" x="5740400" y="5314950"/>
          <p14:tracePt t="39949" x="5740400" y="5346700"/>
          <p14:tracePt t="39965" x="5721350" y="5365750"/>
          <p14:tracePt t="39983" x="5695950" y="5372100"/>
          <p14:tracePt t="39999" x="5664200" y="5372100"/>
          <p14:tracePt t="40016" x="5645150" y="5372100"/>
          <p14:tracePt t="40017" x="5638800" y="5353050"/>
          <p14:tracePt t="40032" x="5632450" y="5340350"/>
          <p14:tracePt t="40049" x="5638800" y="5276850"/>
          <p14:tracePt t="40066" x="5676900" y="5200650"/>
          <p14:tracePt t="40082" x="5740400" y="5149850"/>
          <p14:tracePt t="40099" x="5829300" y="5099050"/>
          <p14:tracePt t="40116" x="5924550" y="5080000"/>
          <p14:tracePt t="40132" x="6013450" y="5080000"/>
          <p14:tracePt t="40149" x="6083300" y="5124450"/>
          <p14:tracePt t="40166" x="6134100" y="5226050"/>
          <p14:tracePt t="40182" x="6165850" y="5384800"/>
          <p14:tracePt t="40199" x="6153150" y="5480050"/>
          <p14:tracePt t="40216" x="6102350" y="5518150"/>
          <p14:tracePt t="40232" x="6026150" y="5537200"/>
          <p14:tracePt t="40249" x="5956300" y="5537200"/>
          <p14:tracePt t="40266" x="5873750" y="5486400"/>
          <p14:tracePt t="40283" x="5803900" y="5416550"/>
          <p14:tracePt t="40299" x="5746750" y="5334000"/>
          <p14:tracePt t="40315" x="5702300" y="5213350"/>
          <p14:tracePt t="40333" x="5708650" y="5086350"/>
          <p14:tracePt t="40349" x="5740400" y="5041900"/>
          <p14:tracePt t="40366" x="5810250" y="4991100"/>
          <p14:tracePt t="40382" x="5899150" y="4972050"/>
          <p14:tracePt t="40399" x="6000750" y="4978400"/>
          <p14:tracePt t="40416" x="6089650" y="5035550"/>
          <p14:tracePt t="40432" x="6153150" y="5130800"/>
          <p14:tracePt t="40449" x="6178550" y="5226050"/>
          <p14:tracePt t="40466" x="6159500" y="5264150"/>
          <p14:tracePt t="40482" x="6108700" y="5302250"/>
          <p14:tracePt t="40499" x="6013450" y="5321300"/>
          <p14:tracePt t="40516" x="5899150" y="5308600"/>
          <p14:tracePt t="40533" x="5791200" y="5270500"/>
          <p14:tracePt t="40549" x="5702300" y="5213350"/>
          <p14:tracePt t="40566" x="5657850" y="5130800"/>
          <p14:tracePt t="40584" x="5645150" y="5048250"/>
          <p14:tracePt t="40599" x="5670550" y="4972050"/>
          <p14:tracePt t="40615" x="5708650" y="4946650"/>
          <p14:tracePt t="40632" x="5734050" y="4933950"/>
          <p14:tracePt t="40649" x="5772150" y="4927600"/>
          <p14:tracePt t="40666" x="5835650" y="4965700"/>
          <p14:tracePt t="40682" x="5918200" y="5048250"/>
          <p14:tracePt t="40699" x="5981700" y="5149850"/>
          <p14:tracePt t="40716" x="6007100" y="5238750"/>
          <p14:tracePt t="40732" x="6007100" y="5308600"/>
          <p14:tracePt t="40733" x="5981700" y="5340350"/>
          <p14:tracePt t="40749" x="5911850" y="5378450"/>
          <p14:tracePt t="40766" x="5829300" y="5403850"/>
          <p14:tracePt t="40783" x="5746750" y="5403850"/>
          <p14:tracePt t="40799" x="5702300" y="5391150"/>
          <p14:tracePt t="40816" x="5670550" y="5346700"/>
          <p14:tracePt t="40833" x="5664200" y="5295900"/>
          <p14:tracePt t="40849" x="5683250" y="5245100"/>
          <p14:tracePt t="40850" x="5708650" y="5219700"/>
          <p14:tracePt t="40866" x="5759450" y="5194300"/>
          <p14:tracePt t="40882" x="5880100" y="5175250"/>
          <p14:tracePt t="40899" x="6045200" y="5194300"/>
          <p14:tracePt t="40916" x="6330950" y="5251450"/>
          <p14:tracePt t="40932" x="6591300" y="5321300"/>
          <p14:tracePt t="40949" x="6699250" y="5410200"/>
          <p14:tracePt t="40966" x="6711950" y="5422900"/>
          <p14:tracePt t="41126" x="6724650" y="5422900"/>
          <p14:tracePt t="41133" x="6756400" y="5422900"/>
          <p14:tracePt t="41149" x="6877050" y="5410200"/>
          <p14:tracePt t="41166" x="7226300" y="5403850"/>
          <p14:tracePt t="41182" x="7689850" y="5403850"/>
          <p14:tracePt t="41199" x="8134350" y="5403850"/>
          <p14:tracePt t="41216" x="8553450" y="5403850"/>
          <p14:tracePt t="41232" x="8921750" y="5416550"/>
          <p14:tracePt t="41249" x="9124950" y="5416550"/>
          <p14:tracePt t="41266" x="9239250" y="5416550"/>
          <p14:tracePt t="41267" x="9277350" y="5410200"/>
          <p14:tracePt t="41282" x="9290050" y="5410200"/>
          <p14:tracePt t="41299" x="9347200" y="5391150"/>
          <p14:tracePt t="41316" x="9372600" y="5372100"/>
          <p14:tracePt t="41333" x="9378950" y="5359400"/>
          <p14:tracePt t="41349" x="9378950" y="5353050"/>
          <p14:tracePt t="41366" x="9378950" y="5346700"/>
          <p14:tracePt t="41400" x="9378950" y="5340350"/>
          <p14:tracePt t="41416" x="9385300" y="5340350"/>
          <p14:tracePt t="41455" x="9391650" y="5340350"/>
          <p14:tracePt t="41466" x="9398000" y="5334000"/>
          <p14:tracePt t="41482" x="9410700" y="5327650"/>
          <p14:tracePt t="41499" x="9436100" y="5314950"/>
          <p14:tracePt t="41516" x="9448800" y="5295900"/>
          <p14:tracePt t="41533" x="9455150" y="5264150"/>
          <p14:tracePt t="41549" x="9467850" y="5245100"/>
          <p14:tracePt t="41551" x="9467850" y="5232400"/>
          <p14:tracePt t="41565" x="9467850" y="5207000"/>
          <p14:tracePt t="41582" x="9467850" y="5175250"/>
          <p14:tracePt t="41599" x="9467850" y="5137150"/>
          <p14:tracePt t="41616" x="9467850" y="5105400"/>
          <p14:tracePt t="41632" x="9455150" y="5067300"/>
          <p14:tracePt t="41649" x="9436100" y="5048250"/>
          <p14:tracePt t="41666" x="9417050" y="5041900"/>
          <p14:tracePt t="41683" x="9385300" y="5035550"/>
          <p14:tracePt t="41699" x="9347200" y="5029200"/>
          <p14:tracePt t="41715" x="9277350" y="5029200"/>
          <p14:tracePt t="41732" x="9213850" y="5029200"/>
          <p14:tracePt t="41749" x="9156700" y="5029200"/>
          <p14:tracePt t="41766" x="9118600" y="5029200"/>
          <p14:tracePt t="41782" x="9099550" y="5035550"/>
          <p14:tracePt t="41799" x="9067800" y="5048250"/>
          <p14:tracePt t="41816" x="9036050" y="5067300"/>
          <p14:tracePt t="41833" x="8934450" y="5105400"/>
          <p14:tracePt t="41836" x="8909050" y="5124450"/>
          <p14:tracePt t="41849" x="8832850" y="5162550"/>
          <p14:tracePt t="41865" x="8737600" y="5194300"/>
          <p14:tracePt t="41882" x="8661400" y="5219700"/>
          <p14:tracePt t="41899" x="8528050" y="5264150"/>
          <p14:tracePt t="41916" x="8350250" y="5289550"/>
          <p14:tracePt t="41933" x="8013700" y="5308600"/>
          <p14:tracePt t="41949" x="7632700" y="5308600"/>
          <p14:tracePt t="41952" x="7473950" y="5308600"/>
          <p14:tracePt t="41966" x="7334250" y="5308600"/>
          <p14:tracePt t="41982" x="7124700" y="5295900"/>
          <p14:tracePt t="41999" x="6877050" y="5257800"/>
          <p14:tracePt t="42016" x="6762750" y="5213350"/>
          <p14:tracePt t="42033" x="6654800" y="5175250"/>
          <p14:tracePt t="42049" x="6565900" y="5137150"/>
          <p14:tracePt t="42066" x="6527800" y="5118100"/>
          <p14:tracePt t="42083" x="6489700" y="5105400"/>
          <p14:tracePt t="42099" x="6451600" y="5092700"/>
          <p14:tracePt t="42101" x="6432550" y="5092700"/>
          <p14:tracePt t="42116" x="6413500" y="5092700"/>
          <p14:tracePt t="42132" x="6324600" y="5092700"/>
          <p14:tracePt t="42149" x="6254750" y="5118100"/>
          <p14:tracePt t="42166" x="6184900" y="5143500"/>
          <p14:tracePt t="42183" x="6102350" y="5181600"/>
          <p14:tracePt t="42199" x="6007100" y="5219700"/>
          <p14:tracePt t="42216" x="5924550" y="5251450"/>
          <p14:tracePt t="42233" x="5873750" y="5257800"/>
          <p14:tracePt t="42266" x="5867400" y="5257800"/>
          <p14:tracePt t="42282" x="5861050" y="5257800"/>
          <p14:tracePt t="42299" x="5854700" y="5257800"/>
          <p14:tracePt t="42316" x="5848350" y="5257800"/>
          <p14:tracePt t="42349" x="5848350" y="5251450"/>
          <p14:tracePt t="42384" x="5842000" y="5251450"/>
          <p14:tracePt t="42399" x="5829300" y="5245100"/>
          <p14:tracePt t="42433" x="5924550" y="5289550"/>
          <p14:tracePt t="42449" x="6051550" y="5340350"/>
          <p14:tracePt t="42466" x="6064250" y="5340350"/>
          <p14:tracePt t="42483" x="6070600" y="5340350"/>
          <p14:tracePt t="42527" x="6064250" y="5340350"/>
          <p14:tracePt t="42534" x="6064250" y="5334000"/>
          <p14:tracePt t="42549" x="6064250" y="5314950"/>
          <p14:tracePt t="42566" x="6064250" y="5302250"/>
          <p14:tracePt t="42583" x="6057900" y="5295900"/>
          <p14:tracePt t="42599" x="6045200" y="5295900"/>
          <p14:tracePt t="42616" x="6038850" y="5308600"/>
          <p14:tracePt t="42632" x="6038850" y="5321300"/>
          <p14:tracePt t="42649" x="6038850" y="5340350"/>
          <p14:tracePt t="42666" x="6038850" y="5346700"/>
          <p14:tracePt t="42682" x="6038850" y="5365750"/>
          <p14:tracePt t="42699" x="6038850" y="5384800"/>
          <p14:tracePt t="42716" x="6026150" y="5384800"/>
          <p14:tracePt t="42749" x="6013450" y="5384800"/>
          <p14:tracePt t="42765" x="6000750" y="5378450"/>
          <p14:tracePt t="42783" x="5988050" y="5365750"/>
          <p14:tracePt t="42799" x="5975350" y="5340350"/>
          <p14:tracePt t="42801" x="5975350" y="5327650"/>
          <p14:tracePt t="42816" x="5962650" y="5308600"/>
          <p14:tracePt t="42832" x="5956300" y="5264150"/>
          <p14:tracePt t="42849" x="5949950" y="5245100"/>
          <p14:tracePt t="42866" x="5943600" y="5238750"/>
          <p14:tracePt t="42882" x="5943600" y="5226050"/>
          <p14:tracePt t="42942" x="5937250" y="5219700"/>
          <p14:tracePt t="42959" x="5930900" y="5213350"/>
          <p14:tracePt t="42966" x="5924550" y="5207000"/>
          <p14:tracePt t="42982" x="5924550" y="5200650"/>
          <p14:tracePt t="42999" x="5918200" y="5194300"/>
          <p14:tracePt t="43016" x="5918200" y="5175250"/>
          <p14:tracePt t="43033" x="5911850" y="5156200"/>
          <p14:tracePt t="43049" x="5911850" y="5143500"/>
          <p14:tracePt t="43066" x="5911850" y="5130800"/>
          <p14:tracePt t="43083" x="5918200" y="5124450"/>
          <p14:tracePt t="43115" x="5930900" y="5124450"/>
          <p14:tracePt t="43132" x="5943600" y="5137150"/>
          <p14:tracePt t="43149" x="5962650" y="5156200"/>
          <p14:tracePt t="43165" x="5969000" y="5181600"/>
          <p14:tracePt t="43183" x="5981700" y="5207000"/>
          <p14:tracePt t="43199" x="5981700" y="5232400"/>
          <p14:tracePt t="43216" x="5981700" y="5245100"/>
          <p14:tracePt t="43232" x="5981700" y="5257800"/>
          <p14:tracePt t="43233" x="5981700" y="5264150"/>
          <p14:tracePt t="43320" x="5981700" y="5245100"/>
          <p14:tracePt t="43328" x="5981700" y="5232400"/>
          <p14:tracePt t="43349" x="5994400" y="5187950"/>
          <p14:tracePt t="43352" x="5994400" y="5175250"/>
          <p14:tracePt t="43366" x="5994400" y="5168900"/>
          <p14:tracePt t="43382" x="5994400" y="5156200"/>
          <p14:tracePt t="43399" x="5994400" y="5143500"/>
          <p14:tracePt t="43416" x="6000750" y="5137150"/>
          <p14:tracePt t="43449" x="6000750" y="5130800"/>
          <p14:tracePt t="43542" x="6000750" y="5143500"/>
          <p14:tracePt t="43548" x="6007100" y="5181600"/>
          <p14:tracePt t="43565" x="6013450" y="5276850"/>
          <p14:tracePt t="43582" x="6013450" y="5365750"/>
          <p14:tracePt t="43599" x="6013450" y="5441950"/>
          <p14:tracePt t="43616" x="6007100" y="5492750"/>
          <p14:tracePt t="43632" x="5981700" y="5530850"/>
          <p14:tracePt t="43649" x="5981700" y="5537200"/>
          <p14:tracePt t="43682" x="5981700" y="5530850"/>
          <p14:tracePt t="43699" x="5975350" y="5505450"/>
          <p14:tracePt t="43716" x="5969000" y="5499100"/>
          <p14:tracePt t="44004" x="5975350" y="5499100"/>
          <p14:tracePt t="44012" x="5988050" y="5499100"/>
          <p14:tracePt t="44018" x="6000750" y="5492750"/>
          <p14:tracePt t="44033" x="6026150" y="5492750"/>
          <p14:tracePt t="44049" x="6146800" y="5492750"/>
          <p14:tracePt t="44066" x="6318250" y="5505450"/>
          <p14:tracePt t="44067" x="6553200" y="5530850"/>
          <p14:tracePt t="44082" x="7092950" y="5562600"/>
          <p14:tracePt t="44099" x="7804150" y="5613400"/>
          <p14:tracePt t="44116" x="8553450" y="5651500"/>
          <p14:tracePt t="44132" x="9232900" y="5715000"/>
          <p14:tracePt t="44149" x="9582150" y="5562600"/>
          <p14:tracePt t="44166" x="9759950" y="5549900"/>
          <p14:tracePt t="44182" x="9817100" y="5530850"/>
          <p14:tracePt t="44199" x="9823450" y="5511800"/>
          <p14:tracePt t="44216" x="9823450" y="5461000"/>
          <p14:tracePt t="44232" x="9823450" y="5435600"/>
          <p14:tracePt t="44249" x="9823450" y="5391150"/>
          <p14:tracePt t="44266" x="9823450" y="5340350"/>
          <p14:tracePt t="44283" x="9823450" y="5295900"/>
          <p14:tracePt t="44299" x="9823450" y="5245100"/>
          <p14:tracePt t="44316" x="9823450" y="5194300"/>
          <p14:tracePt t="44333" x="9804400" y="5143500"/>
          <p14:tracePt t="44335" x="9798050" y="5124450"/>
          <p14:tracePt t="44349" x="9791700" y="5105400"/>
          <p14:tracePt t="44366" x="9779000" y="5054600"/>
          <p14:tracePt t="44382" x="9779000" y="5029200"/>
          <p14:tracePt t="44399" x="9759950" y="4984750"/>
          <p14:tracePt t="44416" x="9747250" y="4959350"/>
          <p14:tracePt t="44433" x="9740900" y="4959350"/>
          <p14:tracePt t="44449" x="9740900" y="4953000"/>
          <p14:tracePt t="44524" x="9734550" y="4953000"/>
          <p14:tracePt t="44529" x="9715500" y="4991100"/>
          <p14:tracePt t="44549" x="9690100" y="5086350"/>
          <p14:tracePt t="44566" x="9658350" y="5175250"/>
          <p14:tracePt t="44583" x="9639300" y="5245100"/>
          <p14:tracePt t="44599" x="9613900" y="5314950"/>
          <p14:tracePt t="44616" x="9575800" y="5359400"/>
          <p14:tracePt t="44632" x="9518650" y="5397500"/>
          <p14:tracePt t="44649" x="9436100" y="5435600"/>
          <p14:tracePt t="44666" x="9372600" y="5448300"/>
          <p14:tracePt t="44684" x="9277350" y="5461000"/>
          <p14:tracePt t="44702" x="9188450" y="5473700"/>
          <p14:tracePt t="44716" x="9093200" y="5480050"/>
          <p14:tracePt t="44732" x="9042400" y="5480050"/>
          <p14:tracePt t="44736" x="9017000" y="5480050"/>
          <p14:tracePt t="44749" x="9004300" y="5480050"/>
          <p14:tracePt t="44765" x="8947150" y="5473700"/>
          <p14:tracePt t="44782" x="8909050" y="5461000"/>
          <p14:tracePt t="44799" x="8851900" y="5435600"/>
          <p14:tracePt t="44815" x="8807450" y="5410200"/>
          <p14:tracePt t="44833" x="8775700" y="5384800"/>
          <p14:tracePt t="44849" x="8763000" y="5365750"/>
          <p14:tracePt t="44865" x="8763000" y="5314950"/>
          <p14:tracePt t="44882" x="8743950" y="5257800"/>
          <p14:tracePt t="44899" x="8724900" y="5213350"/>
          <p14:tracePt t="44915" x="8699500" y="5168900"/>
          <p14:tracePt t="44932" x="8693150" y="5156200"/>
          <p14:tracePt t="44949" x="8693150" y="5137150"/>
          <p14:tracePt t="44966" x="8693150" y="5111750"/>
          <p14:tracePt t="44982" x="8705850" y="5086350"/>
          <p14:tracePt t="44999" x="8750300" y="5048250"/>
          <p14:tracePt t="45015" x="8801100" y="5003800"/>
          <p14:tracePt t="45032" x="8870950" y="4946650"/>
          <p14:tracePt t="45034" x="8921750" y="4908550"/>
          <p14:tracePt t="45049" x="9004300" y="4864100"/>
          <p14:tracePt t="45066" x="9099550" y="4832350"/>
          <p14:tracePt t="45082" x="9188450" y="4826000"/>
          <p14:tracePt t="45099" x="9283700" y="4826000"/>
          <p14:tracePt t="45116" x="9353550" y="4838700"/>
          <p14:tracePt t="45132" x="9410700" y="4883150"/>
          <p14:tracePt t="45149" x="9486900" y="4953000"/>
          <p14:tracePt t="45166" x="9563100" y="5048250"/>
          <p14:tracePt t="45182" x="9607550" y="5092700"/>
          <p14:tracePt t="45199" x="9639300" y="5149850"/>
          <p14:tracePt t="45216" x="9645650" y="5175250"/>
          <p14:tracePt t="45233" x="9645650" y="5187950"/>
          <p14:tracePt t="45249" x="9626600" y="5213350"/>
          <p14:tracePt t="45266" x="9582150" y="5238750"/>
          <p14:tracePt t="45282" x="9518650" y="5264150"/>
          <p14:tracePt t="45299" x="9455150" y="5283200"/>
          <p14:tracePt t="45316" x="9378950" y="5283200"/>
          <p14:tracePt t="45317" x="9340850" y="5283200"/>
          <p14:tracePt t="45332" x="9315450" y="5283200"/>
          <p14:tracePt t="45349" x="9258300" y="5283200"/>
          <p14:tracePt t="45366" x="9251950" y="5283200"/>
          <p14:tracePt t="45411" x="9251950" y="5276850"/>
          <p14:tracePt t="45418" x="9251950" y="5270500"/>
          <p14:tracePt t="45432" x="9251950" y="5264150"/>
          <p14:tracePt t="45449" x="9251950" y="5245100"/>
          <p14:tracePt t="45465" x="9251950" y="5219700"/>
          <p14:tracePt t="45482" x="9251950" y="5207000"/>
          <p14:tracePt t="45499" x="9258300" y="5200650"/>
          <p14:tracePt t="45516" x="9264650" y="5200650"/>
          <p14:tracePt t="45553" x="9271000" y="5200650"/>
          <p14:tracePt t="45566" x="9277350" y="5213350"/>
          <p14:tracePt t="45583" x="9283700" y="5238750"/>
          <p14:tracePt t="45599" x="9283700" y="5257800"/>
          <p14:tracePt t="45600" x="9283700" y="5264150"/>
          <p14:tracePt t="45615" x="9283700" y="5276850"/>
          <p14:tracePt t="45632" x="9283700" y="5283200"/>
          <p14:tracePt t="45773" x="9290050" y="5283200"/>
          <p14:tracePt t="45791" x="9296400" y="5283200"/>
          <p14:tracePt t="45797" x="9296400" y="5276850"/>
          <p14:tracePt t="45816" x="9296400" y="5270500"/>
          <p14:tracePt t="45833" x="9296400" y="5264150"/>
          <p14:tracePt t="45849" x="9264650" y="5238750"/>
          <p14:tracePt t="45865" x="9150350" y="5187950"/>
          <p14:tracePt t="45882" x="8813800" y="5124450"/>
          <p14:tracePt t="45899" x="8261350" y="5130800"/>
          <p14:tracePt t="45916" x="7772400" y="5219700"/>
          <p14:tracePt t="45933" x="7404100" y="5346700"/>
          <p14:tracePt t="45949" x="7156450" y="5473700"/>
          <p14:tracePt t="45966" x="7099300" y="5549900"/>
          <p14:tracePt t="45983" x="7156450" y="5626100"/>
          <p14:tracePt t="46000" x="7346950" y="5676900"/>
          <p14:tracePt t="46016" x="7581900" y="5683250"/>
          <p14:tracePt t="46033" x="7639050" y="5683250"/>
          <p14:tracePt t="46049" x="7645400" y="5683250"/>
          <p14:tracePt t="46066" x="7785100" y="5664200"/>
          <p14:tracePt t="46083" x="7950200" y="5556250"/>
          <p14:tracePt t="46099" x="8013700" y="5480050"/>
          <p14:tracePt t="46116" x="8058150" y="5441950"/>
          <p14:tracePt t="46132" x="8064500" y="5435600"/>
          <p14:tracePt t="46149" x="8039100" y="5429250"/>
          <p14:tracePt t="46166" x="7861300" y="5429250"/>
          <p14:tracePt t="46182" x="7626350" y="5422900"/>
          <p14:tracePt t="46199" x="7239000" y="5448300"/>
          <p14:tracePt t="46216" x="6870700" y="5467350"/>
          <p14:tracePt t="46233" x="6667500" y="5511800"/>
          <p14:tracePt t="46249" x="6508750" y="5537200"/>
          <p14:tracePt t="46266" x="6426200" y="5549900"/>
          <p14:tracePt t="46282" x="6356350" y="5556250"/>
          <p14:tracePt t="46284" x="6318250" y="5556250"/>
          <p14:tracePt t="46299" x="6292850" y="5556250"/>
          <p14:tracePt t="46316" x="6184900" y="5556250"/>
          <p14:tracePt t="46333" x="6127750" y="5530850"/>
          <p14:tracePt t="46349" x="6089650" y="5492750"/>
          <p14:tracePt t="46366" x="6076950" y="5454650"/>
          <p14:tracePt t="46382" x="6076950" y="5372100"/>
          <p14:tracePt t="46399" x="6064250" y="5302250"/>
          <p14:tracePt t="46416" x="6038850" y="5238750"/>
          <p14:tracePt t="46432" x="5988050" y="5187950"/>
          <p14:tracePt t="46449" x="5969000" y="5175250"/>
          <p14:tracePt t="46504" x="5956300" y="5194300"/>
          <p14:tracePt t="46512" x="5943600" y="5207000"/>
          <p14:tracePt t="46520" x="5924550" y="5219700"/>
          <p14:tracePt t="46533" x="5911850" y="5238750"/>
          <p14:tracePt t="46549" x="5905500" y="5251450"/>
          <p14:tracePt t="46566" x="5899150" y="5257800"/>
          <p14:tracePt t="46607" x="5892800" y="5257800"/>
          <p14:tracePt t="46616" x="5880100" y="5257800"/>
          <p14:tracePt t="46632" x="5842000" y="5257800"/>
          <p14:tracePt t="46649" x="5822950" y="5257800"/>
          <p14:tracePt t="46702" x="5835650" y="5257800"/>
          <p14:tracePt t="46741" x="5842000" y="5257800"/>
          <p14:tracePt t="46757" x="5842000" y="5251450"/>
          <p14:tracePt t="46765" x="5848350" y="5251450"/>
          <p14:tracePt t="46772" x="5854700" y="5245100"/>
          <p14:tracePt t="46782" x="5861050" y="5238750"/>
          <p14:tracePt t="46799" x="5867400" y="5232400"/>
          <p14:tracePt t="46816" x="5873750" y="5226050"/>
          <p14:tracePt t="46849" x="5873750" y="5219700"/>
          <p14:tracePt t="46882" x="5880100" y="5213350"/>
          <p14:tracePt t="46899" x="5886450" y="5200650"/>
          <p14:tracePt t="46916" x="5899150" y="5194300"/>
          <p14:tracePt t="46932" x="5918200" y="5181600"/>
          <p14:tracePt t="46949" x="5930900" y="5162550"/>
          <p14:tracePt t="46966" x="5949950" y="5149850"/>
          <p14:tracePt t="46968" x="5962650" y="5143500"/>
          <p14:tracePt t="46983" x="5969000" y="5130800"/>
          <p14:tracePt t="46984" x="5975350" y="5124450"/>
          <p14:tracePt t="46999" x="5981700" y="5118100"/>
          <p14:tracePt t="47016" x="5988050" y="5118100"/>
          <p14:tracePt t="47062" x="5981700" y="5118100"/>
          <p14:tracePt t="47070" x="5969000" y="5130800"/>
          <p14:tracePt t="47082" x="5943600" y="5149850"/>
          <p14:tracePt t="47099" x="5905500" y="5181600"/>
          <p14:tracePt t="47101" x="5873750" y="5194300"/>
          <p14:tracePt t="47116" x="5861050" y="5200650"/>
          <p14:tracePt t="47132" x="5854700" y="5207000"/>
          <p14:tracePt t="47149" x="5848350" y="5207000"/>
          <p14:tracePt t="47204" x="5854700" y="5207000"/>
          <p14:tracePt t="47212" x="5867400" y="5200650"/>
          <p14:tracePt t="47219" x="5880100" y="5194300"/>
          <p14:tracePt t="47249" x="5911850" y="5181600"/>
          <p14:tracePt t="47266" x="5943600" y="5175250"/>
          <p14:tracePt t="47282" x="5949950" y="5175250"/>
          <p14:tracePt t="47316" x="5937250" y="5194300"/>
          <p14:tracePt t="47333" x="5905500" y="5213350"/>
          <p14:tracePt t="47349" x="5867400" y="5226050"/>
          <p14:tracePt t="47366" x="5861050" y="5226050"/>
          <p14:tracePt t="47622" x="5867400" y="5213350"/>
          <p14:tracePt t="47629" x="5873750" y="5200650"/>
          <p14:tracePt t="47636" x="5880100" y="5181600"/>
          <p14:tracePt t="47649" x="5892800" y="5143500"/>
          <p14:tracePt t="47666" x="5918200" y="5099050"/>
          <p14:tracePt t="47683" x="5937250" y="5067300"/>
          <p14:tracePt t="47699" x="5949950" y="5054600"/>
          <p14:tracePt t="47748" x="5949950" y="5060950"/>
          <p14:tracePt t="47753" x="5937250" y="5105400"/>
          <p14:tracePt t="47766" x="5918200" y="5130800"/>
          <p14:tracePt t="47783" x="5867400" y="5226050"/>
          <p14:tracePt t="47799" x="5803900" y="5314950"/>
          <p14:tracePt t="47816" x="5753100" y="5384800"/>
          <p14:tracePt t="47833" x="5727700" y="5435600"/>
          <p14:tracePt t="47872" x="5734050" y="5429250"/>
          <p14:tracePt t="47882" x="5740400" y="5410200"/>
          <p14:tracePt t="47899" x="5784850" y="5334000"/>
          <p14:tracePt t="47915" x="5842000" y="5257800"/>
          <p14:tracePt t="47933" x="5886450" y="5181600"/>
          <p14:tracePt t="47949" x="5937250" y="5124450"/>
          <p14:tracePt t="47951" x="5956300" y="5105400"/>
          <p14:tracePt t="47966" x="5962650" y="5086350"/>
          <p14:tracePt t="47982" x="5981700" y="5073650"/>
          <p14:tracePt t="48022" x="5981700" y="5080000"/>
          <p14:tracePt t="48032" x="5975350" y="5105400"/>
          <p14:tracePt t="48049" x="5943600" y="5200650"/>
          <p14:tracePt t="48066" x="5905500" y="5270500"/>
          <p14:tracePt t="48082" x="5886450" y="5327650"/>
          <p14:tracePt t="48099" x="5873750" y="5340350"/>
          <p14:tracePt t="48116" x="5873750" y="5346700"/>
          <p14:tracePt t="48149" x="5905500" y="5308600"/>
          <p14:tracePt t="48166" x="5937250" y="5257800"/>
          <p14:tracePt t="48183" x="5962650" y="5219700"/>
          <p14:tracePt t="48199" x="5969000" y="5207000"/>
          <p14:tracePt t="48242" x="5969000" y="5213350"/>
          <p14:tracePt t="48250" x="5962650" y="5226050"/>
          <p14:tracePt t="48266" x="5943600" y="5251450"/>
          <p14:tracePt t="48282" x="5924550" y="5276850"/>
          <p14:tracePt t="48299" x="5911850" y="5289550"/>
          <p14:tracePt t="48316" x="5905500" y="5295900"/>
          <p14:tracePt t="48349" x="5911850" y="5270500"/>
          <p14:tracePt t="48366" x="5937250" y="5232400"/>
          <p14:tracePt t="48382" x="5981700" y="5175250"/>
          <p14:tracePt t="48384" x="6000750" y="5162550"/>
          <p14:tracePt t="48400" x="6000750" y="5156200"/>
          <p14:tracePt t="48461" x="5988050" y="5168900"/>
          <p14:tracePt t="48483" x="5975350" y="5194300"/>
          <p14:tracePt t="48500" x="5969000" y="5200650"/>
          <p14:tracePt t="48904" x="5962650" y="5213350"/>
          <p14:tracePt t="48912" x="5962650" y="5226050"/>
          <p14:tracePt t="48916" x="5962650" y="5238750"/>
          <p14:tracePt t="48933" x="5962650" y="5245100"/>
          <p14:tracePt t="48949" x="5962650" y="5270500"/>
          <p14:tracePt t="48966" x="5969000" y="5295900"/>
          <p14:tracePt t="48982" x="5975350" y="5302250"/>
          <p14:tracePt t="49036" x="5975350" y="5308600"/>
          <p14:tracePt t="49280" x="5975350" y="5302250"/>
          <p14:tracePt t="50572" x="6000750" y="5270500"/>
          <p14:tracePt t="50579" x="6026150" y="5200650"/>
          <p14:tracePt t="50583" x="6070600" y="5137150"/>
          <p14:tracePt t="50599" x="6115050" y="5073650"/>
          <p14:tracePt t="50616" x="6248400" y="4902200"/>
          <p14:tracePt t="50632" x="6457950" y="4603750"/>
          <p14:tracePt t="50649" x="6578600" y="4438650"/>
          <p14:tracePt t="50666" x="6686550" y="4292600"/>
          <p14:tracePt t="50682" x="6775450" y="4216400"/>
          <p14:tracePt t="50699" x="6813550" y="4191000"/>
          <p14:tracePt t="50716" x="6819900" y="4191000"/>
          <p14:tracePt t="50781" x="6813550" y="4191000"/>
          <p14:tracePt t="50789" x="6813550" y="4197350"/>
          <p14:tracePt t="50799" x="6813550" y="4203700"/>
          <p14:tracePt t="50816" x="6807200" y="4210050"/>
          <p14:tracePt t="50833" x="6807200" y="4222750"/>
          <p14:tracePt t="50849" x="6800850" y="4222750"/>
          <p14:tracePt t="50866" x="6800850" y="4229100"/>
          <p14:tracePt t="50899" x="6788150" y="4235450"/>
          <p14:tracePt t="50916" x="6769100" y="4254500"/>
          <p14:tracePt t="50932" x="6711950" y="4286250"/>
          <p14:tracePt t="50949" x="6610350" y="4375150"/>
          <p14:tracePt t="50965" x="6553200" y="4445000"/>
          <p14:tracePt t="50982" x="6527800" y="4476750"/>
          <p14:tracePt t="50999" x="6515100" y="4527550"/>
          <p14:tracePt t="51016" x="6508750" y="4552950"/>
          <p14:tracePt t="51033" x="6508750" y="4572000"/>
          <p14:tracePt t="51049" x="6508750" y="4597400"/>
          <p14:tracePt t="51066" x="6508750" y="4603750"/>
          <p14:tracePt t="51082" x="6502400" y="4610100"/>
          <p14:tracePt t="51099" x="6483350" y="4622800"/>
          <p14:tracePt t="51116" x="6457950" y="4629150"/>
          <p14:tracePt t="51132" x="6438900" y="4629150"/>
          <p14:tracePt t="51149" x="6407150" y="4629150"/>
          <p14:tracePt t="51165" x="6375400" y="4610100"/>
          <p14:tracePt t="51182" x="6229350" y="4476750"/>
          <p14:tracePt t="51199" x="6096000" y="4337050"/>
          <p14:tracePt t="51216" x="5918200" y="4108450"/>
          <p14:tracePt t="51233" x="5797550" y="3829050"/>
          <p14:tracePt t="51249" x="5746750" y="3657600"/>
          <p14:tracePt t="51266" x="5715000" y="3448050"/>
          <p14:tracePt t="51283" x="5715000" y="3289300"/>
          <p14:tracePt t="51299" x="5765800" y="3187700"/>
          <p14:tracePt t="51315" x="5880100" y="3155950"/>
          <p14:tracePt t="51333" x="6184900" y="3175000"/>
          <p14:tracePt t="51349" x="6343650" y="3219450"/>
          <p14:tracePt t="51366" x="6464300" y="3270250"/>
          <p14:tracePt t="51382" x="6496050" y="3295650"/>
          <p14:tracePt t="51399" x="6515100" y="3321050"/>
          <p14:tracePt t="51416" x="6515100" y="3340100"/>
          <p14:tracePt t="51433" x="6521450" y="3352800"/>
          <p14:tracePt t="51472" x="6521450" y="3359150"/>
          <p14:tracePt t="51498" x="6515100" y="3365500"/>
          <p14:tracePt t="51505" x="6489700" y="3378200"/>
          <p14:tracePt t="51516" x="6457950" y="3378200"/>
          <p14:tracePt t="51532" x="6375400" y="3384550"/>
          <p14:tracePt t="51549" x="6254750" y="3384550"/>
          <p14:tracePt t="51566" x="6096000" y="3371850"/>
          <p14:tracePt t="51583" x="5784850" y="3333750"/>
          <p14:tracePt t="51599" x="5124450" y="3314700"/>
          <p14:tracePt t="51616" x="4883150" y="3314700"/>
          <p14:tracePt t="51632" x="4622800" y="3314700"/>
          <p14:tracePt t="51649" x="4400550" y="3314700"/>
          <p14:tracePt t="51666" x="4267200" y="3314700"/>
          <p14:tracePt t="51682" x="4184650" y="3308350"/>
          <p14:tracePt t="51699" x="4146550" y="3289300"/>
          <p14:tracePt t="51716" x="4121150" y="3289300"/>
          <p14:tracePt t="51717" x="4102100" y="3289300"/>
          <p14:tracePt t="51732" x="4070350" y="3289300"/>
          <p14:tracePt t="51734" x="4032250" y="3289300"/>
          <p14:tracePt t="51749" x="3962400" y="3289300"/>
          <p14:tracePt t="51766" x="3905250" y="3295650"/>
          <p14:tracePt t="51783" x="3867150" y="3295650"/>
          <p14:tracePt t="51799" x="3854450" y="3295650"/>
          <p14:tracePt t="51816" x="3848100" y="3295650"/>
          <p14:tracePt t="51852" x="3841750" y="3295650"/>
          <p14:tracePt t="51866" x="3829050" y="3289300"/>
          <p14:tracePt t="51882" x="3816350" y="3289300"/>
          <p14:tracePt t="51899" x="3816350" y="3282950"/>
          <p14:tracePt t="51953" x="3816350" y="3276600"/>
          <p14:tracePt t="52488" x="3848100" y="3295650"/>
          <p14:tracePt t="52494" x="3917950" y="3340100"/>
          <p14:tracePt t="52516" x="4121150" y="3448050"/>
          <p14:tracePt t="52532" x="4292600" y="3511550"/>
          <p14:tracePt t="52549" x="4394200" y="3556000"/>
          <p14:tracePt t="52566" x="4483100" y="3594100"/>
          <p14:tracePt t="52582" x="4521200" y="3613150"/>
          <p14:tracePt t="52599" x="4546600" y="3613150"/>
          <p14:tracePt t="52616" x="4591050" y="3613150"/>
          <p14:tracePt t="52632" x="4635500" y="3613150"/>
          <p14:tracePt t="52649" x="4699000" y="3600450"/>
          <p14:tracePt t="52666" x="4749800" y="3575050"/>
          <p14:tracePt t="52682" x="4787900" y="3524250"/>
          <p14:tracePt t="52683" x="4800600" y="3505200"/>
          <p14:tracePt t="52699" x="4813300" y="3492500"/>
          <p14:tracePt t="52716" x="4845050" y="3448050"/>
          <p14:tracePt t="52733" x="4876800" y="3422650"/>
          <p14:tracePt t="52749" x="4908550" y="3397250"/>
          <p14:tracePt t="52766" x="4984750" y="3371850"/>
          <p14:tracePt t="52782" x="5080000" y="3365500"/>
          <p14:tracePt t="52799" x="5143500" y="3359150"/>
          <p14:tracePt t="52816" x="5200650" y="3352800"/>
          <p14:tracePt t="52833" x="5238750" y="3352800"/>
          <p14:tracePt t="52849" x="5283200" y="3352800"/>
          <p14:tracePt t="52866" x="5327650" y="3352800"/>
          <p14:tracePt t="52882" x="5359400" y="3352800"/>
          <p14:tracePt t="52899" x="5403850" y="3352800"/>
          <p14:tracePt t="52916" x="5429250" y="3352800"/>
          <p14:tracePt t="52932" x="5441950" y="3359150"/>
          <p14:tracePt t="52967" x="5441950" y="3365500"/>
          <p14:tracePt t="52999" x="5441950" y="3371850"/>
          <p14:tracePt t="53039" x="5435600" y="3378200"/>
          <p14:tracePt t="53066" x="5429250" y="3384550"/>
          <p14:tracePt t="53099" x="5429250" y="3403600"/>
          <p14:tracePt t="53115" x="5454650" y="3473450"/>
          <p14:tracePt t="53132" x="5499100" y="3543300"/>
          <p14:tracePt t="53149" x="5549900" y="3619500"/>
          <p14:tracePt t="53166" x="5626100" y="3727450"/>
          <p14:tracePt t="53182" x="5727700" y="3854450"/>
          <p14:tracePt t="53199" x="5867400" y="3975100"/>
          <p14:tracePt t="53216" x="6127750" y="4159250"/>
          <p14:tracePt t="53233" x="6343650" y="4273550"/>
          <p14:tracePt t="53249" x="6591300" y="4413250"/>
          <p14:tracePt t="53266" x="6838950" y="4635500"/>
          <p14:tracePt t="53282" x="6902450" y="4743450"/>
          <p14:tracePt t="53299" x="6915150" y="4806950"/>
          <p14:tracePt t="53316" x="6921500" y="4838700"/>
          <p14:tracePt t="53333" x="6921500" y="4851400"/>
          <p14:tracePt t="53416" x="6921500" y="4857750"/>
          <p14:tracePt t="53423" x="6921500" y="4870450"/>
          <p14:tracePt t="53433" x="6921500" y="4883150"/>
          <p14:tracePt t="53449" x="6896100" y="4940300"/>
          <p14:tracePt t="53466" x="6832600" y="5041900"/>
          <p14:tracePt t="53483" x="6775450" y="5137150"/>
          <p14:tracePt t="53499" x="6718300" y="5207000"/>
          <p14:tracePt t="53516" x="6661150" y="5283200"/>
          <p14:tracePt t="53533" x="6578600" y="5378450"/>
          <p14:tracePt t="53549" x="6432550" y="5568950"/>
          <p14:tracePt t="53566" x="6330950" y="5689600"/>
          <p14:tracePt t="53582" x="6254750" y="5765800"/>
          <p14:tracePt t="53599" x="6191250" y="5810250"/>
          <p14:tracePt t="53616" x="6159500" y="5835650"/>
          <p14:tracePt t="53632" x="6134100" y="5854700"/>
          <p14:tracePt t="53649" x="6127750" y="5854700"/>
          <p14:tracePt t="53723" x="6140450" y="5842000"/>
          <p14:tracePt t="53730" x="6146800" y="5842000"/>
          <p14:tracePt t="53739" x="6153150" y="5835650"/>
          <p14:tracePt t="53749" x="6165850" y="5835650"/>
          <p14:tracePt t="53766" x="6197600" y="5829300"/>
          <p14:tracePt t="53783" x="6242050" y="5829300"/>
          <p14:tracePt t="53799" x="6305550" y="5842000"/>
          <p14:tracePt t="53816" x="6413500" y="5861050"/>
          <p14:tracePt t="53832" x="6483350" y="5880100"/>
          <p14:tracePt t="53849" x="6534150" y="5886450"/>
          <p14:tracePt t="53866" x="6572250" y="5886450"/>
          <p14:tracePt t="53882" x="6591300" y="5886450"/>
          <p14:tracePt t="53899" x="6604000" y="5886450"/>
          <p14:tracePt t="53916" x="6616700" y="5886450"/>
          <p14:tracePt t="53932" x="6629400" y="5873750"/>
          <p14:tracePt t="53949" x="6648450" y="5867400"/>
          <p14:tracePt t="53951" x="6654800" y="5867400"/>
          <p14:tracePt t="53965" x="6673850" y="5867400"/>
          <p14:tracePt t="53982" x="6705600" y="5867400"/>
          <p14:tracePt t="53999" x="6756400" y="5861050"/>
          <p14:tracePt t="54016" x="6762750" y="5861050"/>
          <p14:tracePt t="54241" x="6769100" y="5861050"/>
          <p14:tracePt t="54249" x="6775450" y="5861050"/>
          <p14:tracePt t="54266" x="6800850" y="5861050"/>
          <p14:tracePt t="54282" x="6819900" y="5861050"/>
          <p14:tracePt t="54299" x="6845300" y="5861050"/>
          <p14:tracePt t="54316" x="6858000" y="5861050"/>
          <p14:tracePt t="54333" x="6877050" y="5861050"/>
          <p14:tracePt t="54349" x="6883400" y="5861050"/>
          <p14:tracePt t="54390" x="6877050" y="5861050"/>
          <p14:tracePt t="54399" x="6870700" y="5861050"/>
          <p14:tracePt t="54416" x="6864350" y="5861050"/>
          <p14:tracePt t="54432" x="6851650" y="5861050"/>
          <p14:tracePt t="54449" x="6832600" y="5861050"/>
          <p14:tracePt t="54466" x="6800850" y="5848350"/>
          <p14:tracePt t="54482" x="6788150" y="5829300"/>
          <p14:tracePt t="54515" x="6788150" y="5822950"/>
          <p14:tracePt t="54532" x="6769100" y="5797550"/>
          <p14:tracePt t="54549" x="6762750" y="5791200"/>
          <p14:tracePt t="54566" x="6756400" y="5784850"/>
          <p14:tracePt t="54583" x="6743700" y="5778500"/>
          <p14:tracePt t="54599" x="6737350" y="5772150"/>
          <p14:tracePt t="54616" x="6711950" y="5765800"/>
          <p14:tracePt t="54632" x="6667500" y="5740400"/>
          <p14:tracePt t="54650" x="6623050" y="5715000"/>
          <p14:tracePt t="54651" x="6610350" y="5708650"/>
          <p14:tracePt t="54665" x="6591300" y="5676900"/>
          <p14:tracePt t="54682" x="6578600" y="5657850"/>
          <p14:tracePt t="54699" x="6553200" y="5613400"/>
          <p14:tracePt t="54716" x="6508750" y="5562600"/>
          <p14:tracePt t="54733" x="6470650" y="5524500"/>
          <p14:tracePt t="54749" x="6426200" y="5499100"/>
          <p14:tracePt t="54766" x="6407150" y="5492750"/>
          <p14:tracePt t="54783" x="6400800" y="5492750"/>
          <p14:tracePt t="54784" x="6381750" y="5492750"/>
          <p14:tracePt t="54799" x="6318250" y="5511800"/>
          <p14:tracePt t="54816" x="6210300" y="5562600"/>
          <p14:tracePt t="54833" x="6026150" y="5613400"/>
          <p14:tracePt t="54849" x="5854700" y="5645150"/>
          <p14:tracePt t="54866" x="5734050" y="5651500"/>
          <p14:tracePt t="54882" x="5607050" y="5651500"/>
          <p14:tracePt t="54899" x="5518150" y="5626100"/>
          <p14:tracePt t="54916" x="5461000" y="5568950"/>
          <p14:tracePt t="54932" x="5435600" y="5511800"/>
          <p14:tracePt t="54949" x="5416550" y="5397500"/>
          <p14:tracePt t="54966" x="5422900" y="5276850"/>
          <p14:tracePt t="54983" x="5461000" y="5175250"/>
          <p14:tracePt t="55000" x="5518150" y="5105400"/>
          <p14:tracePt t="55016" x="5613400" y="5048250"/>
          <p14:tracePt t="55033" x="5740400" y="5029200"/>
          <p14:tracePt t="55049" x="5918200" y="5048250"/>
          <p14:tracePt t="55050" x="5988050" y="5099050"/>
          <p14:tracePt t="55066" x="6051550" y="5162550"/>
          <p14:tracePt t="55082" x="6159500" y="5359400"/>
          <p14:tracePt t="55099" x="6134100" y="5556250"/>
          <p14:tracePt t="55116" x="5988050" y="5746750"/>
          <p14:tracePt t="55132" x="5803900" y="5886450"/>
          <p14:tracePt t="55149" x="5613400" y="5975350"/>
          <p14:tracePt t="55166" x="5467350" y="5988050"/>
          <p14:tracePt t="55183" x="5314950" y="5994400"/>
          <p14:tracePt t="55199" x="5187950" y="5937250"/>
          <p14:tracePt t="55216" x="5080000" y="5822950"/>
          <p14:tracePt t="55232" x="5060950" y="5734050"/>
          <p14:tracePt t="55249" x="5067300" y="5607050"/>
          <p14:tracePt t="55266" x="5143500" y="5473700"/>
          <p14:tracePt t="55282" x="5251450" y="5359400"/>
          <p14:tracePt t="55299" x="5384800" y="5283200"/>
          <p14:tracePt t="55316" x="5505450" y="5238750"/>
          <p14:tracePt t="55332" x="5626100" y="5226050"/>
          <p14:tracePt t="55334" x="5664200" y="5226050"/>
          <p14:tracePt t="55349" x="5715000" y="5226050"/>
          <p14:tracePt t="55366" x="5772150" y="5264150"/>
          <p14:tracePt t="55382" x="5784850" y="5289550"/>
          <p14:tracePt t="55399" x="5791200" y="5327650"/>
          <p14:tracePt t="55416" x="5797550" y="5403850"/>
          <p14:tracePt t="55432" x="5803900" y="5486400"/>
          <p14:tracePt t="55449" x="5822950" y="5575300"/>
          <p14:tracePt t="55466" x="5861050" y="5638800"/>
          <p14:tracePt t="55482" x="5962650" y="5721350"/>
          <p14:tracePt t="55484" x="6019800" y="5746750"/>
          <p14:tracePt t="55499" x="6280150" y="5816600"/>
          <p14:tracePt t="55516" x="6686550" y="5861050"/>
          <p14:tracePt t="55532" x="7156450" y="5937250"/>
          <p14:tracePt t="55549" x="7696200" y="6032500"/>
          <p14:tracePt t="55566" x="8013700" y="6089650"/>
          <p14:tracePt t="55583" x="8121650" y="6089650"/>
          <p14:tracePt t="55599" x="8140700" y="6089650"/>
          <p14:tracePt t="56090" x="8134350" y="6089650"/>
          <p14:tracePt t="56098" x="8121650" y="6089650"/>
          <p14:tracePt t="56116" x="8064500" y="6083300"/>
          <p14:tracePt t="56132" x="8051800" y="6070600"/>
          <p14:tracePt t="56149" x="8045450" y="6070600"/>
          <p14:tracePt t="56166" x="8020050" y="6057900"/>
          <p14:tracePt t="56182" x="8013700" y="6057900"/>
          <p14:tracePt t="56492" x="8013700" y="6064250"/>
          <p14:tracePt t="56507" x="8013700" y="6070600"/>
          <p14:tracePt t="56514" x="8013700" y="6083300"/>
          <p14:tracePt t="56523" x="8007350" y="6096000"/>
          <p14:tracePt t="56533" x="8007350" y="6108700"/>
          <p14:tracePt t="56549" x="8001000" y="6140450"/>
          <p14:tracePt t="56566" x="8020050" y="6153150"/>
          <p14:tracePt t="56583" x="8051800" y="6159500"/>
          <p14:tracePt t="56599" x="8058150" y="6165850"/>
          <p14:tracePt t="56939" x="8051800" y="6165850"/>
          <p14:tracePt t="56946" x="8032750" y="6178550"/>
          <p14:tracePt t="56954" x="8007350" y="6191250"/>
          <p14:tracePt t="56966" x="7975600" y="6191250"/>
          <p14:tracePt t="56983" x="7861300" y="6203950"/>
          <p14:tracePt t="56999" x="7683500" y="6210300"/>
          <p14:tracePt t="57016" x="7531100" y="6210300"/>
          <p14:tracePt t="57032" x="7423150" y="6210300"/>
          <p14:tracePt t="57034" x="7353300" y="6210300"/>
          <p14:tracePt t="57049" x="7219950" y="6210300"/>
          <p14:tracePt t="57066" x="7143750" y="6197600"/>
          <p14:tracePt t="57083" x="7092950" y="6178550"/>
          <p14:tracePt t="57099" x="7080250" y="6165850"/>
          <p14:tracePt t="57132" x="7080250" y="6159500"/>
          <p14:tracePt t="57149" x="7080250" y="6153150"/>
          <p14:tracePt t="57166" x="7080250" y="6146800"/>
          <p14:tracePt t="57199" x="7080250" y="6140450"/>
          <p14:tracePt t="57380" x="7086600" y="6140450"/>
          <p14:tracePt t="57399" x="7124700" y="6140450"/>
          <p14:tracePt t="57416" x="7175500" y="6140450"/>
          <p14:tracePt t="57433" x="7264400" y="6140450"/>
          <p14:tracePt t="57449" x="7334250" y="6146800"/>
          <p14:tracePt t="57451" x="7372350" y="6159500"/>
          <p14:tracePt t="57465" x="7429500" y="6184900"/>
          <p14:tracePt t="57482" x="7461250" y="6203950"/>
          <p14:tracePt t="57499" x="7467600" y="6229350"/>
          <p14:tracePt t="57516" x="7467600" y="6261100"/>
          <p14:tracePt t="57532" x="7467600" y="6267450"/>
          <p14:tracePt t="57549" x="7461250" y="6273800"/>
          <p14:tracePt t="57787" x="7467600" y="6273800"/>
          <p14:tracePt t="57812" x="7473950" y="6273800"/>
          <p14:tracePt t="57836" x="7486650" y="6273800"/>
          <p14:tracePt t="57849" x="7493000" y="6273800"/>
          <p14:tracePt t="57866" x="7505700" y="6267450"/>
          <p14:tracePt t="57868" x="7524750" y="6267450"/>
          <p14:tracePt t="57882" x="7537450" y="6267450"/>
          <p14:tracePt t="57899" x="7569200" y="6267450"/>
          <p14:tracePt t="57916" x="7588250" y="6267450"/>
          <p14:tracePt t="57933" x="7600950" y="6267450"/>
          <p14:tracePt t="57949" x="7613650" y="6267450"/>
          <p14:tracePt t="57966" x="7613650" y="6273800"/>
          <p14:tracePt t="57983" x="7607300" y="6273800"/>
          <p14:tracePt t="57999" x="7600950" y="6273800"/>
          <p14:tracePt t="58015" x="7575550" y="6273800"/>
          <p14:tracePt t="58032" x="7569200" y="6273800"/>
          <p14:tracePt t="58112" x="7562850" y="6273800"/>
          <p14:tracePt t="58125" x="7556500" y="6273800"/>
          <p14:tracePt t="58220" x="7550150" y="6261100"/>
          <p14:tracePt t="58229" x="7550150" y="6254750"/>
          <p14:tracePt t="58249" x="7543800" y="6248400"/>
          <p14:tracePt t="58266" x="7537450" y="6235700"/>
          <p14:tracePt t="58283" x="7531100" y="6235700"/>
          <p14:tracePt t="58379" x="7524750" y="6235700"/>
          <p14:tracePt t="58395" x="7518400" y="6235700"/>
          <p14:tracePt t="58401" x="7512050" y="6235700"/>
          <p14:tracePt t="58433" x="7454900" y="6261100"/>
          <p14:tracePt t="58449" x="7366000" y="6273800"/>
          <p14:tracePt t="58465" x="7245350" y="6273800"/>
          <p14:tracePt t="58483" x="7099300" y="6273800"/>
          <p14:tracePt t="58499" x="6889750" y="6273800"/>
          <p14:tracePt t="58516" x="6686550" y="6267450"/>
          <p14:tracePt t="58533" x="6356350" y="6197600"/>
          <p14:tracePt t="58549" x="6083300" y="6134100"/>
          <p14:tracePt t="58566" x="5816600" y="6045200"/>
          <p14:tracePt t="58583" x="5575300" y="5930900"/>
          <p14:tracePt t="58599" x="5492750" y="5854700"/>
          <p14:tracePt t="58616" x="5454650" y="5784850"/>
          <p14:tracePt t="58632" x="5435600" y="5753100"/>
          <p14:tracePt t="58649" x="5429250" y="5721350"/>
          <p14:tracePt t="58765" x="5422900" y="5721350"/>
          <p14:tracePt t="58779" x="5416550" y="5721350"/>
          <p14:tracePt t="58787" x="5410200" y="5727700"/>
          <p14:tracePt t="58799" x="5403850" y="5734050"/>
          <p14:tracePt t="58816" x="5397500" y="5740400"/>
          <p14:tracePt t="58834" x="5384800" y="5740400"/>
          <p14:tracePt t="58836" x="5384800" y="5746750"/>
          <p14:tracePt t="58849" x="5378450" y="5753100"/>
          <p14:tracePt t="58865" x="5334000" y="5765800"/>
          <p14:tracePt t="58882" x="5314950" y="5765800"/>
          <p14:tracePt t="58899" x="5302250" y="5765800"/>
          <p14:tracePt t="58916" x="5289550" y="5765800"/>
          <p14:tracePt t="58932" x="5283200" y="5765800"/>
          <p14:tracePt t="58949" x="5283200" y="5759450"/>
          <p14:tracePt t="58966" x="5283200" y="5746750"/>
          <p14:tracePt t="58982" x="5283200" y="5740400"/>
          <p14:tracePt t="58998" x="5308600" y="5734050"/>
          <p14:tracePt t="59016" x="5410200" y="5715000"/>
          <p14:tracePt t="59033" x="5537200" y="5708650"/>
          <p14:tracePt t="59049" x="5664200" y="5715000"/>
          <p14:tracePt t="59066" x="5765800" y="5727700"/>
          <p14:tracePt t="59083" x="5784850" y="5727700"/>
          <p14:tracePt t="59116" x="5791200" y="5727700"/>
          <p14:tracePt t="59156" x="5772150" y="5715000"/>
          <p14:tracePt t="59166" x="5746750" y="5702300"/>
          <p14:tracePt t="59183" x="5734050" y="5689600"/>
          <p14:tracePt t="59199" x="5727700" y="5689600"/>
          <p14:tracePt t="59232" x="5734050" y="5689600"/>
          <p14:tracePt t="59282" x="5727700" y="5689600"/>
          <p14:tracePt t="59290" x="5715000" y="5689600"/>
          <p14:tracePt t="59307" x="5708650" y="5689600"/>
          <p14:tracePt t="59369" x="5702300" y="5683250"/>
          <p14:tracePt t="59376" x="5702300" y="5670550"/>
          <p14:tracePt t="59384" x="5695950" y="5657850"/>
          <p14:tracePt t="59399" x="5695950" y="5651500"/>
          <p14:tracePt t="59416" x="5683250" y="5619750"/>
          <p14:tracePt t="59432" x="5664200" y="5575300"/>
          <p14:tracePt t="59449" x="5645150" y="5537200"/>
          <p14:tracePt t="59466" x="5613400" y="5492750"/>
          <p14:tracePt t="59483" x="5588000" y="5461000"/>
          <p14:tracePt t="59499" x="5556250" y="5410200"/>
          <p14:tracePt t="59516" x="5543550" y="5365750"/>
          <p14:tracePt t="59533" x="5530850" y="5321300"/>
          <p14:tracePt t="59550" x="5486400" y="5200650"/>
          <p14:tracePt t="59565" x="5467350" y="5143500"/>
          <p14:tracePt t="59584" x="5435600" y="5080000"/>
          <p14:tracePt t="59599" x="5416550" y="5016500"/>
          <p14:tracePt t="59616" x="5403850" y="4978400"/>
          <p14:tracePt t="59632" x="5403850" y="4940300"/>
          <p14:tracePt t="59649" x="5403850" y="4895850"/>
          <p14:tracePt t="59666" x="5403850" y="4851400"/>
          <p14:tracePt t="59682" x="5410200" y="4813300"/>
          <p14:tracePt t="59699" x="5441950" y="4762500"/>
          <p14:tracePt t="59716" x="5461000" y="4730750"/>
          <p14:tracePt t="59732" x="5492750" y="4711700"/>
          <p14:tracePt t="59749" x="5543550" y="4686300"/>
          <p14:tracePt t="59766" x="5600700" y="4660900"/>
          <p14:tracePt t="59782" x="5632450" y="4654550"/>
          <p14:tracePt t="59799" x="5645150" y="4654550"/>
          <p14:tracePt t="60117" x="5638800" y="4654550"/>
          <p14:tracePt t="60140" x="5632450" y="4654550"/>
          <p14:tracePt t="60172" x="5632450" y="4660900"/>
          <p14:tracePt t="60179" x="5638800" y="4667250"/>
          <p14:tracePt t="60187" x="5664200" y="4679950"/>
          <p14:tracePt t="60199" x="5702300" y="4699000"/>
          <p14:tracePt t="60216" x="5829300" y="4756150"/>
          <p14:tracePt t="60233" x="5962650" y="4813300"/>
          <p14:tracePt t="60235" x="6019800" y="4838700"/>
          <p14:tracePt t="60249" x="6115050" y="4876800"/>
          <p14:tracePt t="60266" x="6146800" y="4889500"/>
          <p14:tracePt t="60283" x="6153150" y="4914900"/>
          <p14:tracePt t="60299" x="6153150" y="4946650"/>
          <p14:tracePt t="60316" x="6153150" y="4972050"/>
          <p14:tracePt t="60333" x="6134100" y="5016500"/>
          <p14:tracePt t="60349" x="6127750" y="5041900"/>
          <p14:tracePt t="60366" x="6127750" y="5048250"/>
          <p14:tracePt t="60383" x="6146800" y="5048250"/>
          <p14:tracePt t="60399" x="6165850" y="5048250"/>
          <p14:tracePt t="60433" x="6165850" y="5041900"/>
          <p14:tracePt t="60449" x="6172200" y="5041900"/>
          <p14:tracePt t="60494" x="6165850" y="5041900"/>
          <p14:tracePt t="60500" x="6146800" y="5054600"/>
          <p14:tracePt t="60516" x="6121400" y="5073650"/>
          <p14:tracePt t="60533" x="6051550" y="5130800"/>
          <p14:tracePt t="60535" x="6019800" y="5156200"/>
          <p14:tracePt t="60549" x="5988050" y="5175250"/>
          <p14:tracePt t="60566" x="5962650" y="5187950"/>
          <p14:tracePt t="60582" x="5949950" y="5187950"/>
          <p14:tracePt t="60599" x="5918200" y="5187950"/>
          <p14:tracePt t="60616" x="5842000" y="5181600"/>
          <p14:tracePt t="60632" x="5746750" y="5149850"/>
          <p14:tracePt t="60649" x="5645150" y="5105400"/>
          <p14:tracePt t="60665" x="5568950" y="5041900"/>
          <p14:tracePt t="60682" x="5568950" y="5035550"/>
          <p14:tracePt t="60699" x="5568950" y="5029200"/>
          <p14:tracePt t="60745" x="5568950" y="5041900"/>
          <p14:tracePt t="60752" x="5568950" y="5060950"/>
          <p14:tracePt t="60766" x="5568950" y="5080000"/>
          <p14:tracePt t="60782" x="5568950" y="5118100"/>
          <p14:tracePt t="60784" x="5568950" y="5137150"/>
          <p14:tracePt t="60799" x="5568950" y="5162550"/>
          <p14:tracePt t="60816" x="5594350" y="5276850"/>
          <p14:tracePt t="60833" x="5613400" y="5365750"/>
          <p14:tracePt t="60849" x="5626100" y="5410200"/>
          <p14:tracePt t="60866" x="5632450" y="5441950"/>
          <p14:tracePt t="60882" x="5638800" y="5461000"/>
          <p14:tracePt t="60899" x="5651500" y="5486400"/>
          <p14:tracePt t="60916" x="5676900" y="5518150"/>
          <p14:tracePt t="60933" x="5715000" y="5543550"/>
          <p14:tracePt t="60949" x="5772150" y="5568950"/>
          <p14:tracePt t="60966" x="5797550" y="5575300"/>
          <p14:tracePt t="60983" x="5835650" y="5575300"/>
          <p14:tracePt t="61000" x="5854700" y="5575300"/>
          <p14:tracePt t="61016" x="5867400" y="5575300"/>
          <p14:tracePt t="61032" x="5899150" y="5594350"/>
          <p14:tracePt t="61049" x="5918200" y="5607050"/>
          <p14:tracePt t="61066" x="5937250" y="5626100"/>
          <p14:tracePt t="61082" x="5956300" y="5651500"/>
          <p14:tracePt t="61099" x="5962650" y="5664200"/>
          <p14:tracePt t="61116" x="5975350" y="5676900"/>
          <p14:tracePt t="61132" x="5981700" y="5683250"/>
          <p14:tracePt t="61149" x="5981700" y="5689600"/>
          <p14:tracePt t="61166" x="5988050" y="5695950"/>
          <p14:tracePt t="61183" x="5994400" y="5708650"/>
          <p14:tracePt t="61321" x="6000750" y="5708650"/>
          <p14:tracePt t="61326" x="6007100" y="5708650"/>
          <p14:tracePt t="61335" x="6013450" y="5708650"/>
          <p14:tracePt t="61349" x="6019800" y="5708650"/>
          <p14:tracePt t="61366" x="6045200" y="5708650"/>
          <p14:tracePt t="61382" x="6083300" y="5708650"/>
          <p14:tracePt t="61438" x="6076950" y="5708650"/>
          <p14:tracePt t="61447" x="6057900" y="5702300"/>
          <p14:tracePt t="61451" x="6019800" y="5695950"/>
          <p14:tracePt t="61466" x="5962650" y="5683250"/>
          <p14:tracePt t="61483" x="5778500" y="5657850"/>
          <p14:tracePt t="61484" x="5695950" y="5638800"/>
          <p14:tracePt t="61499" x="5562600" y="5626100"/>
          <p14:tracePt t="61516" x="5346700" y="5607050"/>
          <p14:tracePt t="61532" x="5283200" y="5607050"/>
          <p14:tracePt t="61549" x="5251450" y="5607050"/>
          <p14:tracePt t="61566" x="5245100" y="5600700"/>
          <p14:tracePt t="61619" x="5245100" y="5594350"/>
          <p14:tracePt t="61626" x="5245100" y="5588000"/>
          <p14:tracePt t="61633" x="5245100" y="5581650"/>
          <p14:tracePt t="61649" x="5245100" y="5562600"/>
          <p14:tracePt t="61666" x="5245100" y="5530850"/>
          <p14:tracePt t="61682" x="5238750" y="5486400"/>
          <p14:tracePt t="61699" x="5219700" y="5403850"/>
          <p14:tracePt t="61716" x="5181600" y="5314950"/>
          <p14:tracePt t="61732" x="5162550" y="5251450"/>
          <p14:tracePt t="61749" x="5149850" y="5194300"/>
          <p14:tracePt t="61766" x="5143500" y="5156200"/>
          <p14:tracePt t="61783" x="5149850" y="5118100"/>
          <p14:tracePt t="61799" x="5194300" y="5067300"/>
          <p14:tracePt t="61816" x="5238750" y="5016500"/>
          <p14:tracePt t="61832" x="5327650" y="4933950"/>
          <p14:tracePt t="61849" x="5454650" y="4851400"/>
          <p14:tracePt t="61866" x="5607050" y="4775200"/>
          <p14:tracePt t="61882" x="5753100" y="4718050"/>
          <p14:tracePt t="61899" x="5873750" y="4673600"/>
          <p14:tracePt t="61916" x="5975350" y="4641850"/>
          <p14:tracePt t="61932" x="6013450" y="4622800"/>
          <p14:tracePt t="61949" x="6032500" y="4622800"/>
          <p14:tracePt t="61966" x="6064250" y="4622800"/>
          <p14:tracePt t="61983" x="6115050" y="4622800"/>
          <p14:tracePt t="61999" x="6210300" y="4635500"/>
          <p14:tracePt t="62016" x="6311900" y="4641850"/>
          <p14:tracePt t="62018" x="6350000" y="4641850"/>
          <p14:tracePt t="62033" x="6400800" y="4641850"/>
          <p14:tracePt t="62049" x="6432550" y="4648200"/>
          <p14:tracePt t="62050" x="6438900" y="4648200"/>
          <p14:tracePt t="62153" x="6438900" y="4654550"/>
          <p14:tracePt t="62161" x="6438900" y="4667250"/>
          <p14:tracePt t="62168" x="6438900" y="4673600"/>
          <p14:tracePt t="62199" x="6445250" y="4686300"/>
          <p14:tracePt t="62216" x="6445250" y="4699000"/>
          <p14:tracePt t="62232" x="6451600" y="4718050"/>
          <p14:tracePt t="62249" x="6457950" y="4730750"/>
          <p14:tracePt t="62266" x="6457950" y="4756150"/>
          <p14:tracePt t="62283" x="6464300" y="4787900"/>
          <p14:tracePt t="62299" x="6464300" y="4826000"/>
          <p14:tracePt t="62316" x="6464300" y="4857750"/>
          <p14:tracePt t="62332" x="6464300" y="4895850"/>
          <p14:tracePt t="62334" x="6464300" y="4914900"/>
          <p14:tracePt t="62349" x="6464300" y="4959350"/>
          <p14:tracePt t="62366" x="6457950" y="5022850"/>
          <p14:tracePt t="62382" x="6457950" y="5054600"/>
          <p14:tracePt t="62399" x="6457950" y="5073650"/>
          <p14:tracePt t="62416" x="6457950" y="5105400"/>
          <p14:tracePt t="62432" x="6451600" y="5137150"/>
          <p14:tracePt t="62449" x="6438900" y="5181600"/>
          <p14:tracePt t="62466" x="6432550" y="5226050"/>
          <p14:tracePt t="62483" x="6426200" y="5276850"/>
          <p14:tracePt t="62499" x="6419850" y="5302250"/>
          <p14:tracePt t="62516" x="6413500" y="5334000"/>
          <p14:tracePt t="62532" x="6407150" y="5353050"/>
          <p14:tracePt t="62549" x="6388100" y="5384800"/>
          <p14:tracePt t="62566" x="6375400" y="5410200"/>
          <p14:tracePt t="62583" x="6356350" y="5448300"/>
          <p14:tracePt t="62599" x="6343650" y="5467350"/>
          <p14:tracePt t="62615" x="6330950" y="5486400"/>
          <p14:tracePt t="62632" x="6324600" y="5505450"/>
          <p14:tracePt t="62649" x="6311900" y="5518150"/>
          <p14:tracePt t="62665" x="6305550" y="5537200"/>
          <p14:tracePt t="62682" x="6299200" y="5549900"/>
          <p14:tracePt t="62699" x="6292850" y="5581650"/>
          <p14:tracePt t="62716" x="6286500" y="5607050"/>
          <p14:tracePt t="62733" x="6286500" y="5632450"/>
          <p14:tracePt t="62749" x="6343650" y="5689600"/>
          <p14:tracePt t="62766" x="6623050" y="5810250"/>
          <p14:tracePt t="62783" x="6832600" y="5905500"/>
          <p14:tracePt t="62799" x="7004050" y="5981700"/>
          <p14:tracePt t="62816" x="7283450" y="6140450"/>
          <p14:tracePt t="62832" x="7594600" y="6267450"/>
          <p14:tracePt t="62849" x="7835900" y="6350000"/>
          <p14:tracePt t="62866" x="7950200" y="6356350"/>
          <p14:tracePt t="62882" x="7969250" y="6356350"/>
          <p14:tracePt t="62899" x="7975600" y="6356350"/>
          <p14:tracePt t="62916" x="7975600" y="6350000"/>
          <p14:tracePt t="62932" x="7969250" y="6337300"/>
          <p14:tracePt t="62949" x="7969250" y="6330950"/>
          <p14:tracePt t="62966" x="7969250" y="6324600"/>
          <p14:tracePt t="62983" x="7969250" y="6318250"/>
          <p14:tracePt t="62999" x="7969250" y="6311900"/>
          <p14:tracePt t="63032" x="7969250" y="6305550"/>
          <p14:tracePt t="63080" x="7969250" y="6299200"/>
          <p14:tracePt t="63135" x="7962900" y="6299200"/>
          <p14:tracePt t="63355" x="7969250" y="6292850"/>
          <p14:tracePt t="63371" x="7975600" y="6292850"/>
          <p14:tracePt t="63379" x="7975600" y="6286500"/>
          <p14:tracePt t="63396" x="7975600" y="6280150"/>
          <p14:tracePt t="63401" x="7975600" y="6273800"/>
          <p14:tracePt t="63415" x="7975600" y="6267450"/>
          <p14:tracePt t="63432" x="7962900" y="6254750"/>
          <p14:tracePt t="63449" x="7956550" y="6235700"/>
          <p14:tracePt t="63451" x="7943850" y="6223000"/>
          <p14:tracePt t="63466" x="7937500" y="6203950"/>
          <p14:tracePt t="63482" x="7937500" y="6184900"/>
          <p14:tracePt t="63499" x="7937500" y="6172200"/>
          <p14:tracePt t="63516" x="7950200" y="6153150"/>
          <p14:tracePt t="63533" x="7969250" y="6121400"/>
          <p14:tracePt t="63549" x="7981950" y="6089650"/>
          <p14:tracePt t="63565" x="7981950" y="6057900"/>
          <p14:tracePt t="63583" x="7981950" y="6019800"/>
          <p14:tracePt t="63599" x="7975600" y="5918200"/>
          <p14:tracePt t="63616" x="7956550" y="5854700"/>
          <p14:tracePt t="63632" x="7943850" y="5810250"/>
          <p14:tracePt t="63649" x="7924800" y="5778500"/>
          <p14:tracePt t="63666" x="7918450" y="5753100"/>
          <p14:tracePt t="63682" x="7905750" y="5734050"/>
          <p14:tracePt t="63700" x="7899400" y="5715000"/>
          <p14:tracePt t="63716" x="7893050" y="5702300"/>
          <p14:tracePt t="63717" x="7886700" y="5695950"/>
          <p14:tracePt t="63733" x="7880350" y="5689600"/>
          <p14:tracePt t="63969" x="7874000" y="5689600"/>
          <p14:tracePt t="63975" x="7867650" y="5689600"/>
          <p14:tracePt t="64000" x="7848600" y="5695950"/>
          <p14:tracePt t="64015" x="7804150" y="5715000"/>
          <p14:tracePt t="64032" x="7727950" y="5740400"/>
          <p14:tracePt t="64049" x="7531100" y="5810250"/>
          <p14:tracePt t="64066" x="7143750" y="5892800"/>
          <p14:tracePt t="64083" x="6762750" y="5956300"/>
          <p14:tracePt t="64099" x="6324600" y="5969000"/>
          <p14:tracePt t="64101" x="6172200" y="5969000"/>
          <p14:tracePt t="64116" x="5981700" y="5969000"/>
          <p14:tracePt t="64132" x="5772150" y="5969000"/>
          <p14:tracePt t="64134" x="5645150" y="5969000"/>
          <p14:tracePt t="64149" x="5480050" y="5937250"/>
          <p14:tracePt t="64166" x="5346700" y="5905500"/>
          <p14:tracePt t="64182" x="5283200" y="5867400"/>
          <p14:tracePt t="64199" x="5232400" y="5822950"/>
          <p14:tracePt t="64216" x="5213350" y="5772150"/>
          <p14:tracePt t="64233" x="5207000" y="5740400"/>
          <p14:tracePt t="64249" x="5207000" y="5676900"/>
          <p14:tracePt t="64265" x="5207000" y="5626100"/>
          <p14:tracePt t="64282" x="5207000" y="5607050"/>
          <p14:tracePt t="64299" x="5200650" y="5556250"/>
          <p14:tracePt t="64316" x="5200650" y="5518150"/>
          <p14:tracePt t="64333" x="5200650" y="5492750"/>
          <p14:tracePt t="64349" x="5213350" y="5448300"/>
          <p14:tracePt t="64366" x="5232400" y="5397500"/>
          <p14:tracePt t="64382" x="5245100" y="5340350"/>
          <p14:tracePt t="64399" x="5251450" y="5295900"/>
          <p14:tracePt t="64416" x="5264150" y="5238750"/>
          <p14:tracePt t="64418" x="5264150" y="5219700"/>
          <p14:tracePt t="64432" x="5270500" y="5181600"/>
          <p14:tracePt t="64449" x="5283200" y="5099050"/>
          <p14:tracePt t="64466" x="5295900" y="5035550"/>
          <p14:tracePt t="64483" x="5302250" y="4972050"/>
          <p14:tracePt t="64499" x="5314950" y="4908550"/>
          <p14:tracePt t="64516" x="5327650" y="4876800"/>
          <p14:tracePt t="64533" x="5340350" y="4851400"/>
          <p14:tracePt t="64549" x="5353050" y="4832350"/>
          <p14:tracePt t="64552" x="5359400" y="4819650"/>
          <p14:tracePt t="64566" x="5365750" y="4813300"/>
          <p14:tracePt t="64582" x="5391150" y="4794250"/>
          <p14:tracePt t="64599" x="5429250" y="4781550"/>
          <p14:tracePt t="64616" x="5473700" y="4775200"/>
          <p14:tracePt t="64632" x="5530850" y="4775200"/>
          <p14:tracePt t="64649" x="5645150" y="4775200"/>
          <p14:tracePt t="64666" x="5784850" y="4775200"/>
          <p14:tracePt t="64682" x="5988050" y="4787900"/>
          <p14:tracePt t="64700" x="6140450" y="4787900"/>
          <p14:tracePt t="64701" x="6197600" y="4787900"/>
          <p14:tracePt t="64716" x="6299200" y="4787900"/>
          <p14:tracePt t="64732" x="6362700" y="4787900"/>
          <p14:tracePt t="64749" x="6381750" y="4787900"/>
          <p14:tracePt t="64897" x="6388100" y="4787900"/>
          <p14:tracePt t="64991" x="6388100" y="4794250"/>
          <p14:tracePt t="65007" x="6388100" y="4800600"/>
          <p14:tracePt t="65015" x="6388100" y="4806950"/>
          <p14:tracePt t="65039" x="6388100" y="4813300"/>
          <p14:tracePt t="65062" x="6388100" y="4826000"/>
          <p14:tracePt t="65085" x="6388100" y="4832350"/>
          <p14:tracePt t="65102" x="6388100" y="4838700"/>
          <p14:tracePt t="65110" x="6388100" y="4845050"/>
          <p14:tracePt t="65132" x="6388100" y="4851400"/>
          <p14:tracePt t="65213" x="6388100" y="4857750"/>
          <p14:tracePt t="65234" x="6388100" y="4864100"/>
          <p14:tracePt t="65242" x="6388100" y="4870450"/>
          <p14:tracePt t="65258" x="6388100" y="4876800"/>
          <p14:tracePt t="65265" x="6388100" y="4895850"/>
          <p14:tracePt t="65282" x="6388100" y="4940300"/>
          <p14:tracePt t="65299" x="6388100" y="4997450"/>
          <p14:tracePt t="65316" x="6394450" y="5067300"/>
          <p14:tracePt t="65333" x="6400800" y="5137150"/>
          <p14:tracePt t="65349" x="6400800" y="5194300"/>
          <p14:tracePt t="65366" x="6394450" y="5257800"/>
          <p14:tracePt t="65369" x="6394450" y="5276850"/>
          <p14:tracePt t="65382" x="6381750" y="5295900"/>
          <p14:tracePt t="65399" x="6356350" y="5365750"/>
          <p14:tracePt t="65402" x="6343650" y="5384800"/>
          <p14:tracePt t="65416" x="6311900" y="5461000"/>
          <p14:tracePt t="65433" x="6280150" y="5511800"/>
          <p14:tracePt t="65449" x="6216650" y="5575300"/>
          <p14:tracePt t="65466" x="6102350" y="5632450"/>
          <p14:tracePt t="65483" x="5988050" y="5683250"/>
          <p14:tracePt t="65500" x="5854700" y="5715000"/>
          <p14:tracePt t="65516" x="5740400" y="5740400"/>
          <p14:tracePt t="65532" x="5657850" y="5753100"/>
          <p14:tracePt t="65549" x="5530850" y="5784850"/>
          <p14:tracePt t="65566" x="5422900" y="5784850"/>
          <p14:tracePt t="65583" x="5276850" y="5784850"/>
          <p14:tracePt t="65599" x="5181600" y="5778500"/>
          <p14:tracePt t="65616" x="5130800" y="5772150"/>
          <p14:tracePt t="65632" x="5130800" y="5765800"/>
          <p14:tracePt t="65666" x="5130800" y="5753100"/>
          <p14:tracePt t="65683" x="5130800" y="5740400"/>
          <p14:tracePt t="65699" x="5130800" y="5721350"/>
          <p14:tracePt t="65716" x="5124450" y="5715000"/>
          <p14:tracePt t="65733" x="5124450" y="5695950"/>
          <p14:tracePt t="65749" x="5118100" y="5676900"/>
          <p14:tracePt t="65766" x="5118100" y="5657850"/>
          <p14:tracePt t="65783" x="5118100" y="5638800"/>
          <p14:tracePt t="65799" x="5118100" y="5632450"/>
          <p14:tracePt t="65800" x="5118100" y="5626100"/>
          <p14:tracePt t="65815" x="5118100" y="5619750"/>
          <p14:tracePt t="65832" x="5118100" y="5613400"/>
          <p14:tracePt t="65849" x="5118100" y="5600700"/>
          <p14:tracePt t="65866" x="5118100" y="5594350"/>
          <p14:tracePt t="65882" x="5124450" y="5588000"/>
          <p14:tracePt t="65899" x="5130800" y="5575300"/>
          <p14:tracePt t="65916" x="5137150" y="5562600"/>
          <p14:tracePt t="65932" x="5149850" y="5556250"/>
          <p14:tracePt t="65949" x="5162550" y="5530850"/>
          <p14:tracePt t="65951" x="5168900" y="5518150"/>
          <p14:tracePt t="65966" x="5187950" y="5492750"/>
          <p14:tracePt t="65982" x="5200650" y="5467350"/>
          <p14:tracePt t="66000" x="5219700" y="5448300"/>
          <p14:tracePt t="66016" x="5226050" y="5429250"/>
          <p14:tracePt t="66033" x="5226050" y="5416550"/>
          <p14:tracePt t="66049" x="5226050" y="5403850"/>
          <p14:tracePt t="66066" x="5232400" y="5384800"/>
          <p14:tracePt t="66083" x="5232400" y="5372100"/>
          <p14:tracePt t="66085" x="5232400" y="5359400"/>
          <p14:tracePt t="66099" x="5238750" y="5340350"/>
          <p14:tracePt t="66115" x="5245100" y="5334000"/>
          <p14:tracePt t="66132" x="5276850" y="5289550"/>
          <p14:tracePt t="66149" x="5334000" y="5238750"/>
          <p14:tracePt t="66166" x="5429250" y="5187950"/>
          <p14:tracePt t="66182" x="5581650" y="5118100"/>
          <p14:tracePt t="66199" x="5727700" y="5054600"/>
          <p14:tracePt t="66216" x="5911850" y="5029200"/>
          <p14:tracePt t="66217" x="5969000" y="5029200"/>
          <p14:tracePt t="66232" x="6032500" y="5029200"/>
          <p14:tracePt t="66249" x="6153150" y="5048250"/>
          <p14:tracePt t="66266" x="6210300" y="5067300"/>
          <p14:tracePt t="66282" x="6216650" y="5073650"/>
          <p14:tracePt t="66335" x="6223000" y="5073650"/>
          <p14:tracePt t="66343" x="6235700" y="5073650"/>
          <p14:tracePt t="66366" x="6261100" y="5060950"/>
          <p14:tracePt t="66382" x="6305550" y="5054600"/>
          <p14:tracePt t="66399" x="6362700" y="5029200"/>
          <p14:tracePt t="66416" x="6381750" y="5022850"/>
          <p14:tracePt t="66433" x="6388100" y="5016500"/>
          <p14:tracePt t="66466" x="6388100" y="5003800"/>
          <p14:tracePt t="66483" x="6343650" y="4940300"/>
          <p14:tracePt t="66499" x="6305550" y="4908550"/>
          <p14:tracePt t="66516" x="6178550" y="4806950"/>
          <p14:tracePt t="66533" x="6096000" y="4781550"/>
          <p14:tracePt t="66549" x="6026150" y="4781550"/>
          <p14:tracePt t="66566" x="5924550" y="4787900"/>
          <p14:tracePt t="66583" x="5784850" y="4813300"/>
          <p14:tracePt t="66599" x="5568950" y="4826000"/>
          <p14:tracePt t="66616" x="5403850" y="4845050"/>
          <p14:tracePt t="66632" x="5289550" y="4876800"/>
          <p14:tracePt t="66634" x="5257800" y="4889500"/>
          <p14:tracePt t="66649" x="5238750" y="4908550"/>
          <p14:tracePt t="66665" x="5219700" y="4927600"/>
          <p14:tracePt t="66713" x="5226050" y="4927600"/>
          <p14:tracePt t="66729" x="5232400" y="4927600"/>
          <p14:tracePt t="66823" x="5226050" y="4927600"/>
          <p14:tracePt t="66831" x="5213350" y="4940300"/>
          <p14:tracePt t="66839" x="5213350" y="4953000"/>
          <p14:tracePt t="66848" x="5200650" y="4984750"/>
          <p14:tracePt t="66866" x="5200650" y="5022850"/>
          <p14:tracePt t="66882" x="5200650" y="5099050"/>
          <p14:tracePt t="66899" x="5207000" y="5219700"/>
          <p14:tracePt t="66916" x="5213350" y="5295900"/>
          <p14:tracePt t="66932" x="5213350" y="5391150"/>
          <p14:tracePt t="66949" x="5213350" y="5461000"/>
          <p14:tracePt t="66966" x="5213350" y="5511800"/>
          <p14:tracePt t="66983" x="5213350" y="5556250"/>
          <p14:tracePt t="67000" x="5213350" y="5600700"/>
          <p14:tracePt t="67016" x="5213350" y="5651500"/>
          <p14:tracePt t="67032" x="5207000" y="5695950"/>
          <p14:tracePt t="67049" x="5207000" y="5740400"/>
          <p14:tracePt t="67066" x="5213350" y="5759450"/>
          <p14:tracePt t="67067" x="5219700" y="5772150"/>
          <p14:tracePt t="67082" x="5232400" y="5810250"/>
          <p14:tracePt t="67099" x="5251450" y="5835650"/>
          <p14:tracePt t="67116" x="5251450" y="5867400"/>
          <p14:tracePt t="67132" x="5264150" y="5886450"/>
          <p14:tracePt t="67149" x="5270500" y="5892800"/>
          <p14:tracePt t="67182" x="5276850" y="5892800"/>
          <p14:tracePt t="67199" x="5289550" y="5892800"/>
          <p14:tracePt t="67216" x="5302250" y="5892800"/>
          <p14:tracePt t="67249" x="5308600" y="5892800"/>
          <p14:tracePt t="67266" x="5321300" y="5899150"/>
          <p14:tracePt t="67283" x="5340350" y="5899150"/>
          <p14:tracePt t="67299" x="5372100" y="5905500"/>
          <p14:tracePt t="67316" x="5448300" y="5918200"/>
          <p14:tracePt t="67333" x="5556250" y="5930900"/>
          <p14:tracePt t="67350" x="5657850" y="5949950"/>
          <p14:tracePt t="67351" x="5715000" y="5962650"/>
          <p14:tracePt t="67365" x="5778500" y="5962650"/>
          <p14:tracePt t="67382" x="5803900" y="5962650"/>
          <p14:tracePt t="67399" x="5822950" y="5949950"/>
          <p14:tracePt t="67416" x="5842000" y="5937250"/>
          <p14:tracePt t="67432" x="5873750" y="5899150"/>
          <p14:tracePt t="67449" x="5905500" y="5867400"/>
          <p14:tracePt t="67466" x="5981700" y="5829300"/>
          <p14:tracePt t="67483" x="6064250" y="5810250"/>
          <p14:tracePt t="67484" x="6108700" y="5803900"/>
          <p14:tracePt t="67499" x="6184900" y="5791200"/>
          <p14:tracePt t="67516" x="6254750" y="5778500"/>
          <p14:tracePt t="67532" x="6311900" y="5765800"/>
          <p14:tracePt t="67549" x="6337300" y="5759450"/>
          <p14:tracePt t="67566" x="6350000" y="5746750"/>
          <p14:tracePt t="67583" x="6369050" y="5746750"/>
          <p14:tracePt t="67599" x="6388100" y="5746750"/>
          <p14:tracePt t="67616" x="6407150" y="5721350"/>
          <p14:tracePt t="67632" x="6432550" y="5689600"/>
          <p14:tracePt t="67649" x="6470650" y="5613400"/>
          <p14:tracePt t="67666" x="6489700" y="5530850"/>
          <p14:tracePt t="67683" x="6489700" y="5461000"/>
          <p14:tracePt t="67699" x="6489700" y="5384800"/>
          <p14:tracePt t="67716" x="6489700" y="5308600"/>
          <p14:tracePt t="67732" x="6489700" y="5226050"/>
          <p14:tracePt t="67749" x="6477000" y="5118100"/>
          <p14:tracePt t="67766" x="6457950" y="5041900"/>
          <p14:tracePt t="67782" x="6438900" y="4908550"/>
          <p14:tracePt t="67799" x="6426200" y="4845050"/>
          <p14:tracePt t="67816" x="6426200" y="4806950"/>
          <p14:tracePt t="67833" x="6419850" y="4787900"/>
          <p14:tracePt t="67849" x="6413500" y="4775200"/>
          <p14:tracePt t="67866" x="6413500" y="4768850"/>
          <p14:tracePt t="67882" x="6413500" y="4743450"/>
          <p14:tracePt t="67899" x="6413500" y="4730750"/>
          <p14:tracePt t="67916" x="6413500" y="4718050"/>
          <p14:tracePt t="67932" x="6413500" y="4705350"/>
          <p14:tracePt t="68011" x="6407150" y="4699000"/>
          <p14:tracePt t="68018" x="6400800" y="4692650"/>
          <p14:tracePt t="68025" x="6381750" y="4692650"/>
          <p14:tracePt t="68050" x="6229350" y="4686300"/>
          <p14:tracePt t="68066" x="6076950" y="4692650"/>
          <p14:tracePt t="68082" x="5753100" y="4699000"/>
          <p14:tracePt t="68099" x="5473700" y="4699000"/>
          <p14:tracePt t="68116" x="5207000" y="4699000"/>
          <p14:tracePt t="68120" x="5130800" y="4699000"/>
          <p14:tracePt t="68132" x="5073650" y="4699000"/>
          <p14:tracePt t="68149" x="5016500" y="4699000"/>
          <p14:tracePt t="68166" x="5010150" y="4699000"/>
          <p14:tracePt t="68443" x="5016500" y="4699000"/>
          <p14:tracePt t="68458" x="5022850" y="4699000"/>
          <p14:tracePt t="68466" x="5029200" y="4705350"/>
          <p14:tracePt t="68482" x="5035550" y="4705350"/>
          <p14:tracePt t="68490" x="5048250" y="4711700"/>
          <p14:tracePt t="68499" x="5054600" y="4718050"/>
          <p14:tracePt t="68601" x="5054600" y="4724400"/>
          <p14:tracePt t="68616" x="5054600" y="4730750"/>
          <p14:tracePt t="68624" x="5054600" y="4743450"/>
          <p14:tracePt t="68633" x="5054600" y="4749800"/>
          <p14:tracePt t="68649" x="5060950" y="4781550"/>
          <p14:tracePt t="68666" x="5060950" y="4813300"/>
          <p14:tracePt t="68682" x="5067300" y="4895850"/>
          <p14:tracePt t="68699" x="5080000" y="4972050"/>
          <p14:tracePt t="68716" x="5086350" y="5041900"/>
          <p14:tracePt t="68717" x="5092700" y="5080000"/>
          <p14:tracePt t="68732" x="5092700" y="5111750"/>
          <p14:tracePt t="68749" x="5092700" y="5175250"/>
          <p14:tracePt t="68751" x="5092700" y="5194300"/>
          <p14:tracePt t="68766" x="5092700" y="5245100"/>
          <p14:tracePt t="68783" x="5092700" y="5283200"/>
          <p14:tracePt t="68799" x="5092700" y="5334000"/>
          <p14:tracePt t="68816" x="5073650" y="5391150"/>
          <p14:tracePt t="68833" x="5067300" y="5454650"/>
          <p14:tracePt t="68849" x="5054600" y="5505450"/>
          <p14:tracePt t="68866" x="5041900" y="5562600"/>
          <p14:tracePt t="68883" x="5041900" y="5619750"/>
          <p14:tracePt t="68899" x="5041900" y="5670550"/>
          <p14:tracePt t="68916" x="5041900" y="5715000"/>
          <p14:tracePt t="68933" x="5041900" y="5759450"/>
          <p14:tracePt t="68949" x="5041900" y="5803900"/>
          <p14:tracePt t="68966" x="5041900" y="5854700"/>
          <p14:tracePt t="68982" x="5041900" y="5892800"/>
          <p14:tracePt t="68999" x="5048250" y="5930900"/>
          <p14:tracePt t="69016" x="5060950" y="5949950"/>
          <p14:tracePt t="69032" x="5080000" y="5981700"/>
          <p14:tracePt t="69049" x="5111750" y="6038850"/>
          <p14:tracePt t="69066" x="5137150" y="6070600"/>
          <p14:tracePt t="69083" x="5156200" y="6102350"/>
          <p14:tracePt t="69099" x="5175250" y="6121400"/>
          <p14:tracePt t="69116" x="5213350" y="6146800"/>
          <p14:tracePt t="69132" x="5289550" y="6153150"/>
          <p14:tracePt t="69134" x="5327650" y="6153150"/>
          <p14:tracePt t="69149" x="5372100" y="6159500"/>
          <p14:tracePt t="69166" x="5454650" y="6159500"/>
          <p14:tracePt t="69182" x="5594350" y="6159500"/>
          <p14:tracePt t="69199" x="5651500" y="6159500"/>
          <p14:tracePt t="69216" x="5676900" y="6159500"/>
          <p14:tracePt t="69233" x="5695950" y="6159500"/>
          <p14:tracePt t="69249" x="5708650" y="6159500"/>
          <p14:tracePt t="69266" x="5721350" y="6159500"/>
          <p14:tracePt t="69299" x="5727700" y="6159500"/>
          <p14:tracePt t="69315" x="5734050" y="6159500"/>
          <p14:tracePt t="69402" x="5753100" y="6159500"/>
          <p14:tracePt t="69410" x="5778500" y="6159500"/>
          <p14:tracePt t="69433" x="5861050" y="6146800"/>
          <p14:tracePt t="69449" x="6038850" y="6127750"/>
          <p14:tracePt t="69466" x="6242050" y="6115050"/>
          <p14:tracePt t="69483" x="6432550" y="6115050"/>
          <p14:tracePt t="69499" x="6623050" y="6108700"/>
          <p14:tracePt t="69516" x="6762750" y="6096000"/>
          <p14:tracePt t="69533" x="6870700" y="6083300"/>
          <p14:tracePt t="69549" x="6927850" y="6076950"/>
          <p14:tracePt t="69551" x="6946900" y="6076950"/>
          <p14:tracePt t="69566" x="6972300" y="6076950"/>
          <p14:tracePt t="69583" x="7004050" y="6076950"/>
          <p14:tracePt t="69599" x="7010400" y="6076950"/>
          <p14:tracePt t="69616" x="7023100" y="6076950"/>
          <p14:tracePt t="69669" x="7035800" y="6076950"/>
          <p14:tracePt t="69676" x="7042150" y="6076950"/>
          <p14:tracePt t="69699" x="7073900" y="6076950"/>
          <p14:tracePt t="69715" x="7124700" y="6076950"/>
          <p14:tracePt t="69717" x="7169150" y="6076950"/>
          <p14:tracePt t="69732" x="7334250" y="6076950"/>
          <p14:tracePt t="69749" x="7493000" y="6076950"/>
          <p14:tracePt t="69766" x="7696200" y="6102350"/>
          <p14:tracePt t="69783" x="7791450" y="6127750"/>
          <p14:tracePt t="70010" x="7791450" y="6134100"/>
          <p14:tracePt t="70015" x="7797800" y="6134100"/>
          <p14:tracePt t="70023" x="7835900" y="6115050"/>
          <p14:tracePt t="70032" x="7867650" y="6102350"/>
          <p14:tracePt t="70049" x="7905750" y="6083300"/>
          <p14:tracePt t="70066" x="7962900" y="6070600"/>
          <p14:tracePt t="70083" x="8001000" y="6038850"/>
          <p14:tracePt t="70099" x="8039100" y="6013450"/>
          <p14:tracePt t="70116" x="8083550" y="5975350"/>
          <p14:tracePt t="70132" x="8140700" y="5956300"/>
          <p14:tracePt t="70134" x="8172450" y="5937250"/>
          <p14:tracePt t="70149" x="8197850" y="5930900"/>
          <p14:tracePt t="70213" x="8197850" y="5918200"/>
          <p14:tracePt t="70219" x="8178800" y="5911850"/>
          <p14:tracePt t="70232" x="8159750" y="5911850"/>
          <p14:tracePt t="70249" x="8102600" y="5892800"/>
          <p14:tracePt t="70266" x="8013700" y="5854700"/>
          <p14:tracePt t="70282" x="7905750" y="5810250"/>
          <p14:tracePt t="70299" x="7778750" y="5746750"/>
          <p14:tracePt t="70315" x="7747000" y="5702300"/>
          <p14:tracePt t="70333" x="7734300" y="5657850"/>
          <p14:tracePt t="70349" x="7747000" y="5619750"/>
          <p14:tracePt t="70366" x="7810500" y="5575300"/>
          <p14:tracePt t="70382" x="7880350" y="5562600"/>
          <p14:tracePt t="70399" x="7918450" y="5556250"/>
          <p14:tracePt t="70416" x="7931150" y="5556250"/>
          <p14:tracePt t="70432" x="7931150" y="5562600"/>
          <p14:tracePt t="70449" x="7931150" y="5594350"/>
          <p14:tracePt t="70466" x="7931150" y="5626100"/>
          <p14:tracePt t="70482" x="7931150" y="5651500"/>
          <p14:tracePt t="70499" x="7931150" y="5664200"/>
          <p14:tracePt t="70566" x="7931150" y="5657850"/>
          <p14:tracePt t="70582" x="7931150" y="5645150"/>
          <p14:tracePt t="70590" x="7931150" y="5626100"/>
          <p14:tracePt t="70598" x="7931150" y="5619750"/>
          <p14:tracePt t="70616" x="7931150" y="5600700"/>
          <p14:tracePt t="70632" x="7931150" y="5588000"/>
          <p14:tracePt t="70649" x="7924800" y="5568950"/>
          <p14:tracePt t="70666" x="7918450" y="5549900"/>
          <p14:tracePt t="70682" x="7905750" y="5543550"/>
          <p14:tracePt t="70699" x="7899400" y="5543550"/>
          <p14:tracePt t="70715" x="7893050" y="5530850"/>
          <p14:tracePt t="70732" x="7886700" y="5530850"/>
          <p14:tracePt t="70749" x="7880350" y="5530850"/>
          <p14:tracePt t="70766" x="7867650" y="5524500"/>
          <p14:tracePt t="70783" x="7861300" y="5524500"/>
          <p14:tracePt t="70799" x="7854950" y="5524500"/>
          <p14:tracePt t="70816" x="7848600" y="5524500"/>
          <p14:tracePt t="70833" x="7810500" y="5524500"/>
          <p14:tracePt t="70834" x="7791450" y="5518150"/>
          <p14:tracePt t="70849" x="7721600" y="5511800"/>
          <p14:tracePt t="70866" x="7658100" y="5505450"/>
          <p14:tracePt t="70883" x="7588250" y="5499100"/>
          <p14:tracePt t="70899" x="7505700" y="5480050"/>
          <p14:tracePt t="70916" x="7448550" y="5461000"/>
          <p14:tracePt t="70933" x="7391400" y="5448300"/>
          <p14:tracePt t="70949" x="7346950" y="5422900"/>
          <p14:tracePt t="70966" x="7296150" y="5397500"/>
          <p14:tracePt t="70982" x="7283450" y="5384800"/>
          <p14:tracePt t="70983" x="7283450" y="5378450"/>
          <p14:tracePt t="71150" x="7283450" y="5372100"/>
          <p14:tracePt t="71307" x="7283450" y="5397500"/>
          <p14:tracePt t="71313" x="7283450" y="5429250"/>
          <p14:tracePt t="71333" x="7277100" y="5467350"/>
          <p14:tracePt t="71349" x="7270750" y="5511800"/>
          <p14:tracePt t="71366" x="7264400" y="5556250"/>
          <p14:tracePt t="71382" x="7251700" y="5651500"/>
          <p14:tracePt t="71384" x="7251700" y="5683250"/>
          <p14:tracePt t="71399" x="7239000" y="5753100"/>
          <p14:tracePt t="71416" x="7239000" y="5803900"/>
          <p14:tracePt t="71433" x="7232650" y="5842000"/>
          <p14:tracePt t="71449" x="7232650" y="5867400"/>
          <p14:tracePt t="71466" x="7226300" y="5880100"/>
          <p14:tracePt t="71483" x="7219950" y="5892800"/>
          <p14:tracePt t="71499" x="7219950" y="5905500"/>
          <p14:tracePt t="71516" x="7219950" y="5918200"/>
          <p14:tracePt t="71533" x="7213600" y="5924550"/>
          <p14:tracePt t="71549" x="7213600" y="5943600"/>
          <p14:tracePt t="71566" x="7213600" y="5975350"/>
          <p14:tracePt t="71583" x="7219950" y="5988050"/>
          <p14:tracePt t="71599" x="7219950" y="6013450"/>
          <p14:tracePt t="71616" x="7245350" y="6057900"/>
          <p14:tracePt t="71633" x="7302500" y="6096000"/>
          <p14:tracePt t="71649" x="7404100" y="6115050"/>
          <p14:tracePt t="71666" x="7499350" y="6115050"/>
          <p14:tracePt t="71668" x="7562850" y="6108700"/>
          <p14:tracePt t="71682" x="7734300" y="6083300"/>
          <p14:tracePt t="71699" x="7874000" y="6045200"/>
          <p14:tracePt t="71716" x="7962900" y="6007100"/>
          <p14:tracePt t="71732" x="8001000" y="5981700"/>
          <p14:tracePt t="71749" x="8007350" y="5975350"/>
          <p14:tracePt t="71766" x="8007350" y="5969000"/>
          <p14:tracePt t="71799" x="7994650" y="5969000"/>
          <p14:tracePt t="71815" x="7861300" y="5975350"/>
          <p14:tracePt t="71832" x="7721600" y="6000750"/>
          <p14:tracePt t="71849" x="7524750" y="6064250"/>
          <p14:tracePt t="71866" x="7378700" y="6140450"/>
          <p14:tracePt t="71882" x="7296150" y="6229350"/>
          <p14:tracePt t="71899" x="7289800" y="6299200"/>
          <p14:tracePt t="71916" x="7346950" y="6369050"/>
          <p14:tracePt t="71932" x="7480300" y="6407150"/>
          <p14:tracePt t="71949" x="7670800" y="6413500"/>
          <p14:tracePt t="71951" x="7740650" y="6407150"/>
          <p14:tracePt t="71965" x="7880350" y="6369050"/>
          <p14:tracePt t="71983" x="7956550" y="6337300"/>
          <p14:tracePt t="71999" x="7994650" y="6267450"/>
          <p14:tracePt t="72016" x="8001000" y="6216650"/>
          <p14:tracePt t="72033" x="7994650" y="6134100"/>
          <p14:tracePt t="72049" x="7956550" y="6064250"/>
          <p14:tracePt t="72066" x="7912100" y="6013450"/>
          <p14:tracePt t="72083" x="7797800" y="5988050"/>
          <p14:tracePt t="72099" x="7708900" y="5994400"/>
          <p14:tracePt t="72116" x="7626350" y="6057900"/>
          <p14:tracePt t="72132" x="7607300" y="6146800"/>
          <p14:tracePt t="72149" x="7613650" y="6242050"/>
          <p14:tracePt t="72166" x="7696200" y="6337300"/>
          <p14:tracePt t="72182" x="7791450" y="6369050"/>
          <p14:tracePt t="72199" x="7899400" y="6375400"/>
          <p14:tracePt t="72216" x="7981950" y="6369050"/>
          <p14:tracePt t="72218" x="8013700" y="6362700"/>
          <p14:tracePt t="72232" x="8026400" y="6330950"/>
          <p14:tracePt t="72249" x="8026400" y="6267450"/>
          <p14:tracePt t="72266" x="8026400" y="6223000"/>
          <p14:tracePt t="72283" x="7975600" y="6172200"/>
          <p14:tracePt t="72299" x="7918450" y="6140450"/>
          <p14:tracePt t="72316" x="7842250" y="6134100"/>
          <p14:tracePt t="72333" x="7778750" y="6134100"/>
          <p14:tracePt t="72349" x="7734300" y="6165850"/>
          <p14:tracePt t="72366" x="7715250" y="6197600"/>
          <p14:tracePt t="72368" x="7715250" y="6216650"/>
          <p14:tracePt t="72382" x="7715250" y="6248400"/>
          <p14:tracePt t="72400" x="7721600" y="6261100"/>
          <p14:tracePt t="72416" x="7747000" y="6280150"/>
          <p14:tracePt t="72433" x="7772400" y="6286500"/>
          <p14:tracePt t="72449" x="7778750" y="6286500"/>
          <p14:tracePt t="72493" x="7778750" y="6280150"/>
          <p14:tracePt t="72507" x="7778750" y="6273800"/>
          <p14:tracePt t="72515" x="7778750" y="6267450"/>
          <p14:tracePt t="72534" x="7766050" y="6267450"/>
          <p14:tracePt t="72549" x="7759700" y="6267450"/>
          <p14:tracePt t="72566" x="7753350" y="6267450"/>
          <p14:tracePt t="72975" x="7759700" y="6267450"/>
          <p14:tracePt t="72980" x="7766050" y="6261100"/>
          <p14:tracePt t="72988" x="7772400" y="6261100"/>
          <p14:tracePt t="72999" x="7785100" y="6248400"/>
          <p14:tracePt t="73016" x="7823200" y="6216650"/>
          <p14:tracePt t="73033" x="7874000" y="6172200"/>
          <p14:tracePt t="73049" x="7918450" y="6115050"/>
          <p14:tracePt t="73051" x="7937500" y="6096000"/>
          <p14:tracePt t="73066" x="7956550" y="6064250"/>
          <p14:tracePt t="73082" x="7988300" y="6000750"/>
          <p14:tracePt t="73099" x="8001000" y="5962650"/>
          <p14:tracePt t="73116" x="8001000" y="5918200"/>
          <p14:tracePt t="73132" x="8001000" y="5867400"/>
          <p14:tracePt t="73149" x="7975600" y="5784850"/>
          <p14:tracePt t="73166" x="7943850" y="5708650"/>
          <p14:tracePt t="73183" x="7918450" y="5670550"/>
          <p14:tracePt t="73199" x="7874000" y="5619750"/>
          <p14:tracePt t="73215" x="7835900" y="5588000"/>
          <p14:tracePt t="73232" x="7823200" y="5581650"/>
          <p14:tracePt t="73249" x="7797800" y="5562600"/>
          <p14:tracePt t="73266" x="7778750" y="5556250"/>
          <p14:tracePt t="73283" x="7747000" y="5549900"/>
          <p14:tracePt t="73299" x="7689850" y="5549900"/>
          <p14:tracePt t="73316" x="7639050" y="5549900"/>
          <p14:tracePt t="73333" x="7594600" y="5549900"/>
          <p14:tracePt t="73349" x="7575550" y="5549900"/>
          <p14:tracePt t="73350" x="7569200" y="5549900"/>
          <p14:tracePt t="73366" x="7562850" y="5549900"/>
          <p14:tracePt t="73399" x="7556500" y="5549900"/>
          <p14:tracePt t="73415" x="7550150" y="5549900"/>
          <p14:tracePt t="73433" x="7537450" y="5549900"/>
          <p14:tracePt t="73449" x="7524750" y="5562600"/>
          <p14:tracePt t="73466" x="7505700" y="5562600"/>
          <p14:tracePt t="73482" x="7486650" y="5568950"/>
          <p14:tracePt t="73483" x="7480300" y="5575300"/>
          <p14:tracePt t="73516" x="7473950" y="5575300"/>
          <p14:tracePt t="73532" x="7473950" y="5588000"/>
          <p14:tracePt t="73549" x="7473950" y="5607050"/>
          <p14:tracePt t="73566" x="7461250" y="5632450"/>
          <p14:tracePt t="73583" x="7448550" y="5676900"/>
          <p14:tracePt t="73599" x="7442200" y="5695950"/>
          <p14:tracePt t="73616" x="7442200" y="5715000"/>
          <p14:tracePt t="73632" x="7442200" y="5727700"/>
          <p14:tracePt t="73649" x="7442200" y="5746750"/>
          <p14:tracePt t="73666" x="7442200" y="5759450"/>
          <p14:tracePt t="73683" x="7442200" y="5772150"/>
          <p14:tracePt t="73699" x="7442200" y="5791200"/>
          <p14:tracePt t="73716" x="7442200" y="5803900"/>
          <p14:tracePt t="73732" x="7442200" y="5835650"/>
          <p14:tracePt t="73749" x="7448550" y="5854700"/>
          <p14:tracePt t="73765" x="7454900" y="5867400"/>
          <p14:tracePt t="73782" x="7454900" y="5880100"/>
          <p14:tracePt t="73799" x="7454900" y="5892800"/>
          <p14:tracePt t="73816" x="7467600" y="5905500"/>
          <p14:tracePt t="73833" x="7473950" y="5918200"/>
          <p14:tracePt t="73849" x="7480300" y="5930900"/>
          <p14:tracePt t="73866" x="7486650" y="5937250"/>
          <p14:tracePt t="73882" x="7499350" y="5937250"/>
          <p14:tracePt t="73899" x="7505700" y="5937250"/>
          <p14:tracePt t="73916" x="7518400" y="5937250"/>
          <p14:tracePt t="73932" x="7531100" y="5937250"/>
          <p14:tracePt t="73949" x="7543800" y="5937250"/>
          <p14:tracePt t="73966" x="7550150" y="5937250"/>
          <p14:tracePt t="73982" x="7569200" y="5937250"/>
          <p14:tracePt t="73999" x="7588250" y="5937250"/>
          <p14:tracePt t="74016" x="7607300" y="5930900"/>
          <p14:tracePt t="74033" x="7620000" y="5930900"/>
          <p14:tracePt t="74035" x="7632700" y="5930900"/>
          <p14:tracePt t="74050" x="7658100" y="5930900"/>
          <p14:tracePt t="74065" x="7670800" y="5937250"/>
          <p14:tracePt t="74083" x="7702550" y="5943600"/>
          <p14:tracePt t="74099" x="7721600" y="5943600"/>
          <p14:tracePt t="74116" x="7753350" y="5943600"/>
          <p14:tracePt t="74132" x="7785100" y="5943600"/>
          <p14:tracePt t="74149" x="7816850" y="5943600"/>
          <p14:tracePt t="74165" x="7854950" y="5943600"/>
          <p14:tracePt t="74167" x="7880350" y="5943600"/>
          <p14:tracePt t="74183" x="7899400" y="5943600"/>
          <p14:tracePt t="74184" x="7924800" y="5943600"/>
          <p14:tracePt t="74199" x="7988300" y="5943600"/>
          <p14:tracePt t="74216" x="8089900" y="5949950"/>
          <p14:tracePt t="74232" x="8178800" y="5949950"/>
          <p14:tracePt t="74249" x="8242300" y="5949950"/>
          <p14:tracePt t="74266" x="8255000" y="5949950"/>
          <p14:tracePt t="74412" x="8261350" y="5949950"/>
          <p14:tracePt t="74419" x="8261350" y="5943600"/>
          <p14:tracePt t="74427" x="8261350" y="5937250"/>
          <p14:tracePt t="74435" x="8261350" y="5930900"/>
          <p14:tracePt t="74449" x="8267700" y="5924550"/>
          <p14:tracePt t="74466" x="8267700" y="5899150"/>
          <p14:tracePt t="74483" x="8261350" y="5867400"/>
          <p14:tracePt t="74499" x="8255000" y="5842000"/>
          <p14:tracePt t="74516" x="8223250" y="5791200"/>
          <p14:tracePt t="74533" x="8185150" y="5734050"/>
          <p14:tracePt t="74549" x="8134350" y="5683250"/>
          <p14:tracePt t="74566" x="8077200" y="5638800"/>
          <p14:tracePt t="74583" x="8020050" y="5607050"/>
          <p14:tracePt t="74599" x="7988300" y="5594350"/>
          <p14:tracePt t="74616" x="7950200" y="5581650"/>
          <p14:tracePt t="74632" x="7937500" y="5581650"/>
          <p14:tracePt t="74649" x="7924800" y="5575300"/>
          <p14:tracePt t="74666" x="7918450" y="5575300"/>
          <p14:tracePt t="74729" x="7912100" y="5575300"/>
          <p14:tracePt t="74733" x="7905750" y="5575300"/>
          <p14:tracePt t="74749" x="7886700" y="5575300"/>
          <p14:tracePt t="74766" x="7867650" y="5575300"/>
          <p14:tracePt t="74783" x="7848600" y="5575300"/>
          <p14:tracePt t="74799" x="7842250" y="5575300"/>
          <p14:tracePt t="74816" x="7823200" y="5568950"/>
          <p14:tracePt t="74833" x="7791450" y="5562600"/>
          <p14:tracePt t="74836" x="7753350" y="5556250"/>
          <p14:tracePt t="74849" x="7702550" y="5543550"/>
          <p14:tracePt t="74866" x="7689850" y="5543550"/>
          <p14:tracePt t="74883" x="7651750" y="5537200"/>
          <p14:tracePt t="74899" x="7607300" y="5537200"/>
          <p14:tracePt t="74916" x="7569200" y="5537200"/>
          <p14:tracePt t="74933" x="7512050" y="5543550"/>
          <p14:tracePt t="74949" x="7448550" y="5549900"/>
          <p14:tracePt t="74953" x="7423150" y="5556250"/>
          <p14:tracePt t="74965" x="7404100" y="5556250"/>
          <p14:tracePt t="74982" x="7366000" y="5556250"/>
          <p14:tracePt t="75001" x="7359650" y="5556250"/>
          <p14:tracePt t="75049" x="7346950" y="5556250"/>
          <p14:tracePt t="75058" x="7340600" y="5556250"/>
          <p14:tracePt t="75065" x="7334250" y="5562600"/>
          <p14:tracePt t="75082" x="7321550" y="5575300"/>
          <p14:tracePt t="75099" x="7308850" y="5594350"/>
          <p14:tracePt t="75115" x="7302500" y="5632450"/>
          <p14:tracePt t="75132" x="7289800" y="5676900"/>
          <p14:tracePt t="75149" x="7277100" y="5715000"/>
          <p14:tracePt t="75165" x="7270750" y="5784850"/>
          <p14:tracePt t="75182" x="7270750" y="5835650"/>
          <p14:tracePt t="75199" x="7270750" y="5899150"/>
          <p14:tracePt t="75216" x="7277100" y="5969000"/>
          <p14:tracePt t="75232" x="7296150" y="6032500"/>
          <p14:tracePt t="75249" x="7315200" y="6089650"/>
          <p14:tracePt t="75266" x="7334250" y="6121400"/>
          <p14:tracePt t="75282" x="7372350" y="6146800"/>
          <p14:tracePt t="75285" x="7385050" y="6153150"/>
          <p14:tracePt t="75299" x="7391400" y="6153150"/>
          <p14:tracePt t="75315" x="7410450" y="6153150"/>
          <p14:tracePt t="75333" x="7429500" y="6153150"/>
          <p14:tracePt t="75349" x="7461250" y="6153150"/>
          <p14:tracePt t="75366" x="7493000" y="6153150"/>
          <p14:tracePt t="75383" x="7537450" y="6146800"/>
          <p14:tracePt t="75399" x="7588250" y="6140450"/>
          <p14:tracePt t="75416" x="7626350" y="6140450"/>
          <p14:tracePt t="75433" x="7664450" y="6140450"/>
          <p14:tracePt t="75449" x="7727950" y="6134100"/>
          <p14:tracePt t="75465" x="7791450" y="6127750"/>
          <p14:tracePt t="75482" x="7861300" y="6127750"/>
          <p14:tracePt t="75499" x="7950200" y="6115050"/>
          <p14:tracePt t="75516" x="8001000" y="6108700"/>
          <p14:tracePt t="75532" x="8032750" y="6108700"/>
          <p14:tracePt t="75549" x="8064500" y="6108700"/>
          <p14:tracePt t="75566" x="8083550" y="6108700"/>
          <p14:tracePt t="75583" x="8115300" y="6108700"/>
          <p14:tracePt t="75599" x="8128000" y="6108700"/>
          <p14:tracePt t="75616" x="8140700" y="6108700"/>
          <p14:tracePt t="75632" x="8159750" y="6108700"/>
          <p14:tracePt t="75649" x="8178800" y="6102350"/>
          <p14:tracePt t="75666" x="8191500" y="6102350"/>
          <p14:tracePt t="75682" x="8204200" y="6096000"/>
          <p14:tracePt t="75699" x="8216900" y="6096000"/>
          <p14:tracePt t="75716" x="8223250" y="6096000"/>
          <p14:tracePt t="75732" x="8229600" y="6089650"/>
          <p14:tracePt t="75876" x="8229600" y="6083300"/>
          <p14:tracePt t="75905" x="8229600" y="6076950"/>
          <p14:tracePt t="75913" x="8229600" y="6070600"/>
          <p14:tracePt t="76521" x="8223250" y="6064250"/>
          <p14:tracePt t="76528" x="8216900" y="6064250"/>
          <p14:tracePt t="76549" x="8210550" y="6057900"/>
          <p14:tracePt t="76725" x="8210550" y="6051550"/>
          <p14:tracePt t="76730" x="8204200" y="6045200"/>
          <p14:tracePt t="76762" x="8204200" y="6038850"/>
          <p14:tracePt t="76772" x="8197850" y="6038850"/>
          <p14:tracePt t="76782" x="8197850" y="6032500"/>
          <p14:tracePt t="76799" x="8172450" y="6013450"/>
          <p14:tracePt t="76816" x="8102600" y="5994400"/>
          <p14:tracePt t="76833" x="7988300" y="5969000"/>
          <p14:tracePt t="76849" x="7829550" y="5930900"/>
          <p14:tracePt t="76866" x="7581900" y="5918200"/>
          <p14:tracePt t="76882" x="7423150" y="5918200"/>
          <p14:tracePt t="76899" x="7308850" y="5930900"/>
          <p14:tracePt t="76916" x="7194550" y="5956300"/>
          <p14:tracePt t="76932" x="7105650" y="5969000"/>
          <p14:tracePt t="76949" x="7073900" y="5994400"/>
          <p14:tracePt t="76965" x="7054850" y="6007100"/>
          <p14:tracePt t="76983" x="7035800" y="6007100"/>
          <p14:tracePt t="76999" x="7004050" y="6007100"/>
          <p14:tracePt t="77016" x="6978650" y="6007100"/>
          <p14:tracePt t="77032" x="6927850" y="6007100"/>
          <p14:tracePt t="77049" x="6858000" y="6007100"/>
          <p14:tracePt t="77066" x="6743700" y="6007100"/>
          <p14:tracePt t="77082" x="6673850" y="6000750"/>
          <p14:tracePt t="77099" x="6610350" y="5994400"/>
          <p14:tracePt t="77116" x="6527800" y="5988050"/>
          <p14:tracePt t="77132" x="6419850" y="5962650"/>
          <p14:tracePt t="77135" x="6375400" y="5962650"/>
          <p14:tracePt t="77149" x="6210300" y="5911850"/>
          <p14:tracePt t="77165" x="6159500" y="5886450"/>
          <p14:tracePt t="77183" x="6159500" y="5873750"/>
          <p14:tracePt t="77199" x="6146800" y="5848350"/>
          <p14:tracePt t="77216" x="6146800" y="5810250"/>
          <p14:tracePt t="77232" x="6140450" y="5727700"/>
          <p14:tracePt t="77249" x="6146800" y="5689600"/>
          <p14:tracePt t="77265" x="6216650" y="5626100"/>
          <p14:tracePt t="77282" x="6229350" y="5626100"/>
          <p14:tracePt t="77299" x="6235700" y="5626100"/>
          <p14:tracePt t="77315" x="6343650" y="5619750"/>
          <p14:tracePt t="77333" x="6400800" y="5619750"/>
          <p14:tracePt t="77349" x="6489700" y="5613400"/>
          <p14:tracePt t="77366" x="6502400" y="5600700"/>
          <p14:tracePt t="77399" x="6508750" y="5588000"/>
          <p14:tracePt t="77415" x="6508750" y="5581650"/>
          <p14:tracePt t="77432" x="6521450" y="5568950"/>
          <p14:tracePt t="77434" x="6521450" y="5549900"/>
          <p14:tracePt t="77449" x="6553200" y="5505450"/>
          <p14:tracePt t="77466" x="6572250" y="5486400"/>
          <p14:tracePt t="77483" x="6584950" y="5473700"/>
          <p14:tracePt t="77499" x="6591300" y="5467350"/>
          <p14:tracePt t="77516" x="6591300" y="5454650"/>
          <p14:tracePt t="77533" x="6604000" y="5435600"/>
          <p14:tracePt t="77549" x="6604000" y="5410200"/>
          <p14:tracePt t="77550" x="6610350" y="5397500"/>
          <p14:tracePt t="77566" x="6616700" y="5372100"/>
          <p14:tracePt t="77582" x="6616700" y="5334000"/>
          <p14:tracePt t="77599" x="6610350" y="5327650"/>
          <p14:tracePt t="77616" x="6597650" y="5308600"/>
          <p14:tracePt t="77633" x="6591300" y="5302250"/>
          <p14:tracePt t="77649" x="6584950" y="5302250"/>
          <p14:tracePt t="77666" x="6540500" y="5308600"/>
          <p14:tracePt t="77682" x="6457950" y="5359400"/>
          <p14:tracePt t="77699" x="6305550" y="5505450"/>
          <p14:tracePt t="77715" x="6108700" y="5702300"/>
          <p14:tracePt t="77732" x="6038850" y="5778500"/>
          <p14:tracePt t="77749" x="6032500" y="5791200"/>
          <p14:tracePt t="77782" x="6032500" y="5797550"/>
          <p14:tracePt t="77826" x="6038850" y="5797550"/>
          <p14:tracePt t="77836" x="6051550" y="5772150"/>
          <p14:tracePt t="77849" x="6064250" y="5753100"/>
          <p14:tracePt t="77866" x="6089650" y="5651500"/>
          <p14:tracePt t="77883" x="6096000" y="5613400"/>
          <p14:tracePt t="77899" x="6089650" y="5581650"/>
          <p14:tracePt t="77916" x="6045200" y="5568950"/>
          <p14:tracePt t="77933" x="5956300" y="5568950"/>
          <p14:tracePt t="77949" x="5899150" y="5581650"/>
          <p14:tracePt t="77966" x="5880100" y="5632450"/>
          <p14:tracePt t="77967" x="5873750" y="5664200"/>
          <p14:tracePt t="77982" x="5873750" y="5683250"/>
          <p14:tracePt t="77999" x="5886450" y="5746750"/>
          <p14:tracePt t="78016" x="5918200" y="5759450"/>
          <p14:tracePt t="78033" x="5943600" y="5759450"/>
          <p14:tracePt t="78049" x="5981700" y="5759450"/>
          <p14:tracePt t="78066" x="6051550" y="5715000"/>
          <p14:tracePt t="78083" x="6115050" y="5657850"/>
          <p14:tracePt t="78099" x="6159500" y="5556250"/>
          <p14:tracePt t="78117" x="6172200" y="5441950"/>
          <p14:tracePt t="78132" x="6172200" y="5429250"/>
          <p14:tracePt t="78149" x="6172200" y="5416550"/>
          <p14:tracePt t="78196" x="6172200" y="5422900"/>
          <p14:tracePt t="78203" x="6172200" y="5448300"/>
          <p14:tracePt t="78215" x="6172200" y="5492750"/>
          <p14:tracePt t="78233" x="6165850" y="5562600"/>
          <p14:tracePt t="78249" x="6165850" y="5607050"/>
          <p14:tracePt t="78266" x="6172200" y="5613400"/>
          <p14:tracePt t="78282" x="6172200" y="5619750"/>
          <p14:tracePt t="78316" x="6184900" y="5594350"/>
          <p14:tracePt t="78332" x="6197600" y="5537200"/>
          <p14:tracePt t="78349" x="6203950" y="5467350"/>
          <p14:tracePt t="78366" x="6210300" y="5422900"/>
          <p14:tracePt t="78408" x="6203950" y="5422900"/>
          <p14:tracePt t="78418" x="6178550" y="5448300"/>
          <p14:tracePt t="78432" x="6146800" y="5505450"/>
          <p14:tracePt t="78449" x="6121400" y="5543550"/>
          <p14:tracePt t="78466" x="6121400" y="5549900"/>
          <p14:tracePt t="78518" x="6121400" y="5543550"/>
          <p14:tracePt t="78526" x="6121400" y="5537200"/>
          <p14:tracePt t="78535" x="6115050" y="5511800"/>
          <p14:tracePt t="78549" x="6102350" y="5499100"/>
          <p14:tracePt t="78550" x="6057900" y="5461000"/>
          <p14:tracePt t="78566" x="5969000" y="5422900"/>
          <p14:tracePt t="78583" x="5892800" y="5422900"/>
          <p14:tracePt t="78599" x="5810250" y="5422900"/>
          <p14:tracePt t="78616" x="5695950" y="5467350"/>
          <p14:tracePt t="78632" x="5575300" y="5530850"/>
          <p14:tracePt t="78649" x="5530850" y="5568950"/>
          <p14:tracePt t="78666" x="5530850" y="5588000"/>
          <p14:tracePt t="78683" x="5549900" y="5588000"/>
          <p14:tracePt t="78699" x="5676900" y="5581650"/>
          <p14:tracePt t="78716" x="5759450" y="5562600"/>
          <p14:tracePt t="78732" x="5784850" y="5543550"/>
          <p14:tracePt t="78749" x="5791200" y="5537200"/>
          <p14:tracePt t="78825" x="5791200" y="5549900"/>
          <p14:tracePt t="78836" x="5797550" y="5568950"/>
          <p14:tracePt t="78841" x="5829300" y="5581650"/>
          <p14:tracePt t="78848" x="5880100" y="5613400"/>
          <p14:tracePt t="78866" x="6045200" y="5664200"/>
          <p14:tracePt t="78882" x="6229350" y="5708650"/>
          <p14:tracePt t="78899" x="6432550" y="5734050"/>
          <p14:tracePt t="78916" x="6578600" y="5765800"/>
          <p14:tracePt t="78933" x="6667500" y="5772150"/>
          <p14:tracePt t="78949" x="6705600" y="5772150"/>
          <p14:tracePt t="78951" x="6718300" y="5772150"/>
          <p14:tracePt t="78966" x="6724650" y="5772150"/>
          <p14:tracePt t="78982" x="6743700" y="5759450"/>
          <p14:tracePt t="78999" x="6762750" y="5740400"/>
          <p14:tracePt t="79016" x="6807200" y="5734050"/>
          <p14:tracePt t="79033" x="6908800" y="5734050"/>
          <p14:tracePt t="79049" x="7035800" y="5734050"/>
          <p14:tracePt t="79066" x="7169150" y="5734050"/>
          <p14:tracePt t="79083" x="7302500" y="5746750"/>
          <p14:tracePt t="79099" x="7416800" y="5759450"/>
          <p14:tracePt t="79116" x="7626350" y="5778500"/>
          <p14:tracePt t="79132" x="7689850" y="5778500"/>
          <p14:tracePt t="79149" x="7708900" y="5778500"/>
          <p14:tracePt t="79306" x="7702550" y="5778500"/>
          <p14:tracePt t="79313" x="7670800" y="5778500"/>
          <p14:tracePt t="79320" x="7626350" y="5778500"/>
          <p14:tracePt t="79332" x="7550150" y="5759450"/>
          <p14:tracePt t="79349" x="7232650" y="5715000"/>
          <p14:tracePt t="79366" x="6750050" y="5651500"/>
          <p14:tracePt t="79383" x="6311900" y="5575300"/>
          <p14:tracePt t="79399" x="5670550" y="5492750"/>
          <p14:tracePt t="79415" x="5372100" y="5448300"/>
          <p14:tracePt t="79432" x="5283200" y="5429250"/>
          <p14:tracePt t="79450" x="5276850" y="5422900"/>
          <p14:tracePt t="79466" x="5283200" y="5422900"/>
          <p14:tracePt t="79483" x="5302250" y="5422900"/>
          <p14:tracePt t="79499" x="5308600" y="5416550"/>
          <p14:tracePt t="79516" x="5314950" y="5416550"/>
          <p14:tracePt t="79532" x="5327650" y="5416550"/>
          <p14:tracePt t="79549" x="5416550" y="5454650"/>
          <p14:tracePt t="79566" x="5530850" y="5505450"/>
          <p14:tracePt t="79583" x="5676900" y="5568950"/>
          <p14:tracePt t="79599" x="5803900" y="5619750"/>
          <p14:tracePt t="79616" x="5924550" y="5651500"/>
          <p14:tracePt t="79632" x="5981700" y="5664200"/>
          <p14:tracePt t="79650" x="5988050" y="5664200"/>
          <p14:tracePt t="79682" x="5835650" y="5645150"/>
          <p14:tracePt t="79699" x="5715000" y="5619750"/>
          <p14:tracePt t="79716" x="5581650" y="5588000"/>
          <p14:tracePt t="79733" x="5524500" y="5581650"/>
          <p14:tracePt t="79766" x="5537200" y="5575300"/>
          <p14:tracePt t="79782" x="5664200" y="5575300"/>
          <p14:tracePt t="79799" x="5880100" y="5613400"/>
          <p14:tracePt t="79815" x="6426200" y="5645150"/>
          <p14:tracePt t="79832" x="6616700" y="5664200"/>
          <p14:tracePt t="79849" x="6635750" y="5670550"/>
          <p14:tracePt t="79882" x="6597650" y="5670550"/>
          <p14:tracePt t="79899" x="6508750" y="5670550"/>
          <p14:tracePt t="79916" x="6432550" y="5657850"/>
          <p14:tracePt t="79919" x="6407150" y="5645150"/>
          <p14:tracePt t="79932" x="6375400" y="5638800"/>
          <p14:tracePt t="79935" x="6362700" y="5638800"/>
          <p14:tracePt t="79965" x="6356350" y="5632450"/>
          <p14:tracePt t="80000" x="6362700" y="5632450"/>
          <p14:tracePt t="80016" x="6375400" y="5626100"/>
          <p14:tracePt t="80033" x="6388100" y="5619750"/>
          <p14:tracePt t="80092" x="6375400" y="5619750"/>
          <p14:tracePt t="80098" x="6356350" y="5619750"/>
          <p14:tracePt t="80107" x="6337300" y="5619750"/>
          <p14:tracePt t="80115" x="6311900" y="5619750"/>
          <p14:tracePt t="80132" x="6267450" y="5626100"/>
          <p14:tracePt t="80149" x="6223000" y="5632450"/>
          <p14:tracePt t="80166" x="6216650" y="5645150"/>
          <p14:tracePt t="80182" x="6216650" y="5651500"/>
          <p14:tracePt t="80199" x="6216650" y="5664200"/>
          <p14:tracePt t="80216" x="6229350" y="5670550"/>
          <p14:tracePt t="80232" x="6261100" y="5676900"/>
          <p14:tracePt t="80234" x="6267450" y="5683250"/>
          <p14:tracePt t="80249" x="6280150" y="5683250"/>
          <p14:tracePt t="80327" x="6280150" y="5689600"/>
          <p14:tracePt t="80333" x="6267450" y="5695950"/>
          <p14:tracePt t="80349" x="6261100" y="5695950"/>
          <p14:tracePt t="80366" x="6242050" y="5702300"/>
          <p14:tracePt t="80382" x="6229350" y="5702300"/>
          <p14:tracePt t="80416" x="6235700" y="5695950"/>
          <p14:tracePt t="80432" x="6248400" y="5683250"/>
          <p14:tracePt t="80450" x="6261100" y="5676900"/>
          <p14:tracePt t="80466" x="6267450" y="5670550"/>
          <p14:tracePt t="80524" x="6261100" y="5670550"/>
          <p14:tracePt t="80532" x="6254750" y="5670550"/>
          <p14:tracePt t="80540" x="6242050" y="5670550"/>
          <p14:tracePt t="80548" x="6223000" y="5664200"/>
          <p14:tracePt t="80566" x="6178550" y="5651500"/>
          <p14:tracePt t="80583" x="6159500" y="5632450"/>
          <p14:tracePt t="80599" x="6140450" y="5632450"/>
          <p14:tracePt t="80616" x="6127750" y="5619750"/>
          <p14:tracePt t="80649" x="6121400" y="5619750"/>
          <p14:tracePt t="80666" x="6070600" y="5619750"/>
          <p14:tracePt t="80682" x="5975350" y="5619750"/>
          <p14:tracePt t="80699" x="5873750" y="5581650"/>
          <p14:tracePt t="80716" x="5791200" y="5537200"/>
          <p14:tracePt t="80733" x="5727700" y="5467350"/>
          <p14:tracePt t="80749" x="5708650" y="5454650"/>
          <p14:tracePt t="80799" x="5715000" y="5454650"/>
          <p14:tracePt t="80807" x="5740400" y="5454650"/>
          <p14:tracePt t="80816" x="5765800" y="5454650"/>
          <p14:tracePt t="80833" x="5861050" y="5467350"/>
          <p14:tracePt t="80849" x="5969000" y="5473700"/>
          <p14:tracePt t="80866" x="6057900" y="5480050"/>
          <p14:tracePt t="80882" x="6076950" y="5480050"/>
          <p14:tracePt t="80918" x="6057900" y="5480050"/>
          <p14:tracePt t="80932" x="6032500" y="5480050"/>
          <p14:tracePt t="80933" x="5988050" y="5480050"/>
          <p14:tracePt t="80949" x="5854700" y="5486400"/>
          <p14:tracePt t="80966" x="5702300" y="5530850"/>
          <p14:tracePt t="80983" x="5613400" y="5562600"/>
          <p14:tracePt t="80999" x="5575300" y="5600700"/>
          <p14:tracePt t="81016" x="5575300" y="5619750"/>
          <p14:tracePt t="81032" x="5594350" y="5632450"/>
          <p14:tracePt t="81049" x="5613400" y="5632450"/>
          <p14:tracePt t="81051" x="5626100" y="5632450"/>
          <p14:tracePt t="81065" x="5645150" y="5613400"/>
          <p14:tracePt t="81082" x="5676900" y="5575300"/>
          <p14:tracePt t="81099" x="5695950" y="5543550"/>
          <p14:tracePt t="81116" x="5715000" y="5511800"/>
          <p14:tracePt t="81132" x="5727700" y="5473700"/>
          <p14:tracePt t="81149" x="5740400" y="5448300"/>
          <p14:tracePt t="81166" x="5753100" y="5435600"/>
          <p14:tracePt t="81201" x="5759450" y="5441950"/>
          <p14:tracePt t="81215" x="5784850" y="5511800"/>
          <p14:tracePt t="81232" x="5810250" y="5568950"/>
          <p14:tracePt t="81249" x="5835650" y="5619750"/>
          <p14:tracePt t="81266" x="5854700" y="5632450"/>
          <p14:tracePt t="81283" x="5886450" y="5632450"/>
          <p14:tracePt t="81299" x="5969000" y="5607050"/>
          <p14:tracePt t="81316" x="6064250" y="5543550"/>
          <p14:tracePt t="81333" x="6146800" y="5480050"/>
          <p14:tracePt t="81349" x="6191250" y="5435600"/>
          <p14:tracePt t="81351" x="6191250" y="5422900"/>
          <p14:tracePt t="81429" x="6191250" y="5429250"/>
          <p14:tracePt t="81507" x="6178550" y="5410200"/>
          <p14:tracePt t="81514" x="6153150" y="5391150"/>
          <p14:tracePt t="81533" x="6076950" y="5334000"/>
          <p14:tracePt t="81549" x="5975350" y="5264150"/>
          <p14:tracePt t="81566" x="5861050" y="5213350"/>
          <p14:tracePt t="81582" x="5784850" y="5187950"/>
          <p14:tracePt t="81599" x="5772150" y="5187950"/>
          <p14:tracePt t="81632" x="5772150" y="5226050"/>
          <p14:tracePt t="81649" x="5772150" y="5289550"/>
          <p14:tracePt t="81665" x="5772150" y="5314950"/>
          <p14:tracePt t="81683" x="5791200" y="5321300"/>
          <p14:tracePt t="81699" x="5803900" y="5321300"/>
          <p14:tracePt t="81716" x="5822950" y="5308600"/>
          <p14:tracePt t="81733" x="5835650" y="5276850"/>
          <p14:tracePt t="81749" x="5842000" y="5238750"/>
          <p14:tracePt t="81765" x="5842000" y="5181600"/>
          <p14:tracePt t="81782" x="5822950" y="5168900"/>
          <p14:tracePt t="81799" x="5791200" y="5168900"/>
          <p14:tracePt t="81816" x="5753100" y="5200650"/>
          <p14:tracePt t="81832" x="5689600" y="5302250"/>
          <p14:tracePt t="81849" x="5645150" y="5397500"/>
          <p14:tracePt t="81866" x="5632450" y="5480050"/>
          <p14:tracePt t="81882" x="5638800" y="5537200"/>
          <p14:tracePt t="81899" x="5657850" y="5543550"/>
          <p14:tracePt t="81902" x="5670550" y="5543550"/>
          <p14:tracePt t="81915" x="5683250" y="5543550"/>
          <p14:tracePt t="81932" x="5715000" y="5492750"/>
          <p14:tracePt t="81949" x="5746750" y="5416550"/>
          <p14:tracePt t="81966" x="5772150" y="5314950"/>
          <p14:tracePt t="81982" x="5791200" y="5232400"/>
          <p14:tracePt t="82000" x="5797550" y="5175250"/>
          <p14:tracePt t="82016" x="5803900" y="5168900"/>
          <p14:tracePt t="82049" x="5803900" y="5194300"/>
          <p14:tracePt t="82066" x="5816600" y="5346700"/>
          <p14:tracePt t="82083" x="5822950" y="5422900"/>
          <p14:tracePt t="82099" x="5861050" y="5473700"/>
          <p14:tracePt t="82116" x="5911850" y="5499100"/>
          <p14:tracePt t="82132" x="5969000" y="5499100"/>
          <p14:tracePt t="82149" x="6064250" y="5492750"/>
          <p14:tracePt t="82166" x="6184900" y="5441950"/>
          <p14:tracePt t="82167" x="6267450" y="5384800"/>
          <p14:tracePt t="82182" x="6305550" y="5353050"/>
          <p14:tracePt t="82199" x="6343650" y="5257800"/>
          <p14:tracePt t="82216" x="6343650" y="5245100"/>
          <p14:tracePt t="82233" x="6318250" y="5245100"/>
          <p14:tracePt t="82249" x="6267450" y="5289550"/>
          <p14:tracePt t="82266" x="6223000" y="5391150"/>
          <p14:tracePt t="82283" x="6203950" y="5524500"/>
          <p14:tracePt t="82299" x="6203950" y="5607050"/>
          <p14:tracePt t="82316" x="6235700" y="5664200"/>
          <p14:tracePt t="82317" x="6254750" y="5683250"/>
          <p14:tracePt t="82333" x="6286500" y="5683250"/>
          <p14:tracePt t="82349" x="6305550" y="5670550"/>
          <p14:tracePt t="82366" x="6305550" y="5645150"/>
          <p14:tracePt t="82382" x="6305550" y="5607050"/>
          <p14:tracePt t="82399" x="6305550" y="5575300"/>
          <p14:tracePt t="82416" x="6305550" y="5549900"/>
          <p14:tracePt t="82432" x="6305550" y="5543550"/>
          <p14:tracePt t="82449" x="6305550" y="5537200"/>
          <p14:tracePt t="82465" x="6178550" y="5543550"/>
          <p14:tracePt t="82482" x="6070600" y="5568950"/>
          <p14:tracePt t="82499" x="5975350" y="5575300"/>
          <p14:tracePt t="82516" x="5956300" y="5575300"/>
          <p14:tracePt t="82532" x="5943600" y="5575300"/>
          <p14:tracePt t="82549" x="5918200" y="5549900"/>
          <p14:tracePt t="82566" x="5886450" y="5505450"/>
          <p14:tracePt t="82582" x="5854700" y="5467350"/>
          <p14:tracePt t="82599" x="5816600" y="5422900"/>
          <p14:tracePt t="82604" x="5797550" y="5410200"/>
          <p14:tracePt t="82616" x="5791200" y="5403850"/>
          <p14:tracePt t="82654" x="5797550" y="5397500"/>
          <p14:tracePt t="82665" x="5803900" y="5397500"/>
          <p14:tracePt t="82682" x="5867400" y="5384800"/>
          <p14:tracePt t="82699" x="5981700" y="5340350"/>
          <p14:tracePt t="82716" x="6038850" y="5302250"/>
          <p14:tracePt t="82719" x="6064250" y="5270500"/>
          <p14:tracePt t="82732" x="6083300" y="5232400"/>
          <p14:tracePt t="82736" x="6089650" y="5207000"/>
          <p14:tracePt t="82751" x="6096000" y="5156200"/>
          <p14:tracePt t="82765" x="6083300" y="5118100"/>
          <p14:tracePt t="82782" x="6045200" y="5086350"/>
          <p14:tracePt t="82799" x="6000750" y="5080000"/>
          <p14:tracePt t="82816" x="5924550" y="5080000"/>
          <p14:tracePt t="82833" x="5848350" y="5124450"/>
          <p14:tracePt t="82849" x="5784850" y="5200650"/>
          <p14:tracePt t="82865" x="5759450" y="5289550"/>
          <p14:tracePt t="82868" x="5759450" y="5321300"/>
          <p14:tracePt t="82882" x="5759450" y="5346700"/>
          <p14:tracePt t="82899" x="5772150" y="5372100"/>
          <p14:tracePt t="82916" x="5810250" y="5372100"/>
          <p14:tracePt t="82932" x="5886450" y="5327650"/>
          <p14:tracePt t="82949" x="5975350" y="5238750"/>
          <p14:tracePt t="82966" x="6026150" y="5162550"/>
          <p14:tracePt t="82982" x="6045200" y="5092700"/>
          <p14:tracePt t="83000" x="6045200" y="5060950"/>
          <p14:tracePt t="83015" x="6038850" y="5041900"/>
          <p14:tracePt t="83032" x="5975350" y="5035550"/>
          <p14:tracePt t="83049" x="5842000" y="5092700"/>
          <p14:tracePt t="83066" x="5778500" y="5187950"/>
          <p14:tracePt t="83082" x="5746750" y="5308600"/>
          <p14:tracePt t="83099" x="5746750" y="5416550"/>
          <p14:tracePt t="83116" x="5810250" y="5511800"/>
          <p14:tracePt t="83132" x="5911850" y="5543550"/>
          <p14:tracePt t="83134" x="5975350" y="5549900"/>
          <p14:tracePt t="83149" x="6007100" y="5549900"/>
          <p14:tracePt t="83166" x="6102350" y="5473700"/>
          <p14:tracePt t="83182" x="6121400" y="5422900"/>
          <p14:tracePt t="83199" x="6121400" y="5353050"/>
          <p14:tracePt t="83215" x="6102350" y="5314950"/>
          <p14:tracePt t="83232" x="6096000" y="5308600"/>
          <p14:tracePt t="83266" x="6096000" y="5327650"/>
          <p14:tracePt t="83283" x="6115050" y="5391150"/>
          <p14:tracePt t="83299" x="6165850" y="5467350"/>
          <p14:tracePt t="83315" x="6286500" y="5537200"/>
          <p14:tracePt t="83332" x="6375400" y="5562600"/>
          <p14:tracePt t="83349" x="6445250" y="5575300"/>
          <p14:tracePt t="83366" x="6496050" y="5575300"/>
          <p14:tracePt t="83382" x="6515100" y="5575300"/>
          <p14:tracePt t="83399" x="6521450" y="5575300"/>
          <p14:tracePt t="83442" x="6515100" y="5575300"/>
          <p14:tracePt t="83466" x="6489700" y="5581650"/>
          <p14:tracePt t="83482" x="6464300" y="5588000"/>
          <p14:tracePt t="83499" x="6445250" y="5588000"/>
          <p14:tracePt t="83516" x="6413500" y="5588000"/>
          <p14:tracePt t="83532" x="6350000" y="5600700"/>
          <p14:tracePt t="83549" x="6330950" y="5600700"/>
          <p14:tracePt t="83566" x="6286500" y="5613400"/>
          <p14:tracePt t="83583" x="6261100" y="5619750"/>
          <p14:tracePt t="83585" x="6254750" y="5626100"/>
          <p14:tracePt t="83599" x="6248400" y="5632450"/>
          <p14:tracePt t="83616" x="6242050" y="5645150"/>
          <p14:tracePt t="83632" x="6242050" y="5683250"/>
          <p14:tracePt t="83649" x="6242050" y="5727700"/>
          <p14:tracePt t="83666" x="6254750" y="5765800"/>
          <p14:tracePt t="83683" x="6292850" y="5784850"/>
          <p14:tracePt t="83699" x="6464300" y="5829300"/>
          <p14:tracePt t="83716" x="6756400" y="5886450"/>
          <p14:tracePt t="83717" x="6908800" y="5911850"/>
          <p14:tracePt t="83732" x="7073900" y="5943600"/>
          <p14:tracePt t="83749" x="7473950" y="5975350"/>
          <p14:tracePt t="83766" x="7670800" y="5975350"/>
          <p14:tracePt t="83782" x="7797800" y="5975350"/>
          <p14:tracePt t="83799" x="7886700" y="5975350"/>
          <p14:tracePt t="83816" x="7988300" y="5956300"/>
          <p14:tracePt t="83832" x="8089900" y="5937250"/>
          <p14:tracePt t="83849" x="8210550" y="5930900"/>
          <p14:tracePt t="83866" x="8324850" y="5930900"/>
          <p14:tracePt t="83882" x="8566150" y="5930900"/>
          <p14:tracePt t="83899" x="8718550" y="5969000"/>
          <p14:tracePt t="83916" x="8763000" y="5994400"/>
          <p14:tracePt t="83932" x="8769350" y="6019800"/>
          <p14:tracePt t="83949" x="8769350" y="6045200"/>
          <p14:tracePt t="83966" x="8782050" y="6057900"/>
          <p14:tracePt t="83983" x="8813800" y="6064250"/>
          <p14:tracePt t="83999" x="8845550" y="6064250"/>
          <p14:tracePt t="84001" x="8858250" y="6064250"/>
          <p14:tracePt t="84015" x="8883650" y="6064250"/>
          <p14:tracePt t="84033" x="8959850" y="6064250"/>
          <p14:tracePt t="84049" x="9055100" y="6064250"/>
          <p14:tracePt t="84066" x="9290050" y="6064250"/>
          <p14:tracePt t="84083" x="9442450" y="6057900"/>
          <p14:tracePt t="84099" x="9563100" y="6045200"/>
          <p14:tracePt t="84116" x="9607550" y="6045200"/>
          <p14:tracePt t="84132" x="9639300" y="6045200"/>
          <p14:tracePt t="84135" x="9652000" y="6045200"/>
          <p14:tracePt t="84149" x="9664700" y="6045200"/>
          <p14:tracePt t="84151" x="9671050" y="6045200"/>
          <p14:tracePt t="84166" x="9690100" y="6045200"/>
          <p14:tracePt t="84182" x="9715500" y="6045200"/>
          <p14:tracePt t="84200" x="9779000" y="6051550"/>
          <p14:tracePt t="84216" x="9855200" y="6064250"/>
          <p14:tracePt t="84233" x="9950450" y="6070600"/>
          <p14:tracePt t="84250" x="10039350" y="6083300"/>
          <p14:tracePt t="84266" x="10096500" y="6102350"/>
          <p14:tracePt t="84267" x="10102850" y="6115050"/>
          <p14:tracePt t="84283" x="10096500" y="6121400"/>
          <p14:tracePt t="84299" x="9963150" y="6121400"/>
          <p14:tracePt t="84316" x="9893300" y="6121400"/>
          <p14:tracePt t="84332" x="9886950" y="6121400"/>
          <p14:tracePt t="84433" x="9906000" y="6115050"/>
          <p14:tracePt t="84440" x="10013950" y="6083300"/>
          <p14:tracePt t="84449" x="10121900" y="6051550"/>
          <p14:tracePt t="84466" x="10337800" y="5969000"/>
          <p14:tracePt t="84483" x="10445750" y="5886450"/>
          <p14:tracePt t="84499" x="10464800" y="5803900"/>
          <p14:tracePt t="84516" x="10464800" y="5759450"/>
          <p14:tracePt t="84533" x="10445750" y="5708650"/>
          <p14:tracePt t="84549" x="10414000" y="5689600"/>
          <p14:tracePt t="84550" x="10394950" y="5683250"/>
          <p14:tracePt t="84566" x="10356850" y="5676900"/>
          <p14:tracePt t="84582" x="10229850" y="5676900"/>
          <p14:tracePt t="84599" x="10071100" y="5695950"/>
          <p14:tracePt t="84616" x="9804400" y="5740400"/>
          <p14:tracePt t="84632" x="9385300" y="5759450"/>
          <p14:tracePt t="84649" x="8972550" y="5759450"/>
          <p14:tracePt t="84666" x="8642350" y="5759450"/>
          <p14:tracePt t="84682" x="8293100" y="5759450"/>
          <p14:tracePt t="84699" x="8089900" y="5753100"/>
          <p14:tracePt t="84701" x="7962900" y="5734050"/>
          <p14:tracePt t="84715" x="7785100" y="5721350"/>
          <p14:tracePt t="84732" x="7550150" y="5683250"/>
          <p14:tracePt t="84749" x="7391400" y="5651500"/>
          <p14:tracePt t="84766" x="7302500" y="5632450"/>
          <p14:tracePt t="84783" x="7232650" y="5607050"/>
          <p14:tracePt t="84799" x="7232650" y="5600700"/>
          <p14:tracePt t="84842" x="7226300" y="5600700"/>
          <p14:tracePt t="84851" x="7219950" y="5607050"/>
          <p14:tracePt t="84866" x="7194550" y="5632450"/>
          <p14:tracePt t="84882" x="7137400" y="5670550"/>
          <p14:tracePt t="84899" x="7080250" y="5708650"/>
          <p14:tracePt t="84916" x="7029450" y="5727700"/>
          <p14:tracePt t="84933" x="6991350" y="5753100"/>
          <p14:tracePt t="84949" x="6946900" y="5772150"/>
          <p14:tracePt t="84966" x="6788150" y="5816600"/>
          <p14:tracePt t="84982" x="6616700" y="5842000"/>
          <p14:tracePt t="84984" x="6540500" y="5848350"/>
          <p14:tracePt t="84999" x="6438900" y="5854700"/>
          <p14:tracePt t="85016" x="6388100" y="5854700"/>
          <p14:tracePt t="85033" x="6381750" y="5854700"/>
          <p14:tracePt t="85049" x="6400800" y="5854700"/>
          <p14:tracePt t="85066" x="6445250" y="5861050"/>
          <p14:tracePt t="85082" x="6508750" y="5880100"/>
          <p14:tracePt t="85099" x="6578600" y="5899150"/>
          <p14:tracePt t="85116" x="6597650" y="5911850"/>
          <p14:tracePt t="85132" x="6616700" y="5924550"/>
          <p14:tracePt t="85149" x="6635750" y="5937250"/>
          <p14:tracePt t="85166" x="6661150" y="5949950"/>
          <p14:tracePt t="85182" x="6680200" y="5962650"/>
          <p14:tracePt t="85200" x="6718300" y="5969000"/>
          <p14:tracePt t="85216" x="6775450" y="5988050"/>
          <p14:tracePt t="85233" x="6832600" y="6000750"/>
          <p14:tracePt t="85249" x="6870700" y="6013450"/>
          <p14:tracePt t="85266" x="6915150" y="6026150"/>
          <p14:tracePt t="85267" x="6934200" y="6026150"/>
          <p14:tracePt t="85282" x="6959600" y="6032500"/>
          <p14:tracePt t="85387" x="6953250" y="6026150"/>
          <p14:tracePt t="85393" x="6940550" y="6013450"/>
          <p14:tracePt t="85416" x="6902450" y="5988050"/>
          <p14:tracePt t="85432" x="6864350" y="5969000"/>
          <p14:tracePt t="85449" x="6864350" y="5962650"/>
          <p14:tracePt t="85512" x="6896100" y="5962650"/>
          <p14:tracePt t="85518" x="6921500" y="5949950"/>
          <p14:tracePt t="85525" x="6959600" y="5937250"/>
          <p14:tracePt t="85549" x="7131050" y="5911850"/>
          <p14:tracePt t="85565" x="7600950" y="5905500"/>
          <p14:tracePt t="85583" x="7943850" y="5905500"/>
          <p14:tracePt t="85599" x="8343900" y="5905500"/>
          <p14:tracePt t="85616" x="8604250" y="5905500"/>
          <p14:tracePt t="85632" x="8750300" y="5905500"/>
          <p14:tracePt t="85649" x="8839200" y="5905500"/>
          <p14:tracePt t="85666" x="8870950" y="5899150"/>
          <p14:tracePt t="85682" x="8877300" y="5899150"/>
          <p14:tracePt t="85739" x="8890000" y="5899150"/>
          <p14:tracePt t="85764" x="8896350" y="5899150"/>
          <p14:tracePt t="85769" x="8890000" y="5899150"/>
          <p14:tracePt t="85782" x="8851900" y="5899150"/>
          <p14:tracePt t="85799" x="8782050" y="5867400"/>
          <p14:tracePt t="85967" x="8782050" y="5861050"/>
          <p14:tracePt t="85982" x="8782050" y="5854700"/>
          <p14:tracePt t="85990" x="8782050" y="5848350"/>
          <p14:tracePt t="86016" x="8788400" y="5835650"/>
          <p14:tracePt t="86033" x="8801100" y="5829300"/>
          <p14:tracePt t="86049" x="8826500" y="5816600"/>
          <p14:tracePt t="86066" x="8851900" y="5810250"/>
          <p14:tracePt t="86083" x="8858250" y="5810250"/>
          <p14:tracePt t="86099" x="8864600" y="5803900"/>
          <p14:tracePt t="86101" x="8870950" y="5803900"/>
          <p14:tracePt t="86116" x="8896350" y="5797550"/>
          <p14:tracePt t="86132" x="8940800" y="5784850"/>
          <p14:tracePt t="86149" x="9004300" y="5772150"/>
          <p14:tracePt t="86166" x="9112250" y="5746750"/>
          <p14:tracePt t="86183" x="9220200" y="5727700"/>
          <p14:tracePt t="86199" x="9328150" y="5715000"/>
          <p14:tracePt t="86215" x="9442450" y="5702300"/>
          <p14:tracePt t="86232" x="9531350" y="5683250"/>
          <p14:tracePt t="86249" x="9588500" y="5670550"/>
          <p14:tracePt t="86265" x="9645650" y="5645150"/>
          <p14:tracePt t="86282" x="9664700" y="5638800"/>
          <p14:tracePt t="86299" x="9683750" y="5632450"/>
          <p14:tracePt t="86316" x="9696450" y="5632450"/>
          <p14:tracePt t="86333" x="9709150" y="5626100"/>
          <p14:tracePt t="86349" x="9734550" y="5626100"/>
          <p14:tracePt t="86353" x="9753600" y="5619750"/>
          <p14:tracePt t="86365" x="9779000" y="5619750"/>
          <p14:tracePt t="86367" x="9829800" y="5619750"/>
          <p14:tracePt t="86382" x="9867900" y="5613400"/>
          <p14:tracePt t="86399" x="9925050" y="5613400"/>
          <p14:tracePt t="86402" x="9944100" y="5613400"/>
          <p14:tracePt t="86415" x="9963150" y="5613400"/>
          <p14:tracePt t="86495" x="9963150" y="5607050"/>
          <p14:tracePt t="86502" x="9975850" y="5594350"/>
          <p14:tracePt t="86515" x="9988550" y="5562600"/>
          <p14:tracePt t="86533" x="9988550" y="5524500"/>
          <p14:tracePt t="86549" x="9988550" y="5403850"/>
          <p14:tracePt t="86566" x="9956800" y="5219700"/>
          <p14:tracePt t="86583" x="9925050" y="5067300"/>
          <p14:tracePt t="86599" x="9893300" y="4940300"/>
          <p14:tracePt t="86616" x="9867900" y="4864100"/>
          <p14:tracePt t="86632" x="9836150" y="4813300"/>
          <p14:tracePt t="86649" x="9798050" y="4768850"/>
          <p14:tracePt t="86666" x="9734550" y="4705350"/>
          <p14:tracePt t="86682" x="9658350" y="4654550"/>
          <p14:tracePt t="86683" x="9613900" y="4616450"/>
          <p14:tracePt t="86699" x="9537700" y="4565650"/>
          <p14:tracePt t="86716" x="9461500" y="4514850"/>
          <p14:tracePt t="86732" x="9378950" y="4483100"/>
          <p14:tracePt t="86749" x="9302750" y="4483100"/>
          <p14:tracePt t="86766" x="9182100" y="4470400"/>
          <p14:tracePt t="86783" x="9061450" y="4470400"/>
          <p14:tracePt t="86799" x="8947150" y="4470400"/>
          <p14:tracePt t="86815" x="8845550" y="4521200"/>
          <p14:tracePt t="86832" x="8788400" y="4578350"/>
          <p14:tracePt t="86850" x="8712200" y="4660900"/>
          <p14:tracePt t="86865" x="8680450" y="4699000"/>
          <p14:tracePt t="86882" x="8667750" y="4718050"/>
          <p14:tracePt t="86899" x="8661400" y="4737100"/>
          <p14:tracePt t="86903" x="8655050" y="4743450"/>
          <p14:tracePt t="86916" x="8655050" y="4756150"/>
          <p14:tracePt t="86933" x="8642350" y="4781550"/>
          <p14:tracePt t="86936" x="8642350" y="4794250"/>
          <p14:tracePt t="86949" x="8636000" y="4826000"/>
          <p14:tracePt t="86952" x="8629650" y="4857750"/>
          <p14:tracePt t="86965" x="8629650" y="4927600"/>
          <p14:tracePt t="86982" x="8629650" y="4997450"/>
          <p14:tracePt t="86999" x="8629650" y="5060950"/>
          <p14:tracePt t="87016" x="8629650" y="5105400"/>
          <p14:tracePt t="87033" x="8636000" y="5181600"/>
          <p14:tracePt t="87049" x="8642350" y="5245100"/>
          <p14:tracePt t="87066" x="8661400" y="5295900"/>
          <p14:tracePt t="87083" x="8661400" y="5353050"/>
          <p14:tracePt t="87099" x="8661400" y="5410200"/>
          <p14:tracePt t="87103" x="8661400" y="5454650"/>
          <p14:tracePt t="87115" x="8661400" y="5505450"/>
          <p14:tracePt t="87132" x="8667750" y="5556250"/>
          <p14:tracePt t="87149" x="8674100" y="5588000"/>
          <p14:tracePt t="87166" x="8674100" y="5613400"/>
          <p14:tracePt t="87182" x="8674100" y="5651500"/>
          <p14:tracePt t="87199" x="8674100" y="5683250"/>
          <p14:tracePt t="87216" x="8674100" y="5695950"/>
          <p14:tracePt t="87217" x="8674100" y="5702300"/>
          <p14:tracePt t="87249" x="8699500" y="5708650"/>
          <p14:tracePt t="87265" x="8756650" y="5715000"/>
          <p14:tracePt t="87283" x="8839200" y="5715000"/>
          <p14:tracePt t="87299" x="8985250" y="5715000"/>
          <p14:tracePt t="87316" x="9118600" y="5715000"/>
          <p14:tracePt t="87332" x="9277350" y="5708650"/>
          <p14:tracePt t="87349" x="9423400" y="5683250"/>
          <p14:tracePt t="87366" x="9588500" y="5651500"/>
          <p14:tracePt t="87382" x="9709150" y="5619750"/>
          <p14:tracePt t="87399" x="9829800" y="5556250"/>
          <p14:tracePt t="87416" x="9855200" y="5499100"/>
          <p14:tracePt t="87433" x="9861550" y="5441950"/>
          <p14:tracePt t="87449" x="9861550" y="5403850"/>
          <p14:tracePt t="87466" x="9861550" y="5353050"/>
          <p14:tracePt t="87482" x="9861550" y="5308600"/>
          <p14:tracePt t="87499" x="9861550" y="5270500"/>
          <p14:tracePt t="87515" x="9861550" y="5181600"/>
          <p14:tracePt t="87532" x="9867900" y="5099050"/>
          <p14:tracePt t="87549" x="9874250" y="5041900"/>
          <p14:tracePt t="87566" x="9880600" y="4978400"/>
          <p14:tracePt t="87583" x="9886950" y="4946650"/>
          <p14:tracePt t="87599" x="9886950" y="4933950"/>
          <p14:tracePt t="87667" x="9886950" y="4927600"/>
          <p14:tracePt t="87674" x="9886950" y="4914900"/>
          <p14:tracePt t="87682" x="9874250" y="4908550"/>
          <p14:tracePt t="87699" x="9836150" y="4864100"/>
          <p14:tracePt t="87716" x="9753600" y="4787900"/>
          <p14:tracePt t="87732" x="9645650" y="4699000"/>
          <p14:tracePt t="87749" x="9550400" y="4629150"/>
          <p14:tracePt t="87766" x="9505950" y="4597400"/>
          <p14:tracePt t="87782" x="9499600" y="4591050"/>
          <p14:tracePt t="87822" x="9493250" y="4591050"/>
          <p14:tracePt t="87832" x="9480550" y="4603750"/>
          <p14:tracePt t="87849" x="9448800" y="4616450"/>
          <p14:tracePt t="87866" x="9410700" y="4648200"/>
          <p14:tracePt t="87882" x="9366250" y="4686300"/>
          <p14:tracePt t="87899" x="9334500" y="4699000"/>
          <p14:tracePt t="87916" x="9290050" y="4724400"/>
          <p14:tracePt t="87932" x="9194800" y="4756150"/>
          <p14:tracePt t="87949" x="8972550" y="4794250"/>
          <p14:tracePt t="87966" x="8826500" y="4826000"/>
          <p14:tracePt t="87983" x="8661400" y="4838700"/>
          <p14:tracePt t="87999" x="8553450" y="4857750"/>
          <p14:tracePt t="88016" x="8489950" y="4870450"/>
          <p14:tracePt t="88032" x="8464550" y="4883150"/>
          <p14:tracePt t="88066" x="8464550" y="4889500"/>
          <p14:tracePt t="88083" x="8451850" y="4902200"/>
          <p14:tracePt t="88099" x="8439150" y="4946650"/>
          <p14:tracePt t="88116" x="8432800" y="4965700"/>
          <p14:tracePt t="88132" x="8432800" y="4997450"/>
          <p14:tracePt t="88149" x="8432800" y="5067300"/>
          <p14:tracePt t="88166" x="8432800" y="5168900"/>
          <p14:tracePt t="88182" x="8464550" y="5346700"/>
          <p14:tracePt t="88199" x="8483600" y="5499100"/>
          <p14:tracePt t="88216" x="8509000" y="5740400"/>
          <p14:tracePt t="88232" x="8521700" y="5861050"/>
          <p14:tracePt t="88249" x="8540750" y="5949950"/>
          <p14:tracePt t="88266" x="8559800" y="6007100"/>
          <p14:tracePt t="88283" x="8566150" y="6045200"/>
          <p14:tracePt t="88299" x="8578850" y="6070600"/>
          <p14:tracePt t="88316" x="8585200" y="6076950"/>
          <p14:tracePt t="88333" x="8591550" y="6083300"/>
          <p14:tracePt t="88349" x="8591550" y="6089650"/>
          <p14:tracePt t="88365" x="8597900" y="6096000"/>
          <p14:tracePt t="88382" x="8604250" y="6096000"/>
          <p14:tracePt t="88400" x="8642350" y="6096000"/>
          <p14:tracePt t="88416" x="8718550" y="6096000"/>
          <p14:tracePt t="88432" x="8832850" y="6096000"/>
          <p14:tracePt t="88449" x="9017000" y="6108700"/>
          <p14:tracePt t="88466" x="9213850" y="6108700"/>
          <p14:tracePt t="88483" x="9556750" y="6108700"/>
          <p14:tracePt t="88484" x="9696450" y="6108700"/>
          <p14:tracePt t="88499" x="9836150" y="6108700"/>
          <p14:tracePt t="88515" x="10242550" y="6089650"/>
          <p14:tracePt t="88532" x="10350500" y="6070600"/>
          <p14:tracePt t="88549" x="10382250" y="6057900"/>
          <p14:tracePt t="88566" x="10388600" y="6051550"/>
          <p14:tracePt t="88583" x="10388600" y="6038850"/>
          <p14:tracePt t="88599" x="10388600" y="6026150"/>
          <p14:tracePt t="88616" x="10375900" y="6019800"/>
          <p14:tracePt t="88632" x="10363200" y="6000750"/>
          <p14:tracePt t="88634" x="10356850" y="5988050"/>
          <p14:tracePt t="88649" x="10325100" y="5962650"/>
          <p14:tracePt t="88665" x="10287000" y="5937250"/>
          <p14:tracePt t="88683" x="10261600" y="5924550"/>
          <p14:tracePt t="88699" x="10255250" y="5918200"/>
          <p14:tracePt t="88716" x="10255250" y="5911850"/>
          <p14:tracePt t="88732" x="10255250" y="5892800"/>
          <p14:tracePt t="88749" x="10255250" y="5886450"/>
          <p14:tracePt t="88766" x="10255250" y="5867400"/>
          <p14:tracePt t="88767" x="10255250" y="5861050"/>
          <p14:tracePt t="88782" x="10255250" y="5848350"/>
          <p14:tracePt t="88799" x="10236200" y="5746750"/>
          <p14:tracePt t="88815" x="10217150" y="5683250"/>
          <p14:tracePt t="88833" x="10172700" y="5575300"/>
          <p14:tracePt t="88850" x="10128250" y="5441950"/>
          <p14:tracePt t="88866" x="10045700" y="5232400"/>
          <p14:tracePt t="88882" x="9969500" y="5048250"/>
          <p14:tracePt t="88899" x="9848850" y="4787900"/>
          <p14:tracePt t="88916" x="9772650" y="4635500"/>
          <p14:tracePt t="88932" x="9753600" y="4597400"/>
          <p14:tracePt t="88949" x="9747250" y="4591050"/>
          <p14:tracePt t="88982" x="9734550" y="4591050"/>
          <p14:tracePt t="88999" x="9683750" y="4654550"/>
          <p14:tracePt t="89016" x="9613900" y="4737100"/>
          <p14:tracePt t="89033" x="9493250" y="4832350"/>
          <p14:tracePt t="89049" x="9296400" y="4940300"/>
          <p14:tracePt t="89065" x="9080500" y="4972050"/>
          <p14:tracePt t="89083" x="8978900" y="4972050"/>
          <p14:tracePt t="89099" x="8915400" y="4946650"/>
          <p14:tracePt t="89116" x="8877300" y="4902200"/>
          <p14:tracePt t="89120" x="8864600" y="4883150"/>
          <p14:tracePt t="89132" x="8839200" y="4845050"/>
          <p14:tracePt t="89149" x="8807450" y="4787900"/>
          <p14:tracePt t="89166" x="8788400" y="4743450"/>
          <p14:tracePt t="89182" x="8775700" y="4737100"/>
          <p14:tracePt t="89199" x="8763000" y="4730750"/>
          <p14:tracePt t="89216" x="8750300" y="4737100"/>
          <p14:tracePt t="89232" x="8737600" y="4743450"/>
          <p14:tracePt t="89249" x="8705850" y="4762500"/>
          <p14:tracePt t="89266" x="8674100" y="4781550"/>
          <p14:tracePt t="89283" x="8642350" y="4787900"/>
          <p14:tracePt t="89287" x="8629650" y="4787900"/>
          <p14:tracePt t="89326" x="8623300" y="4794250"/>
          <p14:tracePt t="89341" x="8623300" y="4806950"/>
          <p14:tracePt t="89349" x="8616950" y="4819650"/>
          <p14:tracePt t="89366" x="8604250" y="4864100"/>
          <p14:tracePt t="89382" x="8591550" y="4914900"/>
          <p14:tracePt t="89399" x="8591550" y="4984750"/>
          <p14:tracePt t="89416" x="8591550" y="5035550"/>
          <p14:tracePt t="89433" x="8591550" y="5086350"/>
          <p14:tracePt t="89449" x="8591550" y="5118100"/>
          <p14:tracePt t="89466" x="8591550" y="5143500"/>
          <p14:tracePt t="89482" x="8591550" y="5156200"/>
          <p14:tracePt t="89499" x="8591550" y="5187950"/>
          <p14:tracePt t="89516" x="8591550" y="5226050"/>
          <p14:tracePt t="89532" x="8591550" y="5264150"/>
          <p14:tracePt t="89549" x="8591550" y="5302250"/>
          <p14:tracePt t="89566" x="8591550" y="5346700"/>
          <p14:tracePt t="89583" x="8591550" y="5397500"/>
          <p14:tracePt t="89599" x="8591550" y="5441950"/>
          <p14:tracePt t="89602" x="8591550" y="5461000"/>
          <p14:tracePt t="89616" x="8591550" y="5486400"/>
          <p14:tracePt t="89633" x="8585200" y="5568950"/>
          <p14:tracePt t="89650" x="8585200" y="5600700"/>
          <p14:tracePt t="89666" x="8585200" y="5632450"/>
          <p14:tracePt t="89682" x="8585200" y="5651500"/>
          <p14:tracePt t="89699" x="8585200" y="5664200"/>
          <p14:tracePt t="89716" x="8585200" y="5670550"/>
          <p14:tracePt t="89732" x="8585200" y="5683250"/>
          <p14:tracePt t="89749" x="8585200" y="5702300"/>
          <p14:tracePt t="89765" x="8585200" y="5727700"/>
          <p14:tracePt t="89783" x="8591550" y="5746750"/>
          <p14:tracePt t="89799" x="8591550" y="5759450"/>
          <p14:tracePt t="89816" x="8604250" y="5784850"/>
          <p14:tracePt t="89833" x="8616950" y="5791200"/>
          <p14:tracePt t="89849" x="8616950" y="5810250"/>
          <p14:tracePt t="89866" x="8629650" y="5822950"/>
          <p14:tracePt t="89868" x="8642350" y="5829300"/>
          <p14:tracePt t="89882" x="8674100" y="5842000"/>
          <p14:tracePt t="89899" x="8724900" y="5842000"/>
          <p14:tracePt t="89916" x="8839200" y="5829300"/>
          <p14:tracePt t="89933" x="8896350" y="5829300"/>
          <p14:tracePt t="89949" x="8934450" y="5829300"/>
          <p14:tracePt t="89966" x="8966200" y="5829300"/>
          <p14:tracePt t="89983" x="8985250" y="5829300"/>
          <p14:tracePt t="89999" x="9023350" y="5829300"/>
          <p14:tracePt t="90016" x="9055100" y="5829300"/>
          <p14:tracePt t="90033" x="9112250" y="5816600"/>
          <p14:tracePt t="90049" x="9239250" y="5797550"/>
          <p14:tracePt t="90066" x="9334500" y="5784850"/>
          <p14:tracePt t="90082" x="9423400" y="5778500"/>
          <p14:tracePt t="90099" x="9480550" y="5765800"/>
          <p14:tracePt t="90116" x="9525000" y="5759450"/>
          <p14:tracePt t="90132" x="9537700" y="5746750"/>
          <p14:tracePt t="90149" x="9537700" y="5740400"/>
          <p14:tracePt t="90166" x="9537700" y="5727700"/>
          <p14:tracePt t="90182" x="9544050" y="5715000"/>
          <p14:tracePt t="90199" x="9563100" y="5683250"/>
          <p14:tracePt t="90216" x="9575800" y="5651500"/>
          <p14:tracePt t="90232" x="9588500" y="5613400"/>
          <p14:tracePt t="90250" x="9607550" y="5581650"/>
          <p14:tracePt t="90266" x="9620250" y="5543550"/>
          <p14:tracePt t="90282" x="9639300" y="5511800"/>
          <p14:tracePt t="90299" x="9658350" y="5454650"/>
          <p14:tracePt t="90315" x="9677400" y="5391150"/>
          <p14:tracePt t="90332" x="9683750" y="5334000"/>
          <p14:tracePt t="90349" x="9690100" y="5264150"/>
          <p14:tracePt t="90366" x="9690100" y="5207000"/>
          <p14:tracePt t="90382" x="9690100" y="5156200"/>
          <p14:tracePt t="90399" x="9690100" y="5118100"/>
          <p14:tracePt t="90416" x="9671050" y="5029200"/>
          <p14:tracePt t="90433" x="9652000" y="4991100"/>
          <p14:tracePt t="90449" x="9632950" y="4927600"/>
          <p14:tracePt t="90467" x="9601200" y="4851400"/>
          <p14:tracePt t="90482" x="9594850" y="4813300"/>
          <p14:tracePt t="90499" x="9588500" y="4781550"/>
          <p14:tracePt t="90516" x="9588500" y="4768850"/>
          <p14:tracePt t="90533" x="9588500" y="4749800"/>
          <p14:tracePt t="90549" x="9588500" y="4743450"/>
          <p14:tracePt t="90655" x="9582150" y="4743450"/>
          <p14:tracePt t="90679" x="9569450" y="4737100"/>
          <p14:tracePt t="90685" x="9550400" y="4730750"/>
          <p14:tracePt t="90699" x="9512300" y="4724400"/>
          <p14:tracePt t="90716" x="9410700" y="4711700"/>
          <p14:tracePt t="90732" x="9283700" y="4711700"/>
          <p14:tracePt t="90749" x="9099550" y="4711700"/>
          <p14:tracePt t="90766" x="9023350" y="4711700"/>
          <p14:tracePt t="90783" x="8985250" y="4711700"/>
          <p14:tracePt t="90799" x="8972550" y="4711700"/>
          <p14:tracePt t="90816" x="8959850" y="4711700"/>
          <p14:tracePt t="90833" x="8940800" y="4711700"/>
          <p14:tracePt t="90849" x="8909050" y="4711700"/>
          <p14:tracePt t="90866" x="8890000" y="4718050"/>
          <p14:tracePt t="90882" x="8883650" y="4718050"/>
          <p14:tracePt t="90899" x="8870950" y="4718050"/>
          <p14:tracePt t="90916" x="8864600" y="4730750"/>
          <p14:tracePt t="90932" x="8845550" y="4737100"/>
          <p14:tracePt t="90949" x="8807450" y="4756150"/>
          <p14:tracePt t="90953" x="8794750" y="4756150"/>
          <p14:tracePt t="90965" x="8782050" y="4762500"/>
          <p14:tracePt t="90982" x="8763000" y="4775200"/>
          <p14:tracePt t="91002" x="8743950" y="4787900"/>
          <p14:tracePt t="91032" x="8737600" y="4787900"/>
          <p14:tracePt t="91066" x="8724900" y="4800600"/>
          <p14:tracePt t="91083" x="8718550" y="4826000"/>
          <p14:tracePt t="91098" x="8693150" y="4876800"/>
          <p14:tracePt t="91116" x="8686800" y="4902200"/>
          <p14:tracePt t="91132" x="8686800" y="4914900"/>
          <p14:tracePt t="91149" x="8686800" y="4927600"/>
          <p14:tracePt t="91197" x="8686800" y="4933950"/>
          <p14:tracePt t="91205" x="8686800" y="4940300"/>
          <p14:tracePt t="91221" x="8680450" y="4946650"/>
          <p14:tracePt t="91232" x="8680450" y="4959350"/>
          <p14:tracePt t="91249" x="8680450" y="4972050"/>
          <p14:tracePt t="91266" x="8680450" y="5003800"/>
          <p14:tracePt t="91267" x="8680450" y="5022850"/>
          <p14:tracePt t="91283" x="8680450" y="5054600"/>
          <p14:tracePt t="91299" x="8680450" y="5118100"/>
          <p14:tracePt t="91300" x="8680450" y="5149850"/>
          <p14:tracePt t="91316" x="8680450" y="5213350"/>
          <p14:tracePt t="91332" x="8680450" y="5264150"/>
          <p14:tracePt t="91350" x="8680450" y="5321300"/>
          <p14:tracePt t="91366" x="8680450" y="5384800"/>
          <p14:tracePt t="91382" x="8680450" y="5448300"/>
          <p14:tracePt t="91399" x="8680450" y="5511800"/>
          <p14:tracePt t="91416" x="8686800" y="5562600"/>
          <p14:tracePt t="91418" x="8686800" y="5581650"/>
          <p14:tracePt t="91433" x="8686800" y="5607050"/>
          <p14:tracePt t="91449" x="8699500" y="5632450"/>
          <p14:tracePt t="91466" x="8705850" y="5651500"/>
          <p14:tracePt t="91483" x="8705850" y="5664200"/>
          <p14:tracePt t="91499" x="8705850" y="5676900"/>
          <p14:tracePt t="91516" x="8705850" y="5689600"/>
          <p14:tracePt t="91532" x="8705850" y="5702300"/>
          <p14:tracePt t="91549" x="8705850" y="5721350"/>
          <p14:tracePt t="91566" x="8705850" y="5727700"/>
          <p14:tracePt t="91598" x="8712200" y="5727700"/>
          <p14:tracePt t="91616" x="8712200" y="5734050"/>
          <p14:tracePt t="91649" x="8724900" y="5746750"/>
          <p14:tracePt t="91666" x="8737600" y="5746750"/>
          <p14:tracePt t="91682" x="8756650" y="5746750"/>
          <p14:tracePt t="91699" x="8832850" y="5740400"/>
          <p14:tracePt t="91716" x="9017000" y="5715000"/>
          <p14:tracePt t="91732" x="9194800" y="5702300"/>
          <p14:tracePt t="91749" x="9328150" y="5702300"/>
          <p14:tracePt t="91766" x="9410700" y="5702300"/>
          <p14:tracePt t="91782" x="9442450" y="5695950"/>
          <p14:tracePt t="91816" x="9442450" y="5689600"/>
          <p14:tracePt t="91833" x="9442450" y="5676900"/>
          <p14:tracePt t="91849" x="9442450" y="5657850"/>
          <p14:tracePt t="91853" x="9442450" y="5651500"/>
          <p14:tracePt t="91865" x="9448800" y="5619750"/>
          <p14:tracePt t="91882" x="9455150" y="5562600"/>
          <p14:tracePt t="91899" x="9461500" y="5467350"/>
          <p14:tracePt t="91916" x="9467850" y="5391150"/>
          <p14:tracePt t="91932" x="9486900" y="5308600"/>
          <p14:tracePt t="91949" x="9499600" y="5257800"/>
          <p14:tracePt t="91966" x="9518650" y="5226050"/>
          <p14:tracePt t="91983" x="9537700" y="5181600"/>
          <p14:tracePt t="91999" x="9556750" y="5130800"/>
          <p14:tracePt t="92016" x="9569450" y="5099050"/>
          <p14:tracePt t="92032" x="9575800" y="5080000"/>
          <p14:tracePt t="92049" x="9582150" y="5060950"/>
          <p14:tracePt t="92066" x="9588500" y="5048250"/>
          <p14:tracePt t="92083" x="9594850" y="5041900"/>
          <p14:tracePt t="92099" x="9594850" y="5029200"/>
          <p14:tracePt t="92116" x="9594850" y="5016500"/>
          <p14:tracePt t="92132" x="9594850" y="4997450"/>
          <p14:tracePt t="92149" x="9588500" y="4965700"/>
          <p14:tracePt t="92166" x="9588500" y="4946650"/>
          <p14:tracePt t="92182" x="9588500" y="4921250"/>
          <p14:tracePt t="92199" x="9588500" y="4889500"/>
          <p14:tracePt t="92216" x="9588500" y="4864100"/>
          <p14:tracePt t="92233" x="9588500" y="4851400"/>
          <p14:tracePt t="92249" x="9588500" y="4845050"/>
          <p14:tracePt t="92250" x="9588500" y="4838700"/>
          <p14:tracePt t="92284" x="9588500" y="4832350"/>
          <p14:tracePt t="92338" x="9582150" y="4832350"/>
          <p14:tracePt t="92353" x="9575800" y="4832350"/>
          <p14:tracePt t="92367" x="9563100" y="4826000"/>
          <p14:tracePt t="92382" x="9505950" y="4819650"/>
          <p14:tracePt t="92384" x="9423400" y="4819650"/>
          <p14:tracePt t="92399" x="9353550" y="4819650"/>
          <p14:tracePt t="92402" x="9264650" y="4832350"/>
          <p14:tracePt t="92415" x="9093200" y="4838700"/>
          <p14:tracePt t="92433" x="8921750" y="4851400"/>
          <p14:tracePt t="92449" x="8775700" y="4851400"/>
          <p14:tracePt t="92465" x="8693150" y="4851400"/>
          <p14:tracePt t="92483" x="8623300" y="4851400"/>
          <p14:tracePt t="92500" x="8604250" y="4851400"/>
          <p14:tracePt t="92516" x="8604250" y="4857750"/>
          <p14:tracePt t="92646" x="8604250" y="4876800"/>
          <p14:tracePt t="92653" x="8604250" y="4895850"/>
          <p14:tracePt t="92665" x="8604250" y="4940300"/>
          <p14:tracePt t="92683" x="8604250" y="5010150"/>
          <p14:tracePt t="92684" x="8604250" y="5060950"/>
          <p14:tracePt t="92699" x="8604250" y="5213350"/>
          <p14:tracePt t="92716" x="8636000" y="5397500"/>
          <p14:tracePt t="92733" x="8667750" y="5505450"/>
          <p14:tracePt t="92749" x="8674100" y="5594350"/>
          <p14:tracePt t="92766" x="8674100" y="5632450"/>
          <p14:tracePt t="92782" x="8674100" y="5651500"/>
          <p14:tracePt t="92799" x="8674100" y="5676900"/>
          <p14:tracePt t="92816" x="8674100" y="5689600"/>
          <p14:tracePt t="92833" x="8674100" y="5702300"/>
          <p14:tracePt t="92881" x="8674100" y="5708650"/>
          <p14:tracePt t="92944" x="8686800" y="5708650"/>
          <p14:tracePt t="92951" x="8712200" y="5695950"/>
          <p14:tracePt t="92966" x="8763000" y="5689600"/>
          <p14:tracePt t="92967" x="8826500" y="5670550"/>
          <p14:tracePt t="92982" x="9023350" y="5664200"/>
          <p14:tracePt t="92999" x="9334500" y="5645150"/>
          <p14:tracePt t="93016" x="9582150" y="5632450"/>
          <p14:tracePt t="93032" x="9798050" y="5619750"/>
          <p14:tracePt t="93049" x="9931400" y="5600700"/>
          <p14:tracePt t="93066" x="9963150" y="5600700"/>
          <p14:tracePt t="93083" x="9969500" y="5600700"/>
          <p14:tracePt t="93165" x="9975850" y="5600700"/>
          <p14:tracePt t="93211" x="9982200" y="5600700"/>
          <p14:tracePt t="93219" x="9988550" y="5600700"/>
          <p14:tracePt t="93227" x="9994900" y="5600700"/>
          <p14:tracePt t="93235" x="10001250" y="5600700"/>
          <p14:tracePt t="93249" x="10007600" y="5600700"/>
          <p14:tracePt t="93265" x="10020300" y="5613400"/>
          <p14:tracePt t="93282" x="10039350" y="5619750"/>
          <p14:tracePt t="93299" x="10058400" y="5626100"/>
          <p14:tracePt t="93316" x="10077450" y="5645150"/>
          <p14:tracePt t="93333" x="10096500" y="5664200"/>
          <p14:tracePt t="93349" x="10109200" y="5683250"/>
          <p14:tracePt t="93366" x="10140950" y="5746750"/>
          <p14:tracePt t="93382" x="10160000" y="5772150"/>
          <p14:tracePt t="93399" x="10179050" y="5797550"/>
          <p14:tracePt t="93416" x="10198100" y="5797550"/>
          <p14:tracePt t="93432" x="10204450" y="5797550"/>
          <p14:tracePt t="93449" x="10223500" y="5778500"/>
          <p14:tracePt t="93466" x="10248900" y="5740400"/>
          <p14:tracePt t="93483" x="10261600" y="5708650"/>
          <p14:tracePt t="93500" x="10267950" y="5664200"/>
          <p14:tracePt t="93516" x="10267950" y="5632450"/>
          <p14:tracePt t="93517" x="10267950" y="5613400"/>
          <p14:tracePt t="93533" x="10261600" y="5575300"/>
          <p14:tracePt t="93549" x="10236200" y="5575300"/>
          <p14:tracePt t="93566" x="10204450" y="5581650"/>
          <p14:tracePt t="93583" x="10153650" y="5594350"/>
          <p14:tracePt t="93599" x="10121900" y="5638800"/>
          <p14:tracePt t="93616" x="10109200" y="5695950"/>
          <p14:tracePt t="93632" x="10102850" y="5740400"/>
          <p14:tracePt t="93649" x="10115550" y="5778500"/>
          <p14:tracePt t="93666" x="10179050" y="5803900"/>
          <p14:tracePt t="93682" x="10325100" y="5803900"/>
          <p14:tracePt t="93699" x="10388600" y="5784850"/>
          <p14:tracePt t="93716" x="10420350" y="5740400"/>
          <p14:tracePt t="93733" x="10420350" y="5695950"/>
          <p14:tracePt t="93749" x="10420350" y="5626100"/>
          <p14:tracePt t="93766" x="10350500" y="5530850"/>
          <p14:tracePt t="93783" x="10274300" y="5467350"/>
          <p14:tracePt t="93799" x="10198100" y="5448300"/>
          <p14:tracePt t="93800" x="10166350" y="5448300"/>
          <p14:tracePt t="93815" x="10109200" y="5461000"/>
          <p14:tracePt t="93832" x="10058400" y="5511800"/>
          <p14:tracePt t="93849" x="10045700" y="5594350"/>
          <p14:tracePt t="93866" x="10045700" y="5670550"/>
          <p14:tracePt t="93882" x="10083800" y="5734050"/>
          <p14:tracePt t="93899" x="10166350" y="5759450"/>
          <p14:tracePt t="93916" x="10274300" y="5759450"/>
          <p14:tracePt t="93933" x="10382250" y="5740400"/>
          <p14:tracePt t="93934" x="10420350" y="5721350"/>
          <p14:tracePt t="93949" x="10452100" y="5695950"/>
          <p14:tracePt t="93966" x="10477500" y="5613400"/>
          <p14:tracePt t="93982" x="10477500" y="5568950"/>
          <p14:tracePt t="94000" x="10464800" y="5537200"/>
          <p14:tracePt t="94016" x="10426700" y="5518150"/>
          <p14:tracePt t="94032" x="10375900" y="5518150"/>
          <p14:tracePt t="94049" x="10312400" y="5537200"/>
          <p14:tracePt t="94066" x="10280650" y="5575300"/>
          <p14:tracePt t="94082" x="10267950" y="5613400"/>
          <p14:tracePt t="94099" x="10267950" y="5632450"/>
          <p14:tracePt t="94116" x="10280650" y="5645150"/>
          <p14:tracePt t="94132" x="10293350" y="5645150"/>
          <p14:tracePt t="94149" x="10318750" y="5619750"/>
          <p14:tracePt t="94166" x="10350500" y="5568950"/>
          <p14:tracePt t="94183" x="10401300" y="5492750"/>
          <p14:tracePt t="94199" x="10426700" y="5410200"/>
          <p14:tracePt t="94216" x="10439400" y="5340350"/>
          <p14:tracePt t="94232" x="10439400" y="5238750"/>
          <p14:tracePt t="94234" x="10439400" y="5194300"/>
          <p14:tracePt t="94249" x="10426700" y="5067300"/>
          <p14:tracePt t="94266" x="10394950" y="4953000"/>
          <p14:tracePt t="94283" x="10369550" y="4889500"/>
          <p14:tracePt t="94299" x="10363200" y="4889500"/>
          <p14:tracePt t="94333" x="10356850" y="4895850"/>
          <p14:tracePt t="94349" x="10312400" y="4959350"/>
          <p14:tracePt t="94366" x="10248900" y="5041900"/>
          <p14:tracePt t="94368" x="10229850" y="5092700"/>
          <p14:tracePt t="94382" x="10210800" y="5130800"/>
          <p14:tracePt t="94399" x="10191750" y="5251450"/>
          <p14:tracePt t="94416" x="10191750" y="5321300"/>
          <p14:tracePt t="94433" x="10198100" y="5359400"/>
          <p14:tracePt t="94449" x="10204450" y="5372100"/>
          <p14:tracePt t="94532" x="10204450" y="5378450"/>
          <p14:tracePt t="94540" x="10210800" y="5384800"/>
          <p14:tracePt t="94549" x="10217150" y="5416550"/>
          <p14:tracePt t="94566" x="10223500" y="5461000"/>
          <p14:tracePt t="94583" x="10229850" y="5556250"/>
          <p14:tracePt t="94599" x="10242550" y="5619750"/>
          <p14:tracePt t="94616" x="10255250" y="5695950"/>
          <p14:tracePt t="94632" x="10280650" y="5759450"/>
          <p14:tracePt t="94635" x="10287000" y="5784850"/>
          <p14:tracePt t="94649" x="10299700" y="5810250"/>
          <p14:tracePt t="94652" x="10299700" y="5822950"/>
          <p14:tracePt t="94666" x="10318750" y="5842000"/>
          <p14:tracePt t="94682" x="10350500" y="5867400"/>
          <p14:tracePt t="94699" x="10375900" y="5880100"/>
          <p14:tracePt t="94716" x="10420350" y="5880100"/>
          <p14:tracePt t="94732" x="10483850" y="5880100"/>
          <p14:tracePt t="94749" x="10598150" y="5854700"/>
          <p14:tracePt t="94766" x="10687050" y="5816600"/>
          <p14:tracePt t="94783" x="10795000" y="5765800"/>
          <p14:tracePt t="94785" x="10839450" y="5734050"/>
          <p14:tracePt t="94799" x="10909300" y="5664200"/>
          <p14:tracePt t="94816" x="10979150" y="5600700"/>
          <p14:tracePt t="94833" x="11017250" y="5568950"/>
          <p14:tracePt t="94849" x="11061700" y="5518150"/>
          <p14:tracePt t="94866" x="11093450" y="5473700"/>
          <p14:tracePt t="94882" x="11112500" y="5461000"/>
          <p14:tracePt t="94899" x="11118850" y="5454650"/>
          <p14:tracePt t="95004" x="11112500" y="5454650"/>
          <p14:tracePt t="95012" x="11093450" y="5441950"/>
          <p14:tracePt t="95020" x="11068050" y="5429250"/>
          <p14:tracePt t="95031" x="11042650" y="5410200"/>
          <p14:tracePt t="95049" x="10979150" y="5359400"/>
          <p14:tracePt t="95066" x="10922000" y="5308600"/>
          <p14:tracePt t="95068" x="10909300" y="5295900"/>
          <p14:tracePt t="95083" x="10902950" y="5289550"/>
          <p14:tracePt t="95099" x="10890250" y="5270500"/>
          <p14:tracePt t="95115" x="10883900" y="5251450"/>
          <p14:tracePt t="95132" x="10877550" y="5213350"/>
          <p14:tracePt t="95149" x="10871200" y="5137150"/>
          <p14:tracePt t="95166" x="10871200" y="5060950"/>
          <p14:tracePt t="95182" x="10871200" y="4965700"/>
          <p14:tracePt t="95199" x="10871200" y="4870450"/>
          <p14:tracePt t="95216" x="10890250" y="4737100"/>
          <p14:tracePt t="95233" x="10909300" y="4667250"/>
          <p14:tracePt t="95249" x="10928350" y="4597400"/>
          <p14:tracePt t="95266" x="10947400" y="4527550"/>
          <p14:tracePt t="95283" x="10953750" y="4470400"/>
          <p14:tracePt t="95299" x="10953750" y="4425950"/>
          <p14:tracePt t="95317" x="10941050" y="4394200"/>
          <p14:tracePt t="95333" x="10928350" y="4387850"/>
          <p14:tracePt t="95334" x="10902950" y="4387850"/>
          <p14:tracePt t="95349" x="10877550" y="4406900"/>
          <p14:tracePt t="95366" x="10763250" y="4495800"/>
          <p14:tracePt t="95382" x="10642600" y="4597400"/>
          <p14:tracePt t="95399" x="10534650" y="4686300"/>
          <p14:tracePt t="95416" x="10407650" y="4775200"/>
          <p14:tracePt t="95432" x="10337800" y="4883150"/>
          <p14:tracePt t="95449" x="10287000" y="4978400"/>
          <p14:tracePt t="95466" x="10248900" y="5080000"/>
          <p14:tracePt t="95467" x="10242550" y="5124450"/>
          <p14:tracePt t="95482" x="10242550" y="5149850"/>
          <p14:tracePt t="95499" x="10242550" y="5289550"/>
          <p14:tracePt t="95516" x="10255250" y="5353050"/>
          <p14:tracePt t="95533" x="10267950" y="5384800"/>
          <p14:tracePt t="95549" x="10287000" y="5403850"/>
          <p14:tracePt t="95566" x="10293350" y="5429250"/>
          <p14:tracePt t="95583" x="10299700" y="5448300"/>
          <p14:tracePt t="95599" x="10306050" y="5461000"/>
          <p14:tracePt t="95616" x="10306050" y="5467350"/>
          <p14:tracePt t="95618" x="10312400" y="5473700"/>
          <p14:tracePt t="95632" x="10312400" y="5486400"/>
          <p14:tracePt t="95649" x="10312400" y="5492750"/>
          <p14:tracePt t="95666" x="10312400" y="5518150"/>
          <p14:tracePt t="95683" x="10312400" y="5543550"/>
          <p14:tracePt t="95699" x="10306050" y="5575300"/>
          <p14:tracePt t="95716" x="10293350" y="5613400"/>
          <p14:tracePt t="95733" x="10274300" y="5638800"/>
          <p14:tracePt t="95749" x="10255250" y="5670550"/>
          <p14:tracePt t="95766" x="10242550" y="5695950"/>
          <p14:tracePt t="95782" x="10236200" y="5715000"/>
          <p14:tracePt t="95799" x="10236200" y="5721350"/>
          <p14:tracePt t="95816" x="10267950" y="5727700"/>
          <p14:tracePt t="95833" x="10458450" y="5734050"/>
          <p14:tracePt t="95849" x="10877550" y="5734050"/>
          <p14:tracePt t="95866" x="11271250" y="5734050"/>
          <p14:tracePt t="95882" x="11480800" y="5734050"/>
          <p14:tracePt t="95899" x="11531600" y="5734050"/>
          <p14:tracePt t="95916" x="11537950" y="5734050"/>
          <p14:tracePt t="95987" x="11531600" y="5734050"/>
          <p14:tracePt t="96003" x="11518900" y="5734050"/>
          <p14:tracePt t="96010" x="11461750" y="5740400"/>
          <p14:tracePt t="96033" x="11341100" y="5759450"/>
          <p14:tracePt t="96049" x="11182350" y="5797550"/>
          <p14:tracePt t="96066" x="11029950" y="5829300"/>
          <p14:tracePt t="96083" x="10896600" y="5835650"/>
          <p14:tracePt t="96099" x="10883900" y="5835650"/>
          <p14:tracePt t="96161" x="10871200" y="5835650"/>
          <p14:tracePt t="96223" x="10864850" y="5835650"/>
          <p14:tracePt t="96230" x="10845800" y="5835650"/>
          <p14:tracePt t="96249" x="10801350" y="5835650"/>
          <p14:tracePt t="96266" x="10788650" y="5835650"/>
          <p14:tracePt t="96316" x="10782300" y="5835650"/>
          <p14:tracePt t="96325" x="10775950" y="5835650"/>
          <p14:tracePt t="96340" x="10769600" y="5835650"/>
          <p14:tracePt t="96365" x="10756900" y="5835650"/>
          <p14:tracePt t="96371" x="10750550" y="5829300"/>
          <p14:tracePt t="96399" x="10737850" y="5822950"/>
          <p14:tracePt t="96451" x="10744200" y="5822950"/>
          <p14:tracePt t="96467" x="10750550" y="5822950"/>
          <p14:tracePt t="96491" x="10756900" y="5822950"/>
          <p14:tracePt t="96507" x="10763250" y="5822950"/>
          <p14:tracePt t="96515" x="10769600" y="5822950"/>
          <p14:tracePt t="96571" x="10763250" y="5822950"/>
          <p14:tracePt t="96578" x="10750550" y="5829300"/>
          <p14:tracePt t="96584" x="10725150" y="5835650"/>
          <p14:tracePt t="96599" x="10687050" y="5835650"/>
          <p14:tracePt t="96616" x="10617200" y="5842000"/>
          <p14:tracePt t="96632" x="10502900" y="5842000"/>
          <p14:tracePt t="96649" x="10445750" y="5842000"/>
          <p14:tracePt t="96665" x="10394950" y="5842000"/>
          <p14:tracePt t="96682" x="10350500" y="5842000"/>
          <p14:tracePt t="96699" x="10287000" y="5848350"/>
          <p14:tracePt t="96716" x="10242550" y="5848350"/>
          <p14:tracePt t="96732" x="10210800" y="5848350"/>
          <p14:tracePt t="96734" x="10204450" y="5848350"/>
          <p14:tracePt t="96909" x="10223500" y="5848350"/>
          <p14:tracePt t="96916" x="10255250" y="5842000"/>
          <p14:tracePt t="96933" x="10356850" y="5842000"/>
          <p14:tracePt t="96949" x="10528300" y="5848350"/>
          <p14:tracePt t="96966" x="10661650" y="5848350"/>
          <p14:tracePt t="96983" x="10731500" y="5848350"/>
          <p14:tracePt t="96999" x="10763250" y="5848350"/>
          <p14:tracePt t="97111" x="10756900" y="5848350"/>
          <p14:tracePt t="97119" x="10750550" y="5848350"/>
          <p14:tracePt t="97125" x="10744200" y="5848350"/>
          <p14:tracePt t="97135" x="10725150" y="5848350"/>
          <p14:tracePt t="97150" x="10712450" y="5848350"/>
          <p14:tracePt t="97166" x="10687050" y="5848350"/>
          <p14:tracePt t="97183" x="10617200" y="5848350"/>
          <p14:tracePt t="97199" x="10521950" y="5848350"/>
          <p14:tracePt t="97216" x="10414000" y="5848350"/>
          <p14:tracePt t="97233" x="10261600" y="5848350"/>
          <p14:tracePt t="97250" x="10115550" y="5861050"/>
          <p14:tracePt t="97266" x="9918700" y="5873750"/>
          <p14:tracePt t="97282" x="9734550" y="5911850"/>
          <p14:tracePt t="97299" x="9442450" y="5994400"/>
          <p14:tracePt t="97315" x="8921750" y="6140450"/>
          <p14:tracePt t="97332" x="8731250" y="6159500"/>
          <p14:tracePt t="97349" x="8642350" y="6159500"/>
          <p14:tracePt t="97366" x="8616950" y="6159500"/>
          <p14:tracePt t="97382" x="8610600" y="6165850"/>
          <p14:tracePt t="97459" x="8604250" y="6165850"/>
          <p14:tracePt t="97465" x="8566150" y="6159500"/>
          <p14:tracePt t="97474" x="8528050" y="6153150"/>
          <p14:tracePt t="97482" x="8483600" y="6153150"/>
          <p14:tracePt t="97499" x="8362950" y="6153150"/>
          <p14:tracePt t="97516" x="8261350" y="6153150"/>
          <p14:tracePt t="97533" x="8210550" y="6153150"/>
          <p14:tracePt t="97566" x="8229600" y="6153150"/>
          <p14:tracePt t="97582" x="8375650" y="6140450"/>
          <p14:tracePt t="97599" x="8947150" y="6108700"/>
          <p14:tracePt t="97616" x="9467850" y="6096000"/>
          <p14:tracePt t="97632" x="10052050" y="6096000"/>
          <p14:tracePt t="97649" x="10337800" y="6089650"/>
          <p14:tracePt t="97666" x="10420350" y="6089650"/>
          <p14:tracePt t="97682" x="10426700" y="6089650"/>
          <p14:tracePt t="97725" x="10426700" y="6083300"/>
          <p14:tracePt t="97749" x="10445750" y="6057900"/>
          <p14:tracePt t="97766" x="10471150" y="6026150"/>
          <p14:tracePt t="97782" x="10490200" y="6000750"/>
          <p14:tracePt t="97799" x="10490200" y="5988050"/>
          <p14:tracePt t="97816" x="10490200" y="5975350"/>
          <p14:tracePt t="97849" x="10490200" y="5969000"/>
          <p14:tracePt t="97866" x="10490200" y="5956300"/>
          <p14:tracePt t="97882" x="10483850" y="5937250"/>
          <p14:tracePt t="97899" x="10458450" y="5918200"/>
          <p14:tracePt t="97916" x="10414000" y="5892800"/>
          <p14:tracePt t="97933" x="10388600" y="5886450"/>
          <p14:tracePt t="97949" x="10369550" y="5880100"/>
          <p14:tracePt t="97983" x="10369550" y="5873750"/>
          <p14:tracePt t="98000" x="10369550" y="5867400"/>
          <p14:tracePt t="98110" x="10363200" y="5867400"/>
          <p14:tracePt t="98119" x="10356850" y="5867400"/>
          <p14:tracePt t="98125" x="10344150" y="5861050"/>
          <p14:tracePt t="98149" x="10318750" y="5861050"/>
          <p14:tracePt t="98165" x="10274300" y="5861050"/>
          <p14:tracePt t="98267" x="10267950" y="5861050"/>
          <p14:tracePt t="98276" x="10261600" y="5861050"/>
          <p14:tracePt t="98285" x="10261600" y="5867400"/>
          <p14:tracePt t="98299" x="10242550" y="5873750"/>
          <p14:tracePt t="98315" x="10204450" y="5886450"/>
          <p14:tracePt t="98332" x="10160000" y="5892800"/>
          <p14:tracePt t="98349" x="10096500" y="5892800"/>
          <p14:tracePt t="98365" x="10013950" y="5892800"/>
          <p14:tracePt t="98382" x="9912350" y="5892800"/>
          <p14:tracePt t="98399" x="9804400" y="5892800"/>
          <p14:tracePt t="98415" x="9709150" y="5892800"/>
          <p14:tracePt t="98432" x="9671050" y="5892800"/>
          <p14:tracePt t="98433" x="9664700" y="5892800"/>
          <p14:tracePt t="98503" x="9690100" y="5892800"/>
          <p14:tracePt t="98510" x="9734550" y="5892800"/>
          <p14:tracePt t="98532" x="9861550" y="5892800"/>
          <p14:tracePt t="98549" x="9899650" y="5899150"/>
          <p14:tracePt t="98880" x="9893300" y="5899150"/>
          <p14:tracePt t="98968" x="9899650" y="5899150"/>
          <p14:tracePt t="98976" x="9906000" y="5899150"/>
          <p14:tracePt t="98999" x="9925050" y="5899150"/>
          <p14:tracePt t="99016" x="9931400" y="5899150"/>
          <p14:tracePt t="99032" x="9950450" y="5899150"/>
          <p14:tracePt t="99049" x="9982200" y="5899150"/>
          <p14:tracePt t="99066" x="10045700" y="5892800"/>
          <p14:tracePt t="99083" x="10140950" y="5892800"/>
          <p14:tracePt t="99099" x="10248900" y="5892800"/>
          <p14:tracePt t="99116" x="10344150" y="5892800"/>
          <p14:tracePt t="99132" x="10375900" y="5892800"/>
          <p14:tracePt t="99237" x="10388600" y="5899150"/>
          <p14:tracePt t="99245" x="10401300" y="5905500"/>
          <p14:tracePt t="99251" x="10407650" y="5905500"/>
          <p14:tracePt t="99266" x="10420350" y="5911850"/>
          <p14:tracePt t="99282" x="10445750" y="5911850"/>
          <p14:tracePt t="99284" x="10458450" y="5911850"/>
          <p14:tracePt t="99299" x="10471150" y="5911850"/>
          <p14:tracePt t="99316" x="10502900" y="5911850"/>
          <p14:tracePt t="99333" x="10534650" y="5918200"/>
          <p14:tracePt t="99349" x="10579100" y="5918200"/>
          <p14:tracePt t="99366" x="10585450" y="5918200"/>
          <p14:tracePt t="99464" x="10585450" y="5911850"/>
          <p14:tracePt t="99472" x="10585450" y="5899150"/>
          <p14:tracePt t="99500" x="10547350" y="5899150"/>
          <p14:tracePt t="99516" x="10509250" y="5899150"/>
          <p14:tracePt t="99533" x="10445750" y="5892800"/>
          <p14:tracePt t="99549" x="10375900" y="5892800"/>
          <p14:tracePt t="99550" x="10331450" y="5886450"/>
          <p14:tracePt t="99566" x="10306050" y="5886450"/>
          <p14:tracePt t="99583" x="10274300" y="5886450"/>
          <p14:tracePt t="99599" x="10267950" y="5886450"/>
          <p14:tracePt t="99616" x="10261600" y="5886450"/>
          <p14:tracePt t="99669" x="10261600" y="5880100"/>
          <p14:tracePt t="99677" x="10267950" y="5873750"/>
          <p14:tracePt t="99699" x="10274300" y="5867400"/>
          <p14:tracePt t="99716" x="10318750" y="5854700"/>
          <p14:tracePt t="99732" x="10394950" y="5854700"/>
          <p14:tracePt t="99749" x="10521950" y="5848350"/>
          <p14:tracePt t="99766" x="10699750" y="5848350"/>
          <p14:tracePt t="99782" x="10833100" y="5848350"/>
          <p14:tracePt t="99799" x="10864850" y="5848350"/>
          <p14:tracePt t="99851" x="10852150" y="5848350"/>
          <p14:tracePt t="99857" x="10833100" y="5848350"/>
          <p14:tracePt t="99866" x="10826750" y="5848350"/>
          <p14:tracePt t="99882" x="10801350" y="5848350"/>
          <p14:tracePt t="99899" x="10782300" y="5848350"/>
          <p14:tracePt t="99916" x="10661650" y="5848350"/>
          <p14:tracePt t="99932" x="10534650" y="5848350"/>
          <p14:tracePt t="99949" x="10382250" y="5848350"/>
          <p14:tracePt t="99966" x="10312400" y="5848350"/>
          <p14:tracePt t="99983" x="10287000" y="5848350"/>
          <p14:tracePt t="99999" x="10287000" y="5842000"/>
          <p14:tracePt t="100016" x="10299700" y="5835650"/>
          <p14:tracePt t="100032" x="10325100" y="5829300"/>
          <p14:tracePt t="100049" x="10331450" y="5829300"/>
          <p14:tracePt t="100066" x="10337800" y="5829300"/>
          <p14:tracePt t="100083" x="10344150" y="5829300"/>
          <p14:tracePt t="100099" x="10356850" y="5829300"/>
          <p14:tracePt t="100117" x="10382250" y="5842000"/>
          <p14:tracePt t="100133" x="10382250" y="5848350"/>
          <p14:tracePt t="100149" x="10375900" y="5854700"/>
          <p14:tracePt t="100166" x="10280650" y="5861050"/>
          <p14:tracePt t="100182" x="10153650" y="5861050"/>
          <p14:tracePt t="100199" x="10020300" y="5861050"/>
          <p14:tracePt t="100216" x="9963150" y="5861050"/>
          <p14:tracePt t="100251" x="9969500" y="5854700"/>
          <p14:tracePt t="100266" x="9988550" y="5854700"/>
          <p14:tracePt t="100282" x="10090150" y="5854700"/>
          <p14:tracePt t="100299" x="10261600" y="5854700"/>
          <p14:tracePt t="100316" x="10471150" y="5873750"/>
          <p14:tracePt t="100333" x="10693400" y="5892800"/>
          <p14:tracePt t="100349" x="10814050" y="5911850"/>
          <p14:tracePt t="100366" x="10845800" y="5918200"/>
          <p14:tracePt t="100418" x="10845800" y="5924550"/>
          <p14:tracePt t="100425" x="10845800" y="5930900"/>
          <p14:tracePt t="100431" x="10845800" y="5943600"/>
          <p14:tracePt t="100449" x="10820400" y="5962650"/>
          <p14:tracePt t="100465" x="10788650" y="5969000"/>
          <p14:tracePt t="100482" x="10769600" y="5981700"/>
          <p14:tracePt t="100499" x="10750550" y="5994400"/>
          <p14:tracePt t="100504" x="10744200" y="5994400"/>
          <p14:tracePt t="100515" x="10725150" y="6000750"/>
          <p14:tracePt t="100517" x="10712450" y="6000750"/>
          <p14:tracePt t="100532" x="10693400" y="6007100"/>
          <p14:tracePt t="100549" x="10585450" y="6019800"/>
          <p14:tracePt t="100566" x="10426700" y="6038850"/>
          <p14:tracePt t="100583" x="10375900" y="6038850"/>
          <p14:tracePt t="100599" x="10325100" y="6038850"/>
          <p14:tracePt t="100616" x="10293350" y="6038850"/>
          <p14:tracePt t="100632" x="10280650" y="6038850"/>
          <p14:tracePt t="100678" x="10293350" y="6038850"/>
          <p14:tracePt t="100699" x="10325100" y="6045200"/>
          <p14:tracePt t="100716" x="10344150" y="6070600"/>
          <p14:tracePt t="100733" x="10344150" y="6083300"/>
          <p14:tracePt t="100749" x="10344150" y="6121400"/>
          <p14:tracePt t="100766" x="10337800" y="6146800"/>
          <p14:tracePt t="100782" x="10337800" y="6159500"/>
          <p14:tracePt t="100816" x="10337800" y="6165850"/>
          <p14:tracePt t="100832" x="10337800" y="6172200"/>
          <p14:tracePt t="100849" x="10337800" y="6178550"/>
          <p14:tracePt t="100897" x="10344150" y="6178550"/>
          <p14:tracePt t="100904" x="10350500" y="6178550"/>
          <p14:tracePt t="100916" x="10356850" y="6178550"/>
          <p14:tracePt t="100932" x="10363200" y="6178550"/>
          <p14:tracePt t="100949" x="10382250" y="6184900"/>
          <p14:tracePt t="100966" x="10394950" y="6197600"/>
          <p14:tracePt t="100967" x="10401300" y="6210300"/>
          <p14:tracePt t="100983" x="10420350" y="6242050"/>
          <p14:tracePt t="100999" x="10452100" y="6286500"/>
          <p14:tracePt t="101016" x="10490200" y="6324600"/>
          <p14:tracePt t="101033" x="10509250" y="6330950"/>
          <p14:tracePt t="101140" x="10515600" y="6330950"/>
          <p14:tracePt t="101164" x="10528300" y="6330950"/>
          <p14:tracePt t="101180" x="10534650" y="6330950"/>
          <p14:tracePt t="101187" x="10541000" y="6330950"/>
          <p14:tracePt t="101199" x="10547350" y="6324600"/>
          <p14:tracePt t="101216" x="10566400" y="6318250"/>
          <p14:tracePt t="101217" x="10579100" y="6318250"/>
          <p14:tracePt t="101233" x="10585450" y="6311900"/>
          <p14:tracePt t="101249" x="10591800" y="6305550"/>
          <p14:tracePt t="101266" x="10598150" y="6305550"/>
          <p14:tracePt t="101427" x="10604500" y="6305550"/>
          <p14:tracePt t="101453" x="10610850" y="6305550"/>
          <p14:tracePt t="101469" x="10617200" y="6305550"/>
          <p14:tracePt t="101477" x="10623550" y="6305550"/>
          <p14:tracePt t="101493" x="10629900" y="6305550"/>
          <p14:tracePt t="101502" x="10642600" y="6299200"/>
          <p14:tracePt t="101516" x="10655300" y="6292850"/>
          <p14:tracePt t="101532" x="10680700" y="6292850"/>
          <p14:tracePt t="101549" x="10687050" y="6286500"/>
          <p14:tracePt t="101840" x="10687050" y="6280150"/>
          <p14:tracePt t="101855" x="10693400" y="6280150"/>
          <p14:tracePt t="101862" x="10693400" y="6273800"/>
          <p14:tracePt t="101882" x="10699750" y="6273800"/>
          <p14:tracePt t="101899" x="10699750" y="6267450"/>
          <p14:tracePt t="101916" x="10706100" y="6261100"/>
          <p14:tracePt t="101997" x="10706100" y="6254750"/>
          <p14:tracePt t="102005" x="10706100" y="6248400"/>
          <p14:tracePt t="102390" x="10687050" y="6248400"/>
          <p14:tracePt t="102398" x="10617200" y="6229350"/>
          <p14:tracePt t="102416" x="10420350" y="6178550"/>
          <p14:tracePt t="102432" x="9994900" y="6096000"/>
          <p14:tracePt t="102449" x="9486900" y="5969000"/>
          <p14:tracePt t="102466" x="9036050" y="5835650"/>
          <p14:tracePt t="102483" x="8648700" y="5702300"/>
          <p14:tracePt t="102499" x="8388350" y="5613400"/>
          <p14:tracePt t="102516" x="8185150" y="5549900"/>
          <p14:tracePt t="102532" x="8096250" y="5530850"/>
          <p14:tracePt t="102549" x="8032750" y="5511800"/>
          <p14:tracePt t="102566" x="7981950" y="5505450"/>
          <p14:tracePt t="102583" x="7931150" y="5499100"/>
          <p14:tracePt t="102599" x="7899400" y="5492750"/>
          <p14:tracePt t="102616" x="7854950" y="5492750"/>
          <p14:tracePt t="102632" x="7759700" y="5492750"/>
          <p14:tracePt t="102649" x="7664450" y="5492750"/>
          <p14:tracePt t="102651" x="7581900" y="5511800"/>
          <p14:tracePt t="102666" x="7461250" y="5524500"/>
          <p14:tracePt t="102682" x="7334250" y="5530850"/>
          <p14:tracePt t="102699" x="7251700" y="5530850"/>
          <p14:tracePt t="102716" x="7175500" y="5537200"/>
          <p14:tracePt t="102749" x="7219950" y="5480050"/>
          <p14:tracePt t="102766" x="7296150" y="5454650"/>
          <p14:tracePt t="102996" x="7283450" y="5454650"/>
          <p14:tracePt t="103003" x="7270750" y="5454650"/>
          <p14:tracePt t="103016" x="7264400" y="5461000"/>
          <p14:tracePt t="103032" x="7251700" y="5461000"/>
          <p14:tracePt t="103049" x="7245350" y="5461000"/>
          <p14:tracePt t="103066" x="7239000" y="5467350"/>
          <p14:tracePt t="103082" x="7226300" y="5480050"/>
          <p14:tracePt t="103099" x="7219950" y="5492750"/>
          <p14:tracePt t="103117" x="7200900" y="5518150"/>
          <p14:tracePt t="103132" x="7188200" y="5524500"/>
          <p14:tracePt t="103149" x="7175500" y="5543550"/>
          <p14:tracePt t="103166" x="7156450" y="5568950"/>
          <p14:tracePt t="103182" x="7143750" y="5600700"/>
          <p14:tracePt t="103199" x="7143750" y="5626100"/>
          <p14:tracePt t="103216" x="7143750" y="5651500"/>
          <p14:tracePt t="103232" x="7143750" y="5670550"/>
          <p14:tracePt t="103249" x="7131050" y="5695950"/>
          <p14:tracePt t="103266" x="7099300" y="5721350"/>
          <p14:tracePt t="103282" x="7086600" y="5740400"/>
          <p14:tracePt t="103299" x="7086600" y="5746750"/>
          <p14:tracePt t="103342" x="7099300" y="5746750"/>
          <p14:tracePt t="103365" x="7169150" y="5721350"/>
          <p14:tracePt t="103382" x="7270750" y="5657850"/>
          <p14:tracePt t="103399" x="7397750" y="5556250"/>
          <p14:tracePt t="103416" x="7537450" y="5429250"/>
          <p14:tracePt t="103432" x="7651750" y="5289550"/>
          <p14:tracePt t="103449" x="7734300" y="5156200"/>
          <p14:tracePt t="103466" x="7778750" y="5048250"/>
          <p14:tracePt t="103482" x="7785100" y="4991100"/>
          <p14:tracePt t="103484" x="7785100" y="4959350"/>
          <p14:tracePt t="103499" x="7785100" y="4921250"/>
          <p14:tracePt t="103516" x="7785100" y="4895850"/>
          <p14:tracePt t="103532" x="7778750" y="4876800"/>
          <p14:tracePt t="103549" x="7759700" y="4857750"/>
          <p14:tracePt t="103566" x="7753350" y="4851400"/>
          <p14:tracePt t="103599" x="7753350" y="4889500"/>
          <p14:tracePt t="103616" x="7772400" y="4997450"/>
          <p14:tracePt t="103617" x="7797800" y="5060950"/>
          <p14:tracePt t="103632" x="7823200" y="5105400"/>
          <p14:tracePt t="103649" x="7924800" y="5232400"/>
          <p14:tracePt t="103666" x="7956550" y="5302250"/>
          <p14:tracePt t="103683" x="8007350" y="5391150"/>
          <p14:tracePt t="103699" x="8020050" y="5486400"/>
          <p14:tracePt t="103716" x="8020050" y="5549900"/>
          <p14:tracePt t="103733" x="8001000" y="5588000"/>
          <p14:tracePt t="103749" x="7950200" y="5613400"/>
          <p14:tracePt t="103766" x="7874000" y="5626100"/>
          <p14:tracePt t="103783" x="7626350" y="5607050"/>
          <p14:tracePt t="103799" x="7385050" y="5543550"/>
          <p14:tracePt t="103816" x="7080250" y="5429250"/>
          <p14:tracePt t="103833" x="6788150" y="5289550"/>
          <p14:tracePt t="103849" x="6464300" y="5092700"/>
          <p14:tracePt t="103866" x="6248400" y="4933950"/>
          <p14:tracePt t="103882" x="6127750" y="4813300"/>
          <p14:tracePt t="103899" x="6070600" y="4699000"/>
          <p14:tracePt t="103916" x="6057900" y="4533900"/>
          <p14:tracePt t="103932" x="6076950" y="4400550"/>
          <p14:tracePt t="103949" x="6134100" y="4267200"/>
          <p14:tracePt t="103966" x="6229350" y="4140200"/>
          <p14:tracePt t="103983" x="6413500" y="4025900"/>
          <p14:tracePt t="103999" x="6661150" y="3943350"/>
          <p14:tracePt t="104016" x="7188200" y="3911600"/>
          <p14:tracePt t="104032" x="7683500" y="3987800"/>
          <p14:tracePt t="104034" x="8001000" y="4102100"/>
          <p14:tracePt t="104049" x="8261350" y="4210050"/>
          <p14:tracePt t="104066" x="8667750" y="4559300"/>
          <p14:tracePt t="104082" x="8686800" y="4692650"/>
          <p14:tracePt t="104099" x="8642350" y="4851400"/>
          <p14:tracePt t="104116" x="8489950" y="5035550"/>
          <p14:tracePt t="104132" x="8331200" y="5149850"/>
          <p14:tracePt t="104149" x="8001000" y="5276850"/>
          <p14:tracePt t="104166" x="7607300" y="5314950"/>
          <p14:tracePt t="104182" x="7200900" y="5314950"/>
          <p14:tracePt t="104184" x="6902450" y="5264150"/>
          <p14:tracePt t="104199" x="6502400" y="5156200"/>
          <p14:tracePt t="104216" x="6184900" y="5029200"/>
          <p14:tracePt t="104232" x="6007100" y="4876800"/>
          <p14:tracePt t="104249" x="5981700" y="4768850"/>
          <p14:tracePt t="104266" x="6045200" y="4584700"/>
          <p14:tracePt t="104282" x="6203950" y="4406900"/>
          <p14:tracePt t="104299" x="6457950" y="4254500"/>
          <p14:tracePt t="104316" x="6826250" y="4184650"/>
          <p14:tracePt t="104332" x="7150100" y="4210050"/>
          <p14:tracePt t="104349" x="7486650" y="4432300"/>
          <p14:tracePt t="104366" x="7575550" y="4552950"/>
          <p14:tracePt t="104382" x="7607300" y="4673600"/>
          <p14:tracePt t="104399" x="7613650" y="4832350"/>
          <p14:tracePt t="104416" x="7588250" y="4965700"/>
          <p14:tracePt t="104433" x="7543800" y="5073650"/>
          <p14:tracePt t="104449" x="7493000" y="5143500"/>
          <p14:tracePt t="104466" x="7467600" y="5149850"/>
          <p14:tracePt t="104482" x="7461250" y="5156200"/>
          <p14:tracePt t="104499" x="7454900" y="5156200"/>
          <p14:tracePt t="104516" x="7454900" y="5143500"/>
          <p14:tracePt t="104532" x="7454900" y="5124450"/>
          <p14:tracePt t="104549" x="7454900" y="5092700"/>
          <p14:tracePt t="104566" x="7493000" y="5029200"/>
          <p14:tracePt t="104583" x="7543800" y="4978400"/>
          <p14:tracePt t="104599" x="7607300" y="4914900"/>
          <p14:tracePt t="104615" x="7658100" y="4870450"/>
          <p14:tracePt t="104632" x="7677150" y="4851400"/>
          <p14:tracePt t="104649" x="7677150" y="4826000"/>
          <p14:tracePt t="104666" x="7677150" y="4800600"/>
          <p14:tracePt t="104684" x="7664450" y="4749800"/>
          <p14:tracePt t="104701" x="7645400" y="4705350"/>
          <p14:tracePt t="104716" x="7620000" y="4648200"/>
          <p14:tracePt t="104732" x="7613650" y="4610100"/>
          <p14:tracePt t="104735" x="7607300" y="4578350"/>
          <p14:tracePt t="104750" x="7600950" y="4559300"/>
          <p14:tracePt t="104766" x="7600950" y="4533900"/>
          <p14:tracePt t="104783" x="7600950" y="4521200"/>
          <p14:tracePt t="104799" x="7600950" y="4502150"/>
          <p14:tracePt t="104816" x="7600950" y="4483100"/>
          <p14:tracePt t="104833" x="7600950" y="4470400"/>
          <p14:tracePt t="104849" x="7600950" y="4451350"/>
          <p14:tracePt t="104866" x="7594600" y="4406900"/>
          <p14:tracePt t="104869" x="7581900" y="4387850"/>
          <p14:tracePt t="104883" x="7562850" y="4356100"/>
          <p14:tracePt t="104886" x="7556500" y="4343400"/>
          <p14:tracePt t="104899" x="7505700" y="4279900"/>
          <p14:tracePt t="104916" x="7454900" y="4216400"/>
          <p14:tracePt t="104932" x="7391400" y="4165600"/>
          <p14:tracePt t="104949" x="7321550" y="4140200"/>
          <p14:tracePt t="104965" x="7175500" y="4127500"/>
          <p14:tracePt t="104982" x="6997700" y="4165600"/>
          <p14:tracePt t="104999" x="6769100" y="4248150"/>
          <p14:tracePt t="105016" x="6464300" y="4432300"/>
          <p14:tracePt t="105032" x="6203950" y="4654550"/>
          <p14:tracePt t="105049" x="5880100" y="5302250"/>
          <p14:tracePt t="105065" x="5822950" y="5835650"/>
          <p14:tracePt t="105083" x="5848350" y="6261100"/>
          <p14:tracePt t="105099" x="6000750" y="6661150"/>
          <p14:tracePt t="105116" x="6261100" y="6851650"/>
          <p14:tracePt t="105132" x="6483350" y="6851650"/>
          <p14:tracePt t="105149" x="6750050" y="6851650"/>
          <p14:tracePt t="105166" x="6972300" y="6794500"/>
          <p14:tracePt t="105182" x="7105650" y="6692900"/>
          <p14:tracePt t="105199" x="7251700" y="6400800"/>
          <p14:tracePt t="105216" x="7315200" y="5988050"/>
          <p14:tracePt t="105232" x="7308850" y="5537200"/>
          <p14:tracePt t="105249" x="7251700" y="5022850"/>
          <p14:tracePt t="105266" x="7131050" y="4667250"/>
          <p14:tracePt t="105283" x="7016750" y="4546600"/>
          <p14:tracePt t="105299" x="6845300" y="4495800"/>
          <p14:tracePt t="105316" x="6604000" y="4527550"/>
          <p14:tracePt t="105333" x="6502400" y="4622800"/>
          <p14:tracePt t="105349" x="6451600" y="4819650"/>
          <p14:tracePt t="105366" x="6477000" y="5003800"/>
          <p14:tracePt t="105382" x="6572250" y="5156200"/>
          <p14:tracePt t="105399" x="6711950" y="5232400"/>
          <p14:tracePt t="105416" x="6781800" y="5232400"/>
          <p14:tracePt t="105418" x="6800850" y="5232400"/>
          <p14:tracePt t="105432" x="6819900" y="5226050"/>
          <p14:tracePt t="105449" x="6851650" y="5207000"/>
          <p14:tracePt t="105465" x="6864350" y="5187950"/>
          <p14:tracePt t="105482" x="6864350" y="5181600"/>
          <p14:tracePt t="105536" x="6870700" y="5181600"/>
          <p14:tracePt t="105551" x="6877050" y="5181600"/>
          <p14:tracePt t="105561" x="6902450" y="5181600"/>
          <p14:tracePt t="105569" x="6940550" y="5181600"/>
          <p14:tracePt t="105583" x="7023100" y="5181600"/>
          <p14:tracePt t="105599" x="7423150" y="5181600"/>
          <p14:tracePt t="105616" x="7804150" y="5181600"/>
          <p14:tracePt t="105632" x="8267700" y="5181600"/>
          <p14:tracePt t="105649" x="8896350" y="5143500"/>
          <p14:tracePt t="105666" x="9544050" y="4997450"/>
          <p14:tracePt t="105683" x="10172700" y="4832350"/>
          <p14:tracePt t="105699" x="10617200" y="4654550"/>
          <p14:tracePt t="105716" x="10833100" y="4476750"/>
          <p14:tracePt t="105733" x="10915650" y="4400550"/>
          <p14:tracePt t="105734" x="10934700" y="4375150"/>
          <p14:tracePt t="105749" x="10934700" y="4356100"/>
          <p14:tracePt t="105766" x="10934700" y="4330700"/>
          <p14:tracePt t="105782" x="10928350" y="4305300"/>
          <p14:tracePt t="105799" x="10922000" y="4286250"/>
          <p14:tracePt t="105852" x="10922000" y="4279900"/>
          <p14:tracePt t="105868" x="10934700" y="4267200"/>
          <p14:tracePt t="105876" x="10947400" y="4254500"/>
          <p14:tracePt t="105899" x="10979150" y="4210050"/>
          <p14:tracePt t="105916" x="10985500" y="4171950"/>
          <p14:tracePt t="105932" x="10985500" y="4127500"/>
          <p14:tracePt t="105949" x="10909300" y="4044950"/>
          <p14:tracePt t="105966" x="10744200" y="4019550"/>
          <p14:tracePt t="105982" x="10566400" y="4013200"/>
          <p14:tracePt t="106000" x="10394950" y="4070350"/>
          <p14:tracePt t="106016" x="10242550" y="4229100"/>
          <p14:tracePt t="106032" x="10191750" y="4349750"/>
          <p14:tracePt t="106049" x="10191750" y="4521200"/>
          <p14:tracePt t="106066" x="10236200" y="4667250"/>
          <p14:tracePt t="106083" x="10337800" y="4787900"/>
          <p14:tracePt t="106099" x="10496550" y="4864100"/>
          <p14:tracePt t="106116" x="10661650" y="4902200"/>
          <p14:tracePt t="106132" x="10788650" y="4902200"/>
          <p14:tracePt t="106134" x="10852150" y="4876800"/>
          <p14:tracePt t="106149" x="10902950" y="4864100"/>
          <p14:tracePt t="106150" x="10953750" y="4838700"/>
          <p14:tracePt t="106165" x="11029950" y="4775200"/>
          <p14:tracePt t="106182" x="11042650" y="4718050"/>
          <p14:tracePt t="106199" x="11036300" y="4591050"/>
          <p14:tracePt t="106216" x="10953750" y="4457700"/>
          <p14:tracePt t="106233" x="10820400" y="4349750"/>
          <p14:tracePt t="106250" x="10661650" y="4311650"/>
          <p14:tracePt t="106265" x="10483850" y="4343400"/>
          <p14:tracePt t="106282" x="10179050" y="4514850"/>
          <p14:tracePt t="106299" x="10001250" y="4718050"/>
          <p14:tracePt t="106315" x="9848850" y="4997450"/>
          <p14:tracePt t="106333" x="9855200" y="5105400"/>
          <p14:tracePt t="106349" x="9956800" y="5200650"/>
          <p14:tracePt t="106365" x="10102850" y="5245100"/>
          <p14:tracePt t="106382" x="10293350" y="5251450"/>
          <p14:tracePt t="106399" x="10445750" y="5245100"/>
          <p14:tracePt t="106416" x="10528300" y="5213350"/>
          <p14:tracePt t="106432" x="10547350" y="5200650"/>
          <p14:tracePt t="106434" x="10547350" y="5194300"/>
          <p14:tracePt t="106449" x="10547350" y="5187950"/>
          <p14:tracePt t="106465" x="10547350" y="5181600"/>
          <p14:tracePt t="108480" x="10502900" y="5168900"/>
          <p14:tracePt t="108486" x="10394950" y="5092700"/>
          <p14:tracePt t="108499" x="10191750" y="4978400"/>
          <p14:tracePt t="108516" x="9442450" y="4679950"/>
          <p14:tracePt t="108517" x="8921750" y="4483100"/>
          <p14:tracePt t="108533" x="8286750" y="4235450"/>
          <p14:tracePt t="108549" x="5949950" y="3416300"/>
          <p14:tracePt t="108566" x="4178300" y="2978150"/>
          <p14:tracePt t="108583" x="2362200" y="2692400"/>
          <p14:tracePt t="108599" x="863600" y="2578100"/>
          <p14:tracePt t="109084" x="11333163" y="2752725"/>
          <p14:tracePt t="109091" x="10663238" y="2463800"/>
          <p14:tracePt t="109100" x="10017125" y="2174875"/>
          <p14:tracePt t="109107" x="9312275" y="1852613"/>
          <p14:tracePt t="109119" x="8580438" y="1487488"/>
          <p14:tracePt t="109122" x="7875588" y="1173163"/>
          <p14:tracePt t="109131" x="7297738" y="977900"/>
          <p14:tracePt t="109139" x="6754813" y="833438"/>
          <p14:tracePt t="109146" x="6405563" y="815975"/>
          <p14:tracePt t="109154" x="6227763" y="815975"/>
          <p14:tracePt t="109162" x="6091238" y="815975"/>
          <p14:tracePt t="109170" x="6015038" y="815975"/>
          <p14:tracePt t="109177" x="5997575" y="841375"/>
          <p14:tracePt t="109185" x="5997575" y="849313"/>
          <p14:tracePt t="109194" x="6049963" y="892175"/>
          <p14:tracePt t="109201" x="6151563" y="935038"/>
          <p14:tracePt t="109209" x="6389688" y="1028700"/>
          <p14:tracePt t="109217" x="6805613" y="1079500"/>
          <p14:tracePt t="109226" x="7467600" y="1122363"/>
          <p14:tracePt t="109233" x="8334375" y="1122363"/>
          <p14:tracePt t="109240" x="9107488" y="1122363"/>
          <p14:tracePt t="109247" x="9821863" y="1122363"/>
          <p14:tracePt t="109257" x="9923463" y="1122363"/>
          <p14:tracePt t="109343" x="9931400" y="1096963"/>
          <p14:tracePt t="109351" x="9923463" y="1062038"/>
          <p14:tracePt t="109359" x="9864725" y="1044575"/>
          <p14:tracePt t="109367" x="9677400" y="935038"/>
          <p14:tracePt t="109375" x="9439275" y="815975"/>
          <p14:tracePt t="109383" x="9074150" y="646113"/>
          <p14:tracePt t="109390" x="8605838" y="466725"/>
          <p14:tracePt t="109398" x="8088313" y="296863"/>
          <p14:tracePt t="109406" x="7459663" y="144463"/>
          <p14:tracePt t="109414" x="6719888" y="1746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587FC-9578-B5B6-5056-3A65923E9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Functional (</a:t>
            </a:r>
            <a:r>
              <a:rPr lang="en-IN" i="0" dirty="0">
                <a:solidFill>
                  <a:srgbClr val="1F1F1F"/>
                </a:solidFill>
                <a:effectLst/>
                <a:latin typeface="Source Sans Pro" panose="020B0604020202020204" pitchFamily="34" charset="0"/>
              </a:rPr>
              <a:t>capability) </a:t>
            </a:r>
            <a:r>
              <a:rPr lang="en-IN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82570-39DA-191E-12E5-EB2017013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413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000" dirty="0"/>
              <a:t>1Hz </a:t>
            </a:r>
          </a:p>
          <a:p>
            <a:pPr marL="514350" indent="-514350">
              <a:buAutoNum type="arabicPeriod"/>
            </a:pPr>
            <a:r>
              <a:rPr lang="en-IN" sz="2000" dirty="0"/>
              <a:t>Use a ticking Analog clock for tick detection</a:t>
            </a:r>
          </a:p>
          <a:p>
            <a:pPr marL="514350" indent="-514350">
              <a:buAutoNum type="arabicPeriod"/>
            </a:pPr>
            <a:r>
              <a:rPr lang="en-IN" sz="2000" dirty="0"/>
              <a:t>Resolution of the images captured should be at least 320x240</a:t>
            </a:r>
          </a:p>
          <a:p>
            <a:pPr marL="514350" indent="-514350">
              <a:buAutoNum type="arabicPeriod"/>
            </a:pPr>
            <a:r>
              <a:rPr lang="en-IN" sz="2000" dirty="0"/>
              <a:t>Every tick (or every second) image (no skip or drift) should be detected over a period of 30min</a:t>
            </a:r>
          </a:p>
          <a:p>
            <a:pPr marL="514350" indent="-514350">
              <a:buAutoNum type="arabicPeriod"/>
            </a:pPr>
            <a:r>
              <a:rPr lang="en-IN" sz="2000" dirty="0"/>
              <a:t>Images captured should be clear without skips, repeats or blurs </a:t>
            </a:r>
          </a:p>
          <a:p>
            <a:pPr marL="514350" indent="-514350">
              <a:buAutoNum type="arabicPeriod"/>
            </a:pPr>
            <a:r>
              <a:rPr lang="en-IN" sz="2000" dirty="0"/>
              <a:t>Each image saved should have the timestamp from the time of its capture .</a:t>
            </a:r>
          </a:p>
          <a:p>
            <a:pPr marL="514350" indent="-514350">
              <a:buAutoNum type="arabicPeriod"/>
            </a:pPr>
            <a:r>
              <a:rPr lang="en-IN" sz="2000" dirty="0"/>
              <a:t>Each image should be saved with unique, sequential number (1,2,3 …) corresponding to the tick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B6130DF-EC8C-D583-09E7-6C3DF8385116}"/>
              </a:ext>
            </a:extLst>
          </p:cNvPr>
          <p:cNvSpPr txBox="1">
            <a:spLocks/>
          </p:cNvSpPr>
          <p:nvPr/>
        </p:nvSpPr>
        <p:spPr>
          <a:xfrm>
            <a:off x="6460067" y="1876425"/>
            <a:ext cx="5554133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2000" dirty="0"/>
              <a:t>10Hz 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IN" sz="2000" dirty="0"/>
              <a:t>Use a ticking Digital clock for tick detection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IN" sz="2000" dirty="0"/>
              <a:t>Resolution of the images captured should be at least 320x240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IN" sz="2000" dirty="0"/>
              <a:t>Every tick (or every 1/10</a:t>
            </a:r>
            <a:r>
              <a:rPr lang="en-IN" sz="2000" baseline="30000" dirty="0"/>
              <a:t>th</a:t>
            </a:r>
            <a:r>
              <a:rPr lang="en-IN" sz="2000" dirty="0"/>
              <a:t> sec) image (no skip or drift) should be detected over a period of 3min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IN" sz="2000" dirty="0"/>
              <a:t>Images captured should be clear without skips, repeats or blurs </a:t>
            </a:r>
          </a:p>
          <a:p>
            <a:pPr marL="514350" indent="-514350">
              <a:buAutoNum type="arabicPeriod"/>
            </a:pPr>
            <a:r>
              <a:rPr lang="en-IN" sz="2000" dirty="0"/>
              <a:t>Each image saved should have the timestamp from the time of its capture 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IN" sz="2000" dirty="0"/>
              <a:t>Each image should be saved with unique, sequential number (1,2,3 …) corresponding to the tick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4C20EC2-D992-679F-E9A1-681E7F1077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07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269"/>
    </mc:Choice>
    <mc:Fallback xmlns="">
      <p:transition spd="slow" advTm="108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587EA38-6B7E-0290-A53E-6DFE33D034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806" y="1388407"/>
            <a:ext cx="7544727" cy="50917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5B766F9-74AD-0C72-0E59-BBDB45FF21DB}"/>
              </a:ext>
            </a:extLst>
          </p:cNvPr>
          <p:cNvSpPr txBox="1"/>
          <p:nvPr/>
        </p:nvSpPr>
        <p:spPr>
          <a:xfrm>
            <a:off x="338667" y="194733"/>
            <a:ext cx="103378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latin typeface="+mj-lt"/>
                <a:ea typeface="+mj-ea"/>
                <a:cs typeface="+mj-cs"/>
              </a:rPr>
              <a:t>Functional Design Overview and Diagrams</a:t>
            </a:r>
            <a:endParaRPr lang="en-IN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9B0C67-EA73-432A-55F1-CB0978D7CE09}"/>
              </a:ext>
            </a:extLst>
          </p:cNvPr>
          <p:cNvSpPr txBox="1"/>
          <p:nvPr/>
        </p:nvSpPr>
        <p:spPr>
          <a:xfrm>
            <a:off x="8127999" y="1295400"/>
            <a:ext cx="4174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Constraints</a:t>
            </a:r>
            <a:r>
              <a:rPr lang="en-IN" sz="1400" dirty="0"/>
              <a:t> </a:t>
            </a:r>
          </a:p>
          <a:p>
            <a:r>
              <a:rPr lang="en-IN" sz="1000" dirty="0"/>
              <a:t>Ring Buffer (input/output)    – RAM ~ 4GB</a:t>
            </a:r>
          </a:p>
          <a:p>
            <a:r>
              <a:rPr lang="en-IN" sz="1000" dirty="0"/>
              <a:t>Tick and Timing                       – CPU – 4 cores</a:t>
            </a:r>
          </a:p>
          <a:p>
            <a:r>
              <a:rPr lang="en-IN" sz="1000" dirty="0"/>
              <a:t>I/O Camera           	                   – Bounded in case of 10hz. (30Hz Logitech 	                       camera, and 3 samples in 100ms)</a:t>
            </a:r>
          </a:p>
        </p:txBody>
      </p:sp>
      <p:sp>
        <p:nvSpPr>
          <p:cNvPr id="6" name="Lightning Bolt 5">
            <a:extLst>
              <a:ext uri="{FF2B5EF4-FFF2-40B4-BE49-F238E27FC236}">
                <a16:creationId xmlns:a16="http://schemas.microsoft.com/office/drawing/2014/main" id="{BD27021C-8A69-984C-0E42-D4422F1713F0}"/>
              </a:ext>
            </a:extLst>
          </p:cNvPr>
          <p:cNvSpPr/>
          <p:nvPr/>
        </p:nvSpPr>
        <p:spPr>
          <a:xfrm rot="15279728">
            <a:off x="7107349" y="5523340"/>
            <a:ext cx="317552" cy="24293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8E19026-883E-72F0-1695-7FE1317E80FC}"/>
              </a:ext>
            </a:extLst>
          </p:cNvPr>
          <p:cNvSpPr/>
          <p:nvPr/>
        </p:nvSpPr>
        <p:spPr>
          <a:xfrm>
            <a:off x="3505201" y="5266268"/>
            <a:ext cx="1032933" cy="4233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00" dirty="0"/>
              <a:t>Input Ring Buffer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805A8A6-BCE6-2F3F-1107-4102B273401F}"/>
              </a:ext>
            </a:extLst>
          </p:cNvPr>
          <p:cNvSpPr/>
          <p:nvPr/>
        </p:nvSpPr>
        <p:spPr>
          <a:xfrm>
            <a:off x="6874933" y="5715001"/>
            <a:ext cx="931333" cy="4233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000" dirty="0"/>
              <a:t>Output Ring Buffer</a:t>
            </a:r>
          </a:p>
        </p:txBody>
      </p:sp>
      <p:sp>
        <p:nvSpPr>
          <p:cNvPr id="11" name="Lightning Bolt 10">
            <a:extLst>
              <a:ext uri="{FF2B5EF4-FFF2-40B4-BE49-F238E27FC236}">
                <a16:creationId xmlns:a16="http://schemas.microsoft.com/office/drawing/2014/main" id="{85A43EA9-D019-F694-7780-4DD60FD048F1}"/>
              </a:ext>
            </a:extLst>
          </p:cNvPr>
          <p:cNvSpPr/>
          <p:nvPr/>
        </p:nvSpPr>
        <p:spPr>
          <a:xfrm rot="15279728">
            <a:off x="3983151" y="5066139"/>
            <a:ext cx="317552" cy="242938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9ACC8CB-0C92-760E-D83E-338AF4EAC8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48288" y="2400059"/>
            <a:ext cx="3785353" cy="2610091"/>
          </a:xfrm>
          <a:prstGeom prst="rect">
            <a:avLst/>
          </a:prstGeom>
        </p:spPr>
      </p:pic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746B754D-D846-37F9-5343-DA39613264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87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687"/>
    </mc:Choice>
    <mc:Fallback xmlns="">
      <p:transition spd="slow" advTm="144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06" x="11555413" y="6670675"/>
          <p14:tracePt t="540" x="641350" y="6426200"/>
          <p14:tracePt t="556" x="1536700" y="6426200"/>
          <p14:tracePt t="573" x="2152650" y="6426200"/>
          <p14:tracePt t="590" x="2482850" y="6426200"/>
          <p14:tracePt t="606" x="2559050" y="6426200"/>
          <p14:tracePt t="623" x="2540000" y="6426200"/>
          <p14:tracePt t="639" x="2279650" y="6426200"/>
          <p14:tracePt t="656" x="1885950" y="6426200"/>
          <p14:tracePt t="673" x="1365250" y="6445250"/>
          <p14:tracePt t="689" x="723900" y="6457950"/>
          <p14:tracePt t="706" x="209550" y="6457950"/>
          <p14:tracePt t="723" x="0" y="6457950"/>
          <p14:tracePt t="773" x="292100" y="6369050"/>
          <p14:tracePt t="790" x="850900" y="6203950"/>
          <p14:tracePt t="806" x="1663700" y="6045200"/>
          <p14:tracePt t="823" x="2495550" y="5873750"/>
          <p14:tracePt t="839" x="3194050" y="5683250"/>
          <p14:tracePt t="856" x="3708400" y="5467350"/>
          <p14:tracePt t="873" x="4032250" y="5327650"/>
          <p14:tracePt t="890" x="4191000" y="5270500"/>
          <p14:tracePt t="907" x="4210050" y="5270500"/>
          <p14:tracePt t="923" x="4165600" y="5270500"/>
          <p14:tracePt t="940" x="4044950" y="5295900"/>
          <p14:tracePt t="956" x="3816350" y="5302250"/>
          <p14:tracePt t="973" x="3810000" y="5308600"/>
          <p14:tracePt t="1025" x="3797300" y="5314950"/>
          <p14:tracePt t="1034" x="3784600" y="5314950"/>
          <p14:tracePt t="1056" x="3778250" y="5321300"/>
          <p14:tracePt t="1074" x="3803650" y="5321300"/>
          <p14:tracePt t="1090" x="3848100" y="5308600"/>
          <p14:tracePt t="1106" x="3905250" y="5270500"/>
          <p14:tracePt t="1123" x="3937000" y="5245100"/>
          <p14:tracePt t="1140" x="3968750" y="5187950"/>
          <p14:tracePt t="1156" x="4000500" y="5048250"/>
          <p14:tracePt t="1159" x="4025900" y="4953000"/>
          <p14:tracePt t="1173" x="4057650" y="4864100"/>
          <p14:tracePt t="1189" x="4178300" y="4508500"/>
          <p14:tracePt t="1206" x="4432300" y="3917950"/>
          <p14:tracePt t="1223" x="4546600" y="3689350"/>
          <p14:tracePt t="1240" x="4622800" y="3575050"/>
          <p14:tracePt t="1256" x="4635500" y="3556000"/>
          <p14:tracePt t="1273" x="4635500" y="3549650"/>
          <p14:tracePt t="1306" x="4622800" y="3549650"/>
          <p14:tracePt t="1323" x="4603750" y="3543300"/>
          <p14:tracePt t="1379" x="4597400" y="3536950"/>
          <p14:tracePt t="1443" x="4603750" y="3536950"/>
          <p14:tracePt t="1450" x="4616450" y="3536950"/>
          <p14:tracePt t="1473" x="4654550" y="3536950"/>
          <p14:tracePt t="1490" x="4673600" y="3536950"/>
          <p14:tracePt t="1506" x="4679950" y="3536950"/>
          <p14:tracePt t="1523" x="4673600" y="3543300"/>
          <p14:tracePt t="1539" x="4654550" y="3549650"/>
          <p14:tracePt t="1576" x="4648200" y="3549650"/>
          <p14:tracePt t="1590" x="4641850" y="3549650"/>
          <p14:tracePt t="1606" x="4622800" y="3562350"/>
          <p14:tracePt t="1623" x="4616450" y="3575050"/>
          <p14:tracePt t="1640" x="4616450" y="3594100"/>
          <p14:tracePt t="1656" x="4603750" y="3619500"/>
          <p14:tracePt t="1673" x="4597400" y="3651250"/>
          <p14:tracePt t="1690" x="4584700" y="3670300"/>
          <p14:tracePt t="1706" x="4578350" y="3695700"/>
          <p14:tracePt t="1723" x="4572000" y="3733800"/>
          <p14:tracePt t="1740" x="4565650" y="3771900"/>
          <p14:tracePt t="1741" x="4565650" y="3790950"/>
          <p14:tracePt t="1756" x="4559300" y="3822700"/>
          <p14:tracePt t="1773" x="4508500" y="3968750"/>
          <p14:tracePt t="1789" x="4457700" y="4038600"/>
          <p14:tracePt t="1806" x="4387850" y="4127500"/>
          <p14:tracePt t="1823" x="4311650" y="4197350"/>
          <p14:tracePt t="1840" x="4248150" y="4235450"/>
          <p14:tracePt t="1856" x="4191000" y="4260850"/>
          <p14:tracePt t="1873" x="4146550" y="4279900"/>
          <p14:tracePt t="1890" x="4076700" y="4305300"/>
          <p14:tracePt t="1906" x="3917950" y="4324350"/>
          <p14:tracePt t="1923" x="3810000" y="4324350"/>
          <p14:tracePt t="1940" x="3727450" y="4324350"/>
          <p14:tracePt t="1956" x="3663950" y="4324350"/>
          <p14:tracePt t="1973" x="3638550" y="4330700"/>
          <p14:tracePt t="1990" x="3600450" y="4337050"/>
          <p14:tracePt t="2006" x="3581400" y="4337050"/>
          <p14:tracePt t="2023" x="3543300" y="4349750"/>
          <p14:tracePt t="2039" x="3467100" y="4362450"/>
          <p14:tracePt t="2056" x="3448050" y="4375150"/>
          <p14:tracePt t="2073" x="3422650" y="4381500"/>
          <p14:tracePt t="2090" x="3390900" y="4394200"/>
          <p14:tracePt t="2106" x="3352800" y="4406900"/>
          <p14:tracePt t="2123" x="3314700" y="4432300"/>
          <p14:tracePt t="2140" x="3282950" y="4457700"/>
          <p14:tracePt t="2156" x="3251200" y="4470400"/>
          <p14:tracePt t="2173" x="3244850" y="4470400"/>
          <p14:tracePt t="2189" x="3295650" y="4464050"/>
          <p14:tracePt t="2206" x="3371850" y="4425950"/>
          <p14:tracePt t="2223" x="3403600" y="4394200"/>
          <p14:tracePt t="2240" x="3403600" y="4387850"/>
          <p14:tracePt t="2299" x="3409950" y="4387850"/>
          <p14:tracePt t="2347" x="3409950" y="4394200"/>
          <p14:tracePt t="2403" x="3409950" y="4400550"/>
          <p14:tracePt t="2417" x="3429000" y="4400550"/>
          <p14:tracePt t="2449" x="3429000" y="4406900"/>
          <p14:tracePt t="2465" x="3429000" y="4419600"/>
          <p14:tracePt t="2480" x="3429000" y="4432300"/>
          <p14:tracePt t="2488" x="3429000" y="4438650"/>
          <p14:tracePt t="2496" x="3429000" y="4451350"/>
          <p14:tracePt t="2506" x="3429000" y="4457700"/>
          <p14:tracePt t="2523" x="3435350" y="4470400"/>
          <p14:tracePt t="2539" x="3435350" y="4483100"/>
          <p14:tracePt t="2556" x="3435350" y="4495800"/>
          <p14:tracePt t="2573" x="3435350" y="4527550"/>
          <p14:tracePt t="2590" x="3429000" y="4552950"/>
          <p14:tracePt t="2606" x="3429000" y="4565650"/>
          <p14:tracePt t="2640" x="3435350" y="4572000"/>
          <p14:tracePt t="2656" x="3448050" y="4578350"/>
          <p14:tracePt t="2673" x="3454400" y="4578350"/>
          <p14:tracePt t="2690" x="3460750" y="4591050"/>
          <p14:tracePt t="2740" x="3460750" y="4597400"/>
          <p14:tracePt t="2763" x="3460750" y="4603750"/>
          <p14:tracePt t="2843" x="3460750" y="4610100"/>
          <p14:tracePt t="2858" x="3460750" y="4616450"/>
          <p14:tracePt t="2866" x="3467100" y="4616450"/>
          <p14:tracePt t="2874" x="3473450" y="4622800"/>
          <p14:tracePt t="2889" x="3492500" y="4635500"/>
          <p14:tracePt t="2906" x="3505200" y="4641850"/>
          <p14:tracePt t="2923" x="3517900" y="4654550"/>
          <p14:tracePt t="2940" x="3536950" y="4667250"/>
          <p14:tracePt t="2956" x="3549650" y="4673600"/>
          <p14:tracePt t="2973" x="3556000" y="4673600"/>
          <p14:tracePt t="2990" x="3556000" y="4679950"/>
          <p14:tracePt t="3006" x="3562350" y="4679950"/>
          <p14:tracePt t="3070" x="3562350" y="4667250"/>
          <p14:tracePt t="3078" x="3562350" y="4654550"/>
          <p14:tracePt t="3089" x="3562350" y="4641850"/>
          <p14:tracePt t="3106" x="3562350" y="4610100"/>
          <p14:tracePt t="3123" x="3562350" y="4591050"/>
          <p14:tracePt t="3275" x="3556000" y="4591050"/>
          <p14:tracePt t="3284" x="3549650" y="4610100"/>
          <p14:tracePt t="3290" x="3530600" y="4648200"/>
          <p14:tracePt t="3306" x="3505200" y="4711700"/>
          <p14:tracePt t="3323" x="3409950" y="4914900"/>
          <p14:tracePt t="3339" x="3346450" y="5041900"/>
          <p14:tracePt t="3356" x="3295650" y="5092700"/>
          <p14:tracePt t="3373" x="3238500" y="5111750"/>
          <p14:tracePt t="3390" x="3175000" y="5124450"/>
          <p14:tracePt t="3406" x="3111500" y="5137150"/>
          <p14:tracePt t="3423" x="3028950" y="5156200"/>
          <p14:tracePt t="3424" x="2997200" y="5162550"/>
          <p14:tracePt t="3439" x="2959100" y="5175250"/>
          <p14:tracePt t="3456" x="2819400" y="5207000"/>
          <p14:tracePt t="3473" x="2724150" y="5213350"/>
          <p14:tracePt t="3490" x="2654300" y="5213350"/>
          <p14:tracePt t="3506" x="2609850" y="5219700"/>
          <p14:tracePt t="3523" x="2597150" y="5226050"/>
          <p14:tracePt t="3539" x="2590800" y="5226050"/>
          <p14:tracePt t="3557" x="2590800" y="5238750"/>
          <p14:tracePt t="3573" x="2584450" y="5257800"/>
          <p14:tracePt t="3574" x="2578100" y="5276850"/>
          <p14:tracePt t="3589" x="2571750" y="5321300"/>
          <p14:tracePt t="3607" x="2559050" y="5353050"/>
          <p14:tracePt t="3623" x="2540000" y="5454650"/>
          <p14:tracePt t="3640" x="2540000" y="5556250"/>
          <p14:tracePt t="3656" x="2540000" y="5664200"/>
          <p14:tracePt t="3673" x="2540000" y="5803900"/>
          <p14:tracePt t="3690" x="2571750" y="5918200"/>
          <p14:tracePt t="3706" x="2590800" y="6026150"/>
          <p14:tracePt t="3723" x="2616200" y="6108700"/>
          <p14:tracePt t="3740" x="2647950" y="6197600"/>
          <p14:tracePt t="3756" x="2679700" y="6242050"/>
          <p14:tracePt t="3773" x="2698750" y="6248400"/>
          <p14:tracePt t="3789" x="2717800" y="6254750"/>
          <p14:tracePt t="3806" x="2724150" y="6254750"/>
          <p14:tracePt t="3823" x="2730500" y="6248400"/>
          <p14:tracePt t="3840" x="2755900" y="6235700"/>
          <p14:tracePt t="3841" x="2768600" y="6223000"/>
          <p14:tracePt t="3856" x="2806700" y="6197600"/>
          <p14:tracePt t="3873" x="2857500" y="6191250"/>
          <p14:tracePt t="3890" x="2908300" y="6184900"/>
          <p14:tracePt t="3906" x="2952750" y="6178550"/>
          <p14:tracePt t="3923" x="3003550" y="6178550"/>
          <p14:tracePt t="3939" x="3073400" y="6210300"/>
          <p14:tracePt t="3956" x="3155950" y="6248400"/>
          <p14:tracePt t="3973" x="3225800" y="6261100"/>
          <p14:tracePt t="3990" x="3270250" y="6286500"/>
          <p14:tracePt t="3990" x="3276600" y="6305550"/>
          <p14:tracePt t="4006" x="3276600" y="6311900"/>
          <p14:tracePt t="4117" x="3263900" y="6299200"/>
          <p14:tracePt t="4123" x="3263900" y="6292850"/>
          <p14:tracePt t="4132" x="3263900" y="6273800"/>
          <p14:tracePt t="4156" x="3321050" y="6235700"/>
          <p14:tracePt t="4173" x="3352800" y="6210300"/>
          <p14:tracePt t="4190" x="3397250" y="6191250"/>
          <p14:tracePt t="4206" x="3409950" y="6184900"/>
          <p14:tracePt t="4223" x="3429000" y="6178550"/>
          <p14:tracePt t="4240" x="3448050" y="6159500"/>
          <p14:tracePt t="4256" x="3473450" y="6134100"/>
          <p14:tracePt t="4273" x="3492500" y="6115050"/>
          <p14:tracePt t="4273" x="3498850" y="6115050"/>
          <p14:tracePt t="4290" x="3498850" y="6108700"/>
          <p14:tracePt t="4306" x="3498850" y="6102350"/>
          <p14:tracePt t="4424" x="3498850" y="6096000"/>
          <p14:tracePt t="4519" x="3498850" y="6089650"/>
          <p14:tracePt t="4722" x="3498850" y="6083300"/>
          <p14:tracePt t="4728" x="3498850" y="6076950"/>
          <p14:tracePt t="4776" x="3498850" y="6070600"/>
          <p14:tracePt t="5013" x="3498850" y="6057900"/>
          <p14:tracePt t="5019" x="3498850" y="6045200"/>
          <p14:tracePt t="5040" x="3492500" y="6032500"/>
          <p14:tracePt t="5057" x="3486150" y="6000750"/>
          <p14:tracePt t="5073" x="3479800" y="5943600"/>
          <p14:tracePt t="5090" x="3467100" y="5848350"/>
          <p14:tracePt t="5107" x="3454400" y="5734050"/>
          <p14:tracePt t="5123" x="3403600" y="5454650"/>
          <p14:tracePt t="5140" x="3333750" y="5232400"/>
          <p14:tracePt t="5157" x="3295650" y="5003800"/>
          <p14:tracePt t="5173" x="3244850" y="4635500"/>
          <p14:tracePt t="5189" x="3200400" y="4197350"/>
          <p14:tracePt t="5206" x="3175000" y="3905250"/>
          <p14:tracePt t="5223" x="3175000" y="3752850"/>
          <p14:tracePt t="5240" x="3175000" y="3670300"/>
          <p14:tracePt t="5256" x="3175000" y="3587750"/>
          <p14:tracePt t="5273" x="3181350" y="3556000"/>
          <p14:tracePt t="5290" x="3194050" y="3517900"/>
          <p14:tracePt t="5306" x="3206750" y="3492500"/>
          <p14:tracePt t="5323" x="3213100" y="3467100"/>
          <p14:tracePt t="5356" x="3213100" y="3460750"/>
          <p14:tracePt t="5391" x="3213100" y="3454400"/>
          <p14:tracePt t="5406" x="3213100" y="3448050"/>
          <p14:tracePt t="5524" x="3225800" y="3441700"/>
          <p14:tracePt t="5532" x="3225800" y="3435350"/>
          <p14:tracePt t="5539" x="3225800" y="3429000"/>
          <p14:tracePt t="5556" x="3232150" y="3422650"/>
          <p14:tracePt t="5573" x="3244850" y="3397250"/>
          <p14:tracePt t="5589" x="3257550" y="3352800"/>
          <p14:tracePt t="5606" x="3276600" y="3314700"/>
          <p14:tracePt t="5623" x="3295650" y="3257550"/>
          <p14:tracePt t="5640" x="3308350" y="3213100"/>
          <p14:tracePt t="5656" x="3321050" y="3168650"/>
          <p14:tracePt t="5658" x="3321050" y="3149600"/>
          <p14:tracePt t="5673" x="3321050" y="3143250"/>
          <p14:tracePt t="5690" x="3327400" y="3105150"/>
          <p14:tracePt t="5706" x="3333750" y="3079750"/>
          <p14:tracePt t="5723" x="3333750" y="3048000"/>
          <p14:tracePt t="5740" x="3346450" y="3003550"/>
          <p14:tracePt t="5757" x="3365500" y="2965450"/>
          <p14:tracePt t="5773" x="3390900" y="2901950"/>
          <p14:tracePt t="5789" x="3422650" y="2819400"/>
          <p14:tracePt t="5807" x="3448050" y="2730500"/>
          <p14:tracePt t="5808" x="3460750" y="2660650"/>
          <p14:tracePt t="5823" x="3467100" y="2609850"/>
          <p14:tracePt t="5839" x="3467100" y="2578100"/>
          <p14:tracePt t="5856" x="3467100" y="2552700"/>
          <p14:tracePt t="5873" x="3448050" y="2527300"/>
          <p14:tracePt t="5890" x="3422650" y="2508250"/>
          <p14:tracePt t="5907" x="3359150" y="2482850"/>
          <p14:tracePt t="5923" x="3251200" y="2463800"/>
          <p14:tracePt t="5940" x="3111500" y="2438400"/>
          <p14:tracePt t="5940" x="3028950" y="2419350"/>
          <p14:tracePt t="5956" x="2908300" y="2419350"/>
          <p14:tracePt t="5973" x="2832100" y="2419350"/>
          <p14:tracePt t="5990" x="2800350" y="2432050"/>
          <p14:tracePt t="6006" x="2774950" y="2476500"/>
          <p14:tracePt t="6023" x="2768600" y="2590800"/>
          <p14:tracePt t="6039" x="2768600" y="2768600"/>
          <p14:tracePt t="6056" x="2794000" y="2940050"/>
          <p14:tracePt t="6073" x="2819400" y="3073400"/>
          <p14:tracePt t="6074" x="2851150" y="3143250"/>
          <p14:tracePt t="6089" x="2876550" y="3187700"/>
          <p14:tracePt t="6106" x="3016250" y="3276600"/>
          <p14:tracePt t="6123" x="3143250" y="3289300"/>
          <p14:tracePt t="6140" x="3397250" y="3276600"/>
          <p14:tracePt t="6156" x="3663950" y="3181350"/>
          <p14:tracePt t="6173" x="3822700" y="3117850"/>
          <p14:tracePt t="6189" x="3930650" y="3041650"/>
          <p14:tracePt t="6206" x="3943350" y="3009900"/>
          <p14:tracePt t="6222" x="3898900" y="2940050"/>
          <p14:tracePt t="6240" x="3822700" y="2889250"/>
          <p14:tracePt t="6256" x="3752850" y="2863850"/>
          <p14:tracePt t="6273" x="3683000" y="2857500"/>
          <p14:tracePt t="6289" x="3619500" y="2857500"/>
          <p14:tracePt t="6306" x="3600450" y="2857500"/>
          <p14:tracePt t="6323" x="3594100" y="2857500"/>
          <p14:tracePt t="6340" x="3587750" y="2857500"/>
          <p14:tracePt t="6397" x="3581400" y="2857500"/>
          <p14:tracePt t="6404" x="3575050" y="2857500"/>
          <p14:tracePt t="6428" x="3568700" y="2863850"/>
          <p14:tracePt t="6878" x="3562350" y="2863850"/>
          <p14:tracePt t="6887" x="3524250" y="2863850"/>
          <p14:tracePt t="6907" x="3238500" y="2743200"/>
          <p14:tracePt t="6923" x="2800350" y="2654300"/>
          <p14:tracePt t="6940" x="2628900" y="2628900"/>
          <p14:tracePt t="6956" x="2527300" y="2622550"/>
          <p14:tracePt t="6973" x="2425700" y="2622550"/>
          <p14:tracePt t="6990" x="2362200" y="2622550"/>
          <p14:tracePt t="7006" x="2317750" y="2622550"/>
          <p14:tracePt t="7023" x="2279650" y="2622550"/>
          <p14:tracePt t="7040" x="2247900" y="2622550"/>
          <p14:tracePt t="7056" x="2216150" y="2622550"/>
          <p14:tracePt t="7073" x="2190750" y="2622550"/>
          <p14:tracePt t="7090" x="2133600" y="2597150"/>
          <p14:tracePt t="7107" x="2076450" y="2571750"/>
          <p14:tracePt t="7123" x="1955800" y="2495550"/>
          <p14:tracePt t="7140" x="1835150" y="2438400"/>
          <p14:tracePt t="7156" x="1644650" y="2362200"/>
          <p14:tracePt t="7173" x="1397000" y="2273300"/>
          <p14:tracePt t="7190" x="1238250" y="2197100"/>
          <p14:tracePt t="7206" x="1035050" y="2108200"/>
          <p14:tracePt t="7223" x="939800" y="2101850"/>
          <p14:tracePt t="7239" x="876300" y="2095500"/>
          <p14:tracePt t="7256" x="800100" y="2133600"/>
          <p14:tracePt t="7273" x="730250" y="2235200"/>
          <p14:tracePt t="7289" x="666750" y="2368550"/>
          <p14:tracePt t="7306" x="635000" y="2508250"/>
          <p14:tracePt t="7323" x="628650" y="2584450"/>
          <p14:tracePt t="7339" x="654050" y="2667000"/>
          <p14:tracePt t="7356" x="768350" y="2743200"/>
          <p14:tracePt t="7373" x="914400" y="2749550"/>
          <p14:tracePt t="7390" x="1085850" y="2749550"/>
          <p14:tracePt t="7406" x="1295400" y="2692400"/>
          <p14:tracePt t="7423" x="1466850" y="2622550"/>
          <p14:tracePt t="7440" x="1562100" y="2552700"/>
          <p14:tracePt t="7456" x="1581150" y="2514600"/>
          <p14:tracePt t="7473" x="1581150" y="2482850"/>
          <p14:tracePt t="7490" x="1549400" y="2438400"/>
          <p14:tracePt t="7491" x="1511300" y="2419350"/>
          <p14:tracePt t="7506" x="1403350" y="2381250"/>
          <p14:tracePt t="7522" x="1308100" y="2374900"/>
          <p14:tracePt t="7539" x="1193800" y="2374900"/>
          <p14:tracePt t="7556" x="1104900" y="2374900"/>
          <p14:tracePt t="7573" x="1073150" y="2381250"/>
          <p14:tracePt t="7590" x="1060450" y="2393950"/>
          <p14:tracePt t="7606" x="1054100" y="2432050"/>
          <p14:tracePt t="7623" x="1054100" y="2501900"/>
          <p14:tracePt t="7639" x="1066800" y="2559050"/>
          <p14:tracePt t="7656" x="1079500" y="2578100"/>
          <p14:tracePt t="7673" x="1092200" y="2584450"/>
          <p14:tracePt t="7690" x="1104900" y="2590800"/>
          <p14:tracePt t="7706" x="1123950" y="2590800"/>
          <p14:tracePt t="7723" x="1155700" y="2590800"/>
          <p14:tracePt t="7740" x="1168400" y="2590800"/>
          <p14:tracePt t="7756" x="1174750" y="2590800"/>
          <p14:tracePt t="7820" x="1181100" y="2590800"/>
          <p14:tracePt t="7836" x="1200150" y="2590800"/>
          <p14:tracePt t="7843" x="1212850" y="2590800"/>
          <p14:tracePt t="7856" x="1231900" y="2590800"/>
          <p14:tracePt t="7873" x="1295400" y="2597150"/>
          <p14:tracePt t="7890" x="1504950" y="2622550"/>
          <p14:tracePt t="7906" x="2146300" y="2768600"/>
          <p14:tracePt t="7923" x="2857500" y="2921000"/>
          <p14:tracePt t="7940" x="3632200" y="3035300"/>
          <p14:tracePt t="7956" x="4349750" y="3086100"/>
          <p14:tracePt t="7973" x="4781550" y="3086100"/>
          <p14:tracePt t="7990" x="4978400" y="3079750"/>
          <p14:tracePt t="8006" x="5086350" y="3060700"/>
          <p14:tracePt t="8023" x="5130800" y="3035300"/>
          <p14:tracePt t="8039" x="5143500" y="3028950"/>
          <p14:tracePt t="8056" x="5162550" y="3009900"/>
          <p14:tracePt t="8073" x="5162550" y="3003550"/>
          <p14:tracePt t="8090" x="5168900" y="2990850"/>
          <p14:tracePt t="8106" x="5181600" y="2971800"/>
          <p14:tracePt t="8123" x="5213350" y="2940050"/>
          <p14:tracePt t="8140" x="5283200" y="2914650"/>
          <p14:tracePt t="8156" x="5391150" y="2914650"/>
          <p14:tracePt t="8173" x="5473700" y="2914650"/>
          <p14:tracePt t="8174" x="5505450" y="2914650"/>
          <p14:tracePt t="8190" x="5518150" y="2914650"/>
          <p14:tracePt t="8206" x="5524500" y="2914650"/>
          <p14:tracePt t="8284" x="5518150" y="2914650"/>
          <p14:tracePt t="8300" x="5505450" y="2895600"/>
          <p14:tracePt t="8308" x="5499100" y="2895600"/>
          <p14:tracePt t="8315" x="5492750" y="2895600"/>
          <p14:tracePt t="8339" x="5486400" y="2889250"/>
          <p14:tracePt t="8356" x="5473700" y="2882900"/>
          <p14:tracePt t="8373" x="5461000" y="2870200"/>
          <p14:tracePt t="8390" x="5441950" y="2863850"/>
          <p14:tracePt t="8406" x="5435600" y="2863850"/>
          <p14:tracePt t="8423" x="5422900" y="2863850"/>
          <p14:tracePt t="8440" x="5403850" y="2863850"/>
          <p14:tracePt t="8456" x="5391150" y="2863850"/>
          <p14:tracePt t="8457" x="5378450" y="2863850"/>
          <p14:tracePt t="8472" x="5365750" y="2863850"/>
          <p14:tracePt t="8490" x="5353050" y="2863850"/>
          <p14:tracePt t="8506" x="5340350" y="2863850"/>
          <p14:tracePt t="8523" x="5334000" y="2863850"/>
          <p14:tracePt t="8539" x="5314950" y="2863850"/>
          <p14:tracePt t="8557" x="5289550" y="2863850"/>
          <p14:tracePt t="8558" x="5270500" y="2863850"/>
          <p14:tracePt t="8572" x="5264150" y="2863850"/>
          <p14:tracePt t="8590" x="5226050" y="2863850"/>
          <p14:tracePt t="8606" x="5162550" y="2863850"/>
          <p14:tracePt t="8623" x="5111750" y="2863850"/>
          <p14:tracePt t="8640" x="5073650" y="2863850"/>
          <p14:tracePt t="8656" x="5041900" y="2863850"/>
          <p14:tracePt t="8673" x="5010150" y="2863850"/>
          <p14:tracePt t="8690" x="4972050" y="2863850"/>
          <p14:tracePt t="8706" x="4959350" y="2870200"/>
          <p14:tracePt t="8723" x="4933950" y="2882900"/>
          <p14:tracePt t="8740" x="4914900" y="2889250"/>
          <p14:tracePt t="8756" x="4883150" y="2914650"/>
          <p14:tracePt t="8773" x="4864100" y="2933700"/>
          <p14:tracePt t="8790" x="4851400" y="2978150"/>
          <p14:tracePt t="8807" x="4845050" y="3003550"/>
          <p14:tracePt t="8823" x="4845050" y="3028950"/>
          <p14:tracePt t="8840" x="4845050" y="3060700"/>
          <p14:tracePt t="8856" x="4845050" y="3117850"/>
          <p14:tracePt t="8873" x="4883150" y="3175000"/>
          <p14:tracePt t="8890" x="4984750" y="3263900"/>
          <p14:tracePt t="8906" x="5086350" y="3302000"/>
          <p14:tracePt t="8923" x="5200650" y="3327400"/>
          <p14:tracePt t="8940" x="5353050" y="3333750"/>
          <p14:tracePt t="8957" x="5461000" y="3333750"/>
          <p14:tracePt t="8973" x="5575300" y="3327400"/>
          <p14:tracePt t="8990" x="5638800" y="3302000"/>
          <p14:tracePt t="9007" x="5670550" y="3257550"/>
          <p14:tracePt t="9023" x="5670550" y="3225800"/>
          <p14:tracePt t="9039" x="5664200" y="3168650"/>
          <p14:tracePt t="9056" x="5638800" y="3124200"/>
          <p14:tracePt t="9073" x="5575300" y="3060700"/>
          <p14:tracePt t="9090" x="5499100" y="3009900"/>
          <p14:tracePt t="9106" x="5441950" y="2971800"/>
          <p14:tracePt t="9123" x="5391150" y="2965450"/>
          <p14:tracePt t="9140" x="5346700" y="2965450"/>
          <p14:tracePt t="9157" x="5302250" y="2965450"/>
          <p14:tracePt t="9157" x="5270500" y="2965450"/>
          <p14:tracePt t="9173" x="5175250" y="2965450"/>
          <p14:tracePt t="9190" x="5105400" y="2965450"/>
          <p14:tracePt t="9206" x="5048250" y="2978150"/>
          <p14:tracePt t="9223" x="5016500" y="2990850"/>
          <p14:tracePt t="9240" x="4997450" y="3003550"/>
          <p14:tracePt t="9256" x="4984750" y="3009900"/>
          <p14:tracePt t="9273" x="4984750" y="3016250"/>
          <p14:tracePt t="9289" x="4984750" y="3028950"/>
          <p14:tracePt t="9290" x="4984750" y="3035300"/>
          <p14:tracePt t="9306" x="4984750" y="3054350"/>
          <p14:tracePt t="9323" x="4984750" y="3067050"/>
          <p14:tracePt t="9340" x="4984750" y="3079750"/>
          <p14:tracePt t="9356" x="4991100" y="3092450"/>
          <p14:tracePt t="9373" x="4997450" y="3105150"/>
          <p14:tracePt t="9390" x="5016500" y="3124200"/>
          <p14:tracePt t="9406" x="5035550" y="3143250"/>
          <p14:tracePt t="9423" x="5060950" y="3149600"/>
          <p14:tracePt t="9440" x="5099050" y="3155950"/>
          <p14:tracePt t="9456" x="5156200" y="3162300"/>
          <p14:tracePt t="9473" x="5219700" y="3162300"/>
          <p14:tracePt t="9490" x="5264150" y="3162300"/>
          <p14:tracePt t="9506" x="5308600" y="3162300"/>
          <p14:tracePt t="9523" x="5327650" y="3162300"/>
          <p14:tracePt t="9540" x="5334000" y="3162300"/>
          <p14:tracePt t="9556" x="5340350" y="3155950"/>
          <p14:tracePt t="9573" x="5346700" y="3143250"/>
          <p14:tracePt t="9590" x="5372100" y="3117850"/>
          <p14:tracePt t="9606" x="5384800" y="3105150"/>
          <p14:tracePt t="9623" x="5403850" y="3086100"/>
          <p14:tracePt t="9640" x="5410200" y="3067050"/>
          <p14:tracePt t="9656" x="5416550" y="3048000"/>
          <p14:tracePt t="9673" x="5416550" y="3041650"/>
          <p14:tracePt t="9689" x="5416550" y="3016250"/>
          <p14:tracePt t="9706" x="5410200" y="2990850"/>
          <p14:tracePt t="9723" x="5391150" y="2971800"/>
          <p14:tracePt t="9740" x="5365750" y="2959100"/>
          <p14:tracePt t="9756" x="5327650" y="2952750"/>
          <p14:tracePt t="9773" x="5314950" y="2952750"/>
          <p14:tracePt t="9789" x="5289550" y="2952750"/>
          <p14:tracePt t="9806" x="5257800" y="2952750"/>
          <p14:tracePt t="9823" x="5226050" y="2952750"/>
          <p14:tracePt t="9840" x="5194300" y="2952750"/>
          <p14:tracePt t="9857" x="5162550" y="2971800"/>
          <p14:tracePt t="9873" x="5143500" y="2978150"/>
          <p14:tracePt t="9906" x="5130800" y="2990850"/>
          <p14:tracePt t="9923" x="5130800" y="2997200"/>
          <p14:tracePt t="9956" x="5124450" y="3003550"/>
          <p14:tracePt t="10053" x="5105400" y="3003550"/>
          <p14:tracePt t="10068" x="5092700" y="3003550"/>
          <p14:tracePt t="10076" x="5080000" y="3003550"/>
          <p14:tracePt t="10106" x="5073650" y="3003550"/>
          <p14:tracePt t="10123" x="5060950" y="3003550"/>
          <p14:tracePt t="10416" x="5067300" y="3003550"/>
          <p14:tracePt t="10423" x="5111750" y="3022600"/>
          <p14:tracePt t="10431" x="5187950" y="3041650"/>
          <p14:tracePt t="10440" x="5334000" y="3073400"/>
          <p14:tracePt t="10456" x="5664200" y="3111500"/>
          <p14:tracePt t="10473" x="6121400" y="3149600"/>
          <p14:tracePt t="10490" x="6515100" y="3149600"/>
          <p14:tracePt t="10506" x="6775450" y="3149600"/>
          <p14:tracePt t="10523" x="6940550" y="3149600"/>
          <p14:tracePt t="10540" x="7023100" y="3136900"/>
          <p14:tracePt t="10556" x="7061200" y="3117850"/>
          <p14:tracePt t="10573" x="7073900" y="3105150"/>
          <p14:tracePt t="10590" x="7080250" y="3086100"/>
          <p14:tracePt t="10606" x="7086600" y="3073400"/>
          <p14:tracePt t="10623" x="7092950" y="3060700"/>
          <p14:tracePt t="10639" x="7099300" y="3048000"/>
          <p14:tracePt t="10656" x="7105650" y="3022600"/>
          <p14:tracePt t="10673" x="7112000" y="3009900"/>
          <p14:tracePt t="10690" x="7124700" y="2990850"/>
          <p14:tracePt t="10691" x="7137400" y="2978150"/>
          <p14:tracePt t="10706" x="7156450" y="2952750"/>
          <p14:tracePt t="10723" x="7181850" y="2933700"/>
          <p14:tracePt t="10739" x="7207250" y="2914650"/>
          <p14:tracePt t="10756" x="7232650" y="2895600"/>
          <p14:tracePt t="10773" x="7251700" y="2882900"/>
          <p14:tracePt t="10789" x="7264400" y="2876550"/>
          <p14:tracePt t="10806" x="7277100" y="2863850"/>
          <p14:tracePt t="10823" x="7296150" y="2838450"/>
          <p14:tracePt t="10824" x="7302500" y="2838450"/>
          <p14:tracePt t="10871" x="7302500" y="2832100"/>
          <p14:tracePt t="10878" x="7302500" y="2825750"/>
          <p14:tracePt t="10943" x="7289800" y="2825750"/>
          <p14:tracePt t="10958" x="7283450" y="2825750"/>
          <p14:tracePt t="10966" x="7277100" y="2825750"/>
          <p14:tracePt t="10975" x="7270750" y="2825750"/>
          <p14:tracePt t="10990" x="7258050" y="2825750"/>
          <p14:tracePt t="11006" x="7251700" y="2825750"/>
          <p14:tracePt t="11023" x="7239000" y="2825750"/>
          <p14:tracePt t="11039" x="7232650" y="2825750"/>
          <p14:tracePt t="11056" x="7219950" y="2825750"/>
          <p14:tracePt t="11073" x="7207250" y="2825750"/>
          <p14:tracePt t="11106" x="7181850" y="2825750"/>
          <p14:tracePt t="11123" x="7143750" y="2825750"/>
          <p14:tracePt t="11139" x="7112000" y="2825750"/>
          <p14:tracePt t="11157" x="7080250" y="2825750"/>
          <p14:tracePt t="11173" x="7054850" y="2825750"/>
          <p14:tracePt t="11190" x="7023100" y="2825750"/>
          <p14:tracePt t="11206" x="7004050" y="2838450"/>
          <p14:tracePt t="11223" x="6978650" y="2851150"/>
          <p14:tracePt t="11240" x="6965950" y="2857500"/>
          <p14:tracePt t="11256" x="6959600" y="2863850"/>
          <p14:tracePt t="11273" x="6953250" y="2863850"/>
          <p14:tracePt t="11289" x="6946900" y="2882900"/>
          <p14:tracePt t="11306" x="6934200" y="2914650"/>
          <p14:tracePt t="11323" x="6915150" y="2978150"/>
          <p14:tracePt t="11340" x="6908800" y="3035300"/>
          <p14:tracePt t="11356" x="6908800" y="3092450"/>
          <p14:tracePt t="11373" x="6908800" y="3130550"/>
          <p14:tracePt t="11390" x="6946900" y="3194050"/>
          <p14:tracePt t="11406" x="7023100" y="3276600"/>
          <p14:tracePt t="11423" x="7048500" y="3282950"/>
          <p14:tracePt t="11440" x="7080250" y="3282950"/>
          <p14:tracePt t="11456" x="7112000" y="3282950"/>
          <p14:tracePt t="11473" x="7131050" y="3263900"/>
          <p14:tracePt t="11490" x="7175500" y="3200400"/>
          <p14:tracePt t="11506" x="7219950" y="3149600"/>
          <p14:tracePt t="11523" x="7258050" y="3105150"/>
          <p14:tracePt t="11524" x="7277100" y="3073400"/>
          <p14:tracePt t="11539" x="7289800" y="3060700"/>
          <p14:tracePt t="11556" x="7308850" y="3022600"/>
          <p14:tracePt t="11573" x="7321550" y="3009900"/>
          <p14:tracePt t="11589" x="7327900" y="2984500"/>
          <p14:tracePt t="11606" x="7327900" y="2965450"/>
          <p14:tracePt t="11640" x="7327900" y="2959100"/>
          <p14:tracePt t="11737" x="7321550" y="2959100"/>
          <p14:tracePt t="11760" x="7315200" y="2952750"/>
          <p14:tracePt t="11783" x="7308850" y="2946400"/>
          <p14:tracePt t="11831" x="7308850" y="2940050"/>
          <p14:tracePt t="11901" x="7302500" y="2940050"/>
          <p14:tracePt t="11910" x="7289800" y="2927350"/>
          <p14:tracePt t="11923" x="7277100" y="2908300"/>
          <p14:tracePt t="11940" x="7239000" y="2876550"/>
          <p14:tracePt t="11956" x="7156450" y="2825750"/>
          <p14:tracePt t="11973" x="7099300" y="2806700"/>
          <p14:tracePt t="11990" x="7067550" y="2800350"/>
          <p14:tracePt t="12006" x="7042150" y="2800350"/>
          <p14:tracePt t="12023" x="7016750" y="2800350"/>
          <p14:tracePt t="12039" x="6978650" y="2844800"/>
          <p14:tracePt t="12056" x="6927850" y="2921000"/>
          <p14:tracePt t="12073" x="6889750" y="3003550"/>
          <p14:tracePt t="12090" x="6864350" y="3054350"/>
          <p14:tracePt t="12106" x="6864350" y="3105150"/>
          <p14:tracePt t="12123" x="6870700" y="3117850"/>
          <p14:tracePt t="12140" x="6902450" y="3136900"/>
          <p14:tracePt t="12156" x="6953250" y="3136900"/>
          <p14:tracePt t="12173" x="7004050" y="3136900"/>
          <p14:tracePt t="12190" x="7092950" y="3117850"/>
          <p14:tracePt t="12206" x="7181850" y="3073400"/>
          <p14:tracePt t="12223" x="7289800" y="3009900"/>
          <p14:tracePt t="12240" x="7353300" y="2959100"/>
          <p14:tracePt t="12256" x="7378700" y="2927350"/>
          <p14:tracePt t="12273" x="7378700" y="2914650"/>
          <p14:tracePt t="12289" x="7378700" y="2908300"/>
          <p14:tracePt t="12323" x="7378700" y="2901950"/>
          <p14:tracePt t="12373" x="7366000" y="2901950"/>
          <p14:tracePt t="12381" x="7340600" y="2895600"/>
          <p14:tracePt t="12389" x="7315200" y="2889250"/>
          <p14:tracePt t="12406" x="7194550" y="2889250"/>
          <p14:tracePt t="12423" x="6965950" y="2889250"/>
          <p14:tracePt t="12440" x="6604000" y="2889250"/>
          <p14:tracePt t="12456" x="6070600" y="2889250"/>
          <p14:tracePt t="12473" x="5327650" y="2876550"/>
          <p14:tracePt t="12489" x="4559300" y="2876550"/>
          <p14:tracePt t="12506" x="3854450" y="2876550"/>
          <p14:tracePt t="12523" x="3257550" y="2889250"/>
          <p14:tracePt t="12540" x="3092450" y="2889250"/>
          <p14:tracePt t="12556" x="2997200" y="2889250"/>
          <p14:tracePt t="12573" x="2971800" y="2889250"/>
          <p14:tracePt t="12656" x="2971800" y="2895600"/>
          <p14:tracePt t="12671" x="2971800" y="2901950"/>
          <p14:tracePt t="12679" x="2965450" y="2901950"/>
          <p14:tracePt t="12690" x="2959100" y="2901950"/>
          <p14:tracePt t="12706" x="2933700" y="2921000"/>
          <p14:tracePt t="12723" x="2882900" y="2946400"/>
          <p14:tracePt t="12740" x="2800350" y="2978150"/>
          <p14:tracePt t="12756" x="2717800" y="3009900"/>
          <p14:tracePt t="12773" x="2698750" y="3016250"/>
          <p14:tracePt t="12806" x="2698750" y="3041650"/>
          <p14:tracePt t="12823" x="2736850" y="3073400"/>
          <p14:tracePt t="12840" x="2774950" y="3105150"/>
          <p14:tracePt t="12856" x="2832100" y="3130550"/>
          <p14:tracePt t="12873" x="2895600" y="3143250"/>
          <p14:tracePt t="12890" x="3028950" y="3143250"/>
          <p14:tracePt t="12906" x="3155950" y="3143250"/>
          <p14:tracePt t="12923" x="3333750" y="3124200"/>
          <p14:tracePt t="12924" x="3454400" y="3111500"/>
          <p14:tracePt t="12940" x="3689350" y="3092450"/>
          <p14:tracePt t="12956" x="3981450" y="3067050"/>
          <p14:tracePt t="12973" x="4178300" y="3054350"/>
          <p14:tracePt t="12990" x="4305300" y="3048000"/>
          <p14:tracePt t="13007" x="4406900" y="3048000"/>
          <p14:tracePt t="13023" x="4508500" y="3048000"/>
          <p14:tracePt t="13039" x="4635500" y="3048000"/>
          <p14:tracePt t="13056" x="4756150" y="3048000"/>
          <p14:tracePt t="13073" x="4991100" y="3048000"/>
          <p14:tracePt t="13090" x="5130800" y="3048000"/>
          <p14:tracePt t="13107" x="5245100" y="3048000"/>
          <p14:tracePt t="13123" x="5327650" y="3048000"/>
          <p14:tracePt t="13140" x="5429250" y="3048000"/>
          <p14:tracePt t="13156" x="5518150" y="3048000"/>
          <p14:tracePt t="13173" x="5600700" y="3048000"/>
          <p14:tracePt t="13190" x="5670550" y="3048000"/>
          <p14:tracePt t="13206" x="5734050" y="3048000"/>
          <p14:tracePt t="13207" x="5759450" y="3048000"/>
          <p14:tracePt t="13223" x="5797550" y="3048000"/>
          <p14:tracePt t="13240" x="5956300" y="3048000"/>
          <p14:tracePt t="13256" x="6070600" y="3048000"/>
          <p14:tracePt t="13273" x="6184900" y="3048000"/>
          <p14:tracePt t="13290" x="6299200" y="3041650"/>
          <p14:tracePt t="13306" x="6394450" y="3035300"/>
          <p14:tracePt t="13323" x="6496050" y="3035300"/>
          <p14:tracePt t="13340" x="6623050" y="3016250"/>
          <p14:tracePt t="13356" x="6813550" y="3009900"/>
          <p14:tracePt t="13373" x="6934200" y="2997200"/>
          <p14:tracePt t="13390" x="7016750" y="2990850"/>
          <p14:tracePt t="13406" x="7105650" y="2990850"/>
          <p14:tracePt t="13423" x="7181850" y="2990850"/>
          <p14:tracePt t="13440" x="7239000" y="2990850"/>
          <p14:tracePt t="13456" x="7270750" y="2990850"/>
          <p14:tracePt t="13473" x="7277100" y="2990850"/>
          <p14:tracePt t="13514" x="7283450" y="2990850"/>
          <p14:tracePt t="13523" x="7296150" y="2990850"/>
          <p14:tracePt t="13539" x="7340600" y="2990850"/>
          <p14:tracePt t="13556" x="7366000" y="2971800"/>
          <p14:tracePt t="13573" x="7378700" y="2965450"/>
          <p14:tracePt t="13590" x="7385050" y="2965450"/>
          <p14:tracePt t="13883" x="7372350" y="2965450"/>
          <p14:tracePt t="13892" x="7346950" y="2965450"/>
          <p14:tracePt t="13899" x="7296150" y="2965450"/>
          <p14:tracePt t="13923" x="6965950" y="2984500"/>
          <p14:tracePt t="13940" x="6515100" y="2984500"/>
          <p14:tracePt t="13956" x="5746750" y="2984500"/>
          <p14:tracePt t="13973" x="4889500" y="2984500"/>
          <p14:tracePt t="13990" x="4184650" y="2984500"/>
          <p14:tracePt t="14006" x="3778250" y="3003550"/>
          <p14:tracePt t="14023" x="3657600" y="3003550"/>
          <p14:tracePt t="14039" x="3632200" y="3003550"/>
          <p14:tracePt t="14119" x="3625850" y="3003550"/>
          <p14:tracePt t="14127" x="3619500" y="3003550"/>
          <p14:tracePt t="14139" x="3606800" y="3003550"/>
          <p14:tracePt t="14156" x="3587750" y="3003550"/>
          <p14:tracePt t="14173" x="3568700" y="3003550"/>
          <p14:tracePt t="14190" x="3562350" y="3003550"/>
          <p14:tracePt t="14222" x="3556000" y="3003550"/>
          <p14:tracePt t="14239" x="3556000" y="3009900"/>
          <p14:tracePt t="14256" x="3549650" y="3016250"/>
          <p14:tracePt t="14274" x="3536950" y="3022600"/>
          <p14:tracePt t="14289" x="3511550" y="3041650"/>
          <p14:tracePt t="14306" x="3429000" y="3067050"/>
          <p14:tracePt t="14323" x="3346450" y="3079750"/>
          <p14:tracePt t="14324" x="3308350" y="3079750"/>
          <p14:tracePt t="14340" x="3257550" y="3079750"/>
          <p14:tracePt t="14356" x="3232150" y="3079750"/>
          <p14:tracePt t="14373" x="3219450" y="3079750"/>
          <p14:tracePt t="14758" x="3232150" y="3079750"/>
          <p14:tracePt t="14764" x="3263900" y="3079750"/>
          <p14:tracePt t="14773" x="3327400" y="3079750"/>
          <p14:tracePt t="14789" x="3498850" y="3079750"/>
          <p14:tracePt t="14806" x="3733800" y="3079750"/>
          <p14:tracePt t="14823" x="3943350" y="3079750"/>
          <p14:tracePt t="14840" x="4191000" y="3079750"/>
          <p14:tracePt t="14857" x="4387850" y="3079750"/>
          <p14:tracePt t="14873" x="4521200" y="3079750"/>
          <p14:tracePt t="14890" x="4622800" y="3079750"/>
          <p14:tracePt t="14906" x="4711700" y="3079750"/>
          <p14:tracePt t="14923" x="4718050" y="3079750"/>
          <p14:tracePt t="15026" x="4724400" y="3079750"/>
          <p14:tracePt t="15079" x="4730750" y="3079750"/>
          <p14:tracePt t="15086" x="4768850" y="3086100"/>
          <p14:tracePt t="15106" x="4857750" y="3098800"/>
          <p14:tracePt t="15123" x="4946650" y="3098800"/>
          <p14:tracePt t="15140" x="4997450" y="3098800"/>
          <p14:tracePt t="15156" x="5041900" y="3098800"/>
          <p14:tracePt t="15173" x="5054600" y="3098800"/>
          <p14:tracePt t="15435" x="5073650" y="3092450"/>
          <p14:tracePt t="15440" x="5118100" y="3092450"/>
          <p14:tracePt t="15448" x="5156200" y="3092450"/>
          <p14:tracePt t="15456" x="5200650" y="3092450"/>
          <p14:tracePt t="15473" x="5416550" y="3073400"/>
          <p14:tracePt t="15489" x="5638800" y="3073400"/>
          <p14:tracePt t="15506" x="5937250" y="3060700"/>
          <p14:tracePt t="15523" x="6134100" y="3060700"/>
          <p14:tracePt t="15540" x="6254750" y="3054350"/>
          <p14:tracePt t="15556" x="6343650" y="3041650"/>
          <p14:tracePt t="15573" x="6381750" y="3041650"/>
          <p14:tracePt t="15574" x="6394450" y="3041650"/>
          <p14:tracePt t="15589" x="6407150" y="3041650"/>
          <p14:tracePt t="15606" x="6432550" y="3041650"/>
          <p14:tracePt t="15623" x="6445250" y="3041650"/>
          <p14:tracePt t="15639" x="6451600" y="3041650"/>
          <p14:tracePt t="15656" x="6457950" y="3035300"/>
          <p14:tracePt t="15673" x="6464300" y="3035300"/>
          <p14:tracePt t="15690" x="6496050" y="3035300"/>
          <p14:tracePt t="15706" x="6565900" y="3035300"/>
          <p14:tracePt t="15723" x="6781800" y="3035300"/>
          <p14:tracePt t="15740" x="6934200" y="3022600"/>
          <p14:tracePt t="15756" x="7029450" y="3016250"/>
          <p14:tracePt t="15773" x="7124700" y="3003550"/>
          <p14:tracePt t="15789" x="7169150" y="3003550"/>
          <p14:tracePt t="15806" x="7200900" y="3003550"/>
          <p14:tracePt t="15823" x="7245350" y="3003550"/>
          <p14:tracePt t="15840" x="7283450" y="3003550"/>
          <p14:tracePt t="15856" x="7308850" y="3003550"/>
          <p14:tracePt t="15873" x="7315200" y="3003550"/>
          <p14:tracePt t="15944" x="7327900" y="3003550"/>
          <p14:tracePt t="15951" x="7334250" y="3003550"/>
          <p14:tracePt t="15973" x="7353300" y="3003550"/>
          <p14:tracePt t="15990" x="7372350" y="3003550"/>
          <p14:tracePt t="16006" x="7378700" y="3003550"/>
          <p14:tracePt t="16486" x="7378700" y="3016250"/>
          <p14:tracePt t="16506" x="7366000" y="3041650"/>
          <p14:tracePt t="16523" x="7346950" y="3092450"/>
          <p14:tracePt t="16540" x="7334250" y="3143250"/>
          <p14:tracePt t="16556" x="7321550" y="3155950"/>
          <p14:tracePt t="16676" x="7315200" y="3155950"/>
          <p14:tracePt t="16691" x="7302500" y="3168650"/>
          <p14:tracePt t="16700" x="7270750" y="3175000"/>
          <p14:tracePt t="16723" x="7137400" y="3219450"/>
          <p14:tracePt t="16740" x="7010400" y="3238500"/>
          <p14:tracePt t="16756" x="6864350" y="3263900"/>
          <p14:tracePt t="16772" x="6724650" y="3276600"/>
          <p14:tracePt t="16790" x="6553200" y="3289300"/>
          <p14:tracePt t="16806" x="6375400" y="3302000"/>
          <p14:tracePt t="16823" x="6146800" y="3314700"/>
          <p14:tracePt t="16840" x="5918200" y="3327400"/>
          <p14:tracePt t="16856" x="5340350" y="3352800"/>
          <p14:tracePt t="16873" x="4895850" y="3403600"/>
          <p14:tracePt t="16889" x="4572000" y="3422650"/>
          <p14:tracePt t="16906" x="4419600" y="3422650"/>
          <p14:tracePt t="16923" x="4349750" y="3422650"/>
          <p14:tracePt t="16940" x="4337050" y="3422650"/>
          <p14:tracePt t="17030" x="4311650" y="3422650"/>
          <p14:tracePt t="17037" x="4279900" y="3422650"/>
          <p14:tracePt t="17057" x="4114800" y="3416300"/>
          <p14:tracePt t="17073" x="3911600" y="3378200"/>
          <p14:tracePt t="17090" x="3676650" y="3327400"/>
          <p14:tracePt t="17106" x="3479800" y="3295650"/>
          <p14:tracePt t="17123" x="3352800" y="3263900"/>
          <p14:tracePt t="17124" x="3295650" y="3238500"/>
          <p14:tracePt t="17140" x="3282950" y="3238500"/>
          <p14:tracePt t="17157" x="3270250" y="3238500"/>
          <p14:tracePt t="17173" x="3282950" y="3232150"/>
          <p14:tracePt t="17190" x="3321050" y="3232150"/>
          <p14:tracePt t="17206" x="3359150" y="3232150"/>
          <p14:tracePt t="17223" x="3371850" y="3232150"/>
          <p14:tracePt t="17240" x="3378200" y="3232150"/>
          <p14:tracePt t="17256" x="3371850" y="3232150"/>
          <p14:tracePt t="17273" x="3359150" y="3232150"/>
          <p14:tracePt t="17289" x="3308350" y="3232150"/>
          <p14:tracePt t="17306" x="3276600" y="3219450"/>
          <p14:tracePt t="17323" x="3270250" y="3213100"/>
          <p14:tracePt t="17340" x="3270250" y="3206750"/>
          <p14:tracePt t="17356" x="3270250" y="3194050"/>
          <p14:tracePt t="17373" x="3270250" y="3162300"/>
          <p14:tracePt t="17390" x="3270250" y="3136900"/>
          <p14:tracePt t="17406" x="3270250" y="3105150"/>
          <p14:tracePt t="17423" x="3270250" y="3086100"/>
          <p14:tracePt t="17440" x="3270250" y="3073400"/>
          <p14:tracePt t="17456" x="3270250" y="3067050"/>
          <p14:tracePt t="17473" x="3263900" y="3054350"/>
          <p14:tracePt t="17918" x="3257550" y="3048000"/>
          <p14:tracePt t="17934" x="3251200" y="3041650"/>
          <p14:tracePt t="17942" x="3244850" y="3041650"/>
          <p14:tracePt t="17950" x="3238500" y="3041650"/>
          <p14:tracePt t="18236" x="3225800" y="3041650"/>
          <p14:tracePt t="18242" x="3206750" y="3041650"/>
          <p14:tracePt t="18257" x="3168650" y="3041650"/>
          <p14:tracePt t="18273" x="2990850" y="3041650"/>
          <p14:tracePt t="18290" x="2800350" y="3060700"/>
          <p14:tracePt t="18306" x="2590800" y="3073400"/>
          <p14:tracePt t="18323" x="2432050" y="3079750"/>
          <p14:tracePt t="18340" x="2266950" y="3105150"/>
          <p14:tracePt t="18356" x="2120900" y="3124200"/>
          <p14:tracePt t="18373" x="1981200" y="3143250"/>
          <p14:tracePt t="18390" x="1873250" y="3162300"/>
          <p14:tracePt t="18406" x="1816100" y="3162300"/>
          <p14:tracePt t="18423" x="1765300" y="3162300"/>
          <p14:tracePt t="18440" x="1739900" y="3136900"/>
          <p14:tracePt t="18456" x="1714500" y="3111500"/>
          <p14:tracePt t="18473" x="1644650" y="3086100"/>
          <p14:tracePt t="18490" x="1555750" y="3060700"/>
          <p14:tracePt t="18507" x="1454150" y="3048000"/>
          <p14:tracePt t="18523" x="1397000" y="3041650"/>
          <p14:tracePt t="18539" x="1346200" y="3035300"/>
          <p14:tracePt t="18541" x="1333500" y="3022600"/>
          <p14:tracePt t="18556" x="1308100" y="3009900"/>
          <p14:tracePt t="18573" x="1276350" y="2990850"/>
          <p14:tracePt t="18590" x="1231900" y="2940050"/>
          <p14:tracePt t="18606" x="1187450" y="2882900"/>
          <p14:tracePt t="18623" x="1136650" y="2813050"/>
          <p14:tracePt t="18640" x="1104900" y="2749550"/>
          <p14:tracePt t="18656" x="1079500" y="2698750"/>
          <p14:tracePt t="18673" x="1073150" y="2660650"/>
          <p14:tracePt t="18675" x="1066800" y="2647950"/>
          <p14:tracePt t="18690" x="1060450" y="2635250"/>
          <p14:tracePt t="18706" x="1047750" y="2603500"/>
          <p14:tracePt t="18792" x="1047750" y="2597150"/>
          <p14:tracePt t="18808" x="1047750" y="2590800"/>
          <p14:tracePt t="18823" x="1047750" y="2578100"/>
          <p14:tracePt t="18832" x="1054100" y="2571750"/>
          <p14:tracePt t="18839" x="1054100" y="2565400"/>
          <p14:tracePt t="18856" x="1054100" y="2559050"/>
          <p14:tracePt t="18873" x="1060450" y="2546350"/>
          <p14:tracePt t="19083" x="1073150" y="2546350"/>
          <p14:tracePt t="19090" x="1085850" y="2546350"/>
          <p14:tracePt t="19098" x="1104900" y="2546350"/>
          <p14:tracePt t="19123" x="1143000" y="2552700"/>
          <p14:tracePt t="19140" x="1162050" y="2552700"/>
          <p14:tracePt t="19156" x="1168400" y="2552700"/>
          <p14:tracePt t="19173" x="1174750" y="2552700"/>
          <p14:tracePt t="19190" x="1181100" y="2552700"/>
          <p14:tracePt t="19289" x="1187450" y="2540000"/>
          <p14:tracePt t="19298" x="1187450" y="2533650"/>
          <p14:tracePt t="19306" x="1187450" y="2527300"/>
          <p14:tracePt t="19323" x="1193800" y="2520950"/>
          <p14:tracePt t="19339" x="1193800" y="2508250"/>
          <p14:tracePt t="19373" x="1193800" y="2501900"/>
          <p14:tracePt t="19406" x="1193800" y="2495550"/>
          <p14:tracePt t="19540" x="1193800" y="2489200"/>
          <p14:tracePt t="19555" x="1193800" y="2482850"/>
          <p14:tracePt t="19690" x="1193800" y="2489200"/>
          <p14:tracePt t="19696" x="1200150" y="2489200"/>
          <p14:tracePt t="19706" x="1206500" y="2495550"/>
          <p14:tracePt t="19723" x="1212850" y="2514600"/>
          <p14:tracePt t="19739" x="1212850" y="2527300"/>
          <p14:tracePt t="19756" x="1212850" y="2540000"/>
          <p14:tracePt t="19773" x="1212850" y="2546350"/>
          <p14:tracePt t="19789" x="1212850" y="2559050"/>
          <p14:tracePt t="19806" x="1212850" y="2565400"/>
          <p14:tracePt t="19807" x="1212850" y="2578100"/>
          <p14:tracePt t="19823" x="1206500" y="2584450"/>
          <p14:tracePt t="19840" x="1200150" y="2590800"/>
          <p14:tracePt t="19856" x="1193800" y="2590800"/>
          <p14:tracePt t="19890" x="1187450" y="2597150"/>
          <p14:tracePt t="19972" x="1193800" y="2597150"/>
          <p14:tracePt t="19987" x="1206500" y="2597150"/>
          <p14:tracePt t="20011" x="1212850" y="2590800"/>
          <p14:tracePt t="20034" x="1219200" y="2590800"/>
          <p14:tracePt t="20042" x="1219200" y="2584450"/>
          <p14:tracePt t="20050" x="1225550" y="2584450"/>
          <p14:tracePt t="20066" x="1225550" y="2578100"/>
          <p14:tracePt t="20090" x="1225550" y="2571750"/>
          <p14:tracePt t="20099" x="1225550" y="2565400"/>
          <p14:tracePt t="20184" x="1225550" y="2578100"/>
          <p14:tracePt t="20192" x="1225550" y="2597150"/>
          <p14:tracePt t="20199" x="1238250" y="2609850"/>
          <p14:tracePt t="20223" x="1257300" y="2635250"/>
          <p14:tracePt t="20278" x="1263650" y="2635250"/>
          <p14:tracePt t="20285" x="1270000" y="2635250"/>
          <p14:tracePt t="20302" x="1270000" y="2622550"/>
          <p14:tracePt t="20310" x="1276350" y="2609850"/>
          <p14:tracePt t="20323" x="1276350" y="2597150"/>
          <p14:tracePt t="20339" x="1276350" y="2565400"/>
          <p14:tracePt t="20356" x="1276350" y="2540000"/>
          <p14:tracePt t="20357" x="1276350" y="2527300"/>
          <p14:tracePt t="20373" x="1276350" y="2514600"/>
          <p14:tracePt t="20390" x="1270000" y="2514600"/>
          <p14:tracePt t="20406" x="1263650" y="2514600"/>
          <p14:tracePt t="20506" x="1263650" y="2508250"/>
          <p14:tracePt t="20513" x="1263650" y="2495550"/>
          <p14:tracePt t="20523" x="1263650" y="2489200"/>
          <p14:tracePt t="20539" x="1263650" y="2463800"/>
          <p14:tracePt t="20556" x="1263650" y="2438400"/>
          <p14:tracePt t="20573" x="1263650" y="2425700"/>
          <p14:tracePt t="20606" x="1257300" y="2425700"/>
          <p14:tracePt t="20623" x="1250950" y="2457450"/>
          <p14:tracePt t="20640" x="1244600" y="2540000"/>
          <p14:tracePt t="20656" x="1238250" y="2654300"/>
          <p14:tracePt t="20673" x="1238250" y="2679700"/>
          <p14:tracePt t="20735" x="1231900" y="2679700"/>
          <p14:tracePt t="20750" x="1219200" y="2679700"/>
          <p14:tracePt t="20758" x="1206500" y="2673350"/>
          <p14:tracePt t="20766" x="1193800" y="2673350"/>
          <p14:tracePt t="20789" x="1168400" y="2673350"/>
          <p14:tracePt t="20806" x="1149350" y="2679700"/>
          <p14:tracePt t="20823" x="1136650" y="2679700"/>
          <p14:tracePt t="20840" x="1111250" y="2692400"/>
          <p14:tracePt t="20856" x="1092200" y="2698750"/>
          <p14:tracePt t="20873" x="1079500" y="2705100"/>
          <p14:tracePt t="20890" x="1073150" y="2705100"/>
          <p14:tracePt t="20907" x="1066800" y="2711450"/>
          <p14:tracePt t="20923" x="1054100" y="2717800"/>
          <p14:tracePt t="20940" x="1041400" y="2717800"/>
          <p14:tracePt t="20956" x="1022350" y="2724150"/>
          <p14:tracePt t="20973" x="984250" y="2730500"/>
          <p14:tracePt t="20989" x="965200" y="2730500"/>
          <p14:tracePt t="21006" x="946150" y="2730500"/>
          <p14:tracePt t="21039" x="939800" y="2730500"/>
          <p14:tracePt t="21056" x="933450" y="2730500"/>
          <p14:tracePt t="21073" x="920750" y="2730500"/>
          <p14:tracePt t="21089" x="914400" y="2730500"/>
          <p14:tracePt t="21106" x="908050" y="2730500"/>
          <p14:tracePt t="21123" x="901700" y="2730500"/>
          <p14:tracePt t="21140" x="895350" y="2730500"/>
          <p14:tracePt t="21156" x="876300" y="2730500"/>
          <p14:tracePt t="21173" x="863600" y="2730500"/>
          <p14:tracePt t="21190" x="844550" y="2730500"/>
          <p14:tracePt t="21206" x="831850" y="2730500"/>
          <p14:tracePt t="21223" x="819150" y="2730500"/>
          <p14:tracePt t="21317" x="819150" y="2736850"/>
          <p14:tracePt t="21332" x="819150" y="2743200"/>
          <p14:tracePt t="21340" x="819150" y="2755900"/>
          <p14:tracePt t="21356" x="819150" y="2762250"/>
          <p14:tracePt t="21364" x="819150" y="2774950"/>
          <p14:tracePt t="21372" x="819150" y="2787650"/>
          <p14:tracePt t="21390" x="819150" y="2800350"/>
          <p14:tracePt t="21406" x="819150" y="2819400"/>
          <p14:tracePt t="21423" x="819150" y="2832100"/>
          <p14:tracePt t="21440" x="819150" y="2838450"/>
          <p14:tracePt t="21456" x="819150" y="2851150"/>
          <p14:tracePt t="21473" x="819150" y="2863850"/>
          <p14:tracePt t="21474" x="819150" y="2870200"/>
          <p14:tracePt t="21490" x="819150" y="2889250"/>
          <p14:tracePt t="21506" x="819150" y="2908300"/>
          <p14:tracePt t="21523" x="819150" y="2940050"/>
          <p14:tracePt t="21539" x="819150" y="2971800"/>
          <p14:tracePt t="21556" x="812800" y="3016250"/>
          <p14:tracePt t="21573" x="812800" y="3048000"/>
          <p14:tracePt t="21590" x="812800" y="3092450"/>
          <p14:tracePt t="21607" x="812800" y="3124200"/>
          <p14:tracePt t="21623" x="812800" y="3162300"/>
          <p14:tracePt t="21640" x="812800" y="3194050"/>
          <p14:tracePt t="21656" x="812800" y="3213100"/>
          <p14:tracePt t="21673" x="812800" y="3232150"/>
          <p14:tracePt t="21690" x="819150" y="3257550"/>
          <p14:tracePt t="21706" x="825500" y="3276600"/>
          <p14:tracePt t="21723" x="825500" y="3289300"/>
          <p14:tracePt t="21740" x="825500" y="3314700"/>
          <p14:tracePt t="21756" x="831850" y="3333750"/>
          <p14:tracePt t="21757" x="838200" y="3352800"/>
          <p14:tracePt t="21773" x="844550" y="3378200"/>
          <p14:tracePt t="21790" x="850900" y="3403600"/>
          <p14:tracePt t="21806" x="863600" y="3429000"/>
          <p14:tracePt t="21823" x="863600" y="3448050"/>
          <p14:tracePt t="21839" x="869950" y="3448050"/>
          <p14:tracePt t="21857" x="869950" y="3454400"/>
          <p14:tracePt t="21891" x="876300" y="3460750"/>
          <p14:tracePt t="21906" x="882650" y="3460750"/>
          <p14:tracePt t="21923" x="882650" y="3467100"/>
          <p14:tracePt t="21969" x="889000" y="3467100"/>
          <p14:tracePt t="22040" x="895350" y="3473450"/>
          <p14:tracePt t="22070" x="901700" y="3473450"/>
          <p14:tracePt t="22094" x="908050" y="3473450"/>
          <p14:tracePt t="22110" x="914400" y="3473450"/>
          <p14:tracePt t="22125" x="920750" y="3473450"/>
          <p14:tracePt t="22133" x="927100" y="3473450"/>
          <p14:tracePt t="22156" x="933450" y="3473450"/>
          <p14:tracePt t="22173" x="933450" y="3467100"/>
          <p14:tracePt t="22189" x="939800" y="3454400"/>
          <p14:tracePt t="22206" x="939800" y="3441700"/>
          <p14:tracePt t="22223" x="939800" y="3435350"/>
          <p14:tracePt t="22386" x="952500" y="3435350"/>
          <p14:tracePt t="22394" x="958850" y="3435350"/>
          <p14:tracePt t="22402" x="965200" y="3429000"/>
          <p14:tracePt t="22423" x="990600" y="3422650"/>
          <p14:tracePt t="22440" x="1016000" y="3416300"/>
          <p14:tracePt t="22456" x="1047750" y="3409950"/>
          <p14:tracePt t="22473" x="1060450" y="3403600"/>
          <p14:tracePt t="22490" x="1060450" y="3397250"/>
          <p14:tracePt t="22523" x="1066800" y="3397250"/>
          <p14:tracePt t="22540" x="1066800" y="3384550"/>
          <p14:tracePt t="22573" x="1066800" y="3371850"/>
          <p14:tracePt t="22590" x="1073150" y="3359150"/>
          <p14:tracePt t="22606" x="1079500" y="3333750"/>
          <p14:tracePt t="22623" x="1079500" y="3314700"/>
          <p14:tracePt t="22640" x="1092200" y="3295650"/>
          <p14:tracePt t="22656" x="1092200" y="3289300"/>
          <p14:tracePt t="22673" x="1098550" y="3276600"/>
          <p14:tracePt t="22690" x="1111250" y="3263900"/>
          <p14:tracePt t="22706" x="1117600" y="3257550"/>
          <p14:tracePt t="22723" x="1130300" y="3244850"/>
          <p14:tracePt t="22739" x="1149350" y="3225800"/>
          <p14:tracePt t="22756" x="1193800" y="3206750"/>
          <p14:tracePt t="22773" x="1212850" y="3200400"/>
          <p14:tracePt t="22789" x="1225550" y="3200400"/>
          <p14:tracePt t="22806" x="1250950" y="3187700"/>
          <p14:tracePt t="22823" x="1263650" y="3187700"/>
          <p14:tracePt t="22840" x="1276350" y="3181350"/>
          <p14:tracePt t="22856" x="1295400" y="3181350"/>
          <p14:tracePt t="22873" x="1346200" y="3181350"/>
          <p14:tracePt t="22889" x="1390650" y="3181350"/>
          <p14:tracePt t="22906" x="1441450" y="3181350"/>
          <p14:tracePt t="22923" x="1485900" y="3181350"/>
          <p14:tracePt t="22939" x="1524000" y="3181350"/>
          <p14:tracePt t="22957" x="1543050" y="3181350"/>
          <p14:tracePt t="22973" x="1555750" y="3181350"/>
          <p14:tracePt t="22990" x="1581150" y="3181350"/>
          <p14:tracePt t="23007" x="1612900" y="3181350"/>
          <p14:tracePt t="23023" x="1644650" y="3181350"/>
          <p14:tracePt t="23039" x="1670050" y="3181350"/>
          <p14:tracePt t="23072" x="1676400" y="3181350"/>
          <p14:tracePt t="23106" x="1689100" y="3181350"/>
          <p14:tracePt t="23123" x="1720850" y="3175000"/>
          <p14:tracePt t="23140" x="1746250" y="3168650"/>
          <p14:tracePt t="23157" x="1758950" y="3168650"/>
          <p14:tracePt t="23245" x="1765300" y="3168650"/>
          <p14:tracePt t="23251" x="1771650" y="3168650"/>
          <p14:tracePt t="23273" x="1778000" y="3175000"/>
          <p14:tracePt t="23314" x="1778000" y="3181350"/>
          <p14:tracePt t="23353" x="1778000" y="3187700"/>
          <p14:tracePt t="23377" x="1778000" y="3194050"/>
          <p14:tracePt t="23416" x="1778000" y="3200400"/>
          <p14:tracePt t="23449" x="1778000" y="3213100"/>
          <p14:tracePt t="23471" x="1778000" y="3219450"/>
          <p14:tracePt t="23495" x="1778000" y="3225800"/>
          <p14:tracePt t="23510" x="1778000" y="3238500"/>
          <p14:tracePt t="23526" x="1778000" y="3244850"/>
          <p14:tracePt t="23542" x="1778000" y="3257550"/>
          <p14:tracePt t="23550" x="1778000" y="3263900"/>
          <p14:tracePt t="23573" x="1778000" y="3276600"/>
          <p14:tracePt t="23606" x="1771650" y="3282950"/>
          <p14:tracePt t="23623" x="1765300" y="3295650"/>
          <p14:tracePt t="23639" x="1733550" y="3302000"/>
          <p14:tracePt t="23656" x="1689100" y="3314700"/>
          <p14:tracePt t="23673" x="1619250" y="3321050"/>
          <p14:tracePt t="23690" x="1530350" y="3321050"/>
          <p14:tracePt t="23706" x="1454150" y="3321050"/>
          <p14:tracePt t="23707" x="1416050" y="3308350"/>
          <p14:tracePt t="23723" x="1384300" y="3302000"/>
          <p14:tracePt t="23740" x="1314450" y="3282950"/>
          <p14:tracePt t="23756" x="1282700" y="3263900"/>
          <p14:tracePt t="23773" x="1200150" y="3244850"/>
          <p14:tracePt t="23790" x="1155700" y="3238500"/>
          <p14:tracePt t="23806" x="1117600" y="3238500"/>
          <p14:tracePt t="23823" x="1104900" y="3238500"/>
          <p14:tracePt t="23840" x="1098550" y="3238500"/>
          <p14:tracePt t="23888" x="1092200" y="3238500"/>
          <p14:tracePt t="23896" x="1085850" y="3244850"/>
          <p14:tracePt t="23909" x="1085850" y="3251200"/>
          <p14:tracePt t="23923" x="1079500" y="3257550"/>
          <p14:tracePt t="23940" x="1079500" y="3263900"/>
          <p14:tracePt t="23956" x="1079500" y="3270250"/>
          <p14:tracePt t="23973" x="1079500" y="3289300"/>
          <p14:tracePt t="23990" x="1092200" y="3302000"/>
          <p14:tracePt t="24006" x="1104900" y="3321050"/>
          <p14:tracePt t="24039" x="1111250" y="3327400"/>
          <p14:tracePt t="24132" x="1117600" y="3333750"/>
          <p14:tracePt t="24147" x="1123950" y="3333750"/>
          <p14:tracePt t="24155" x="1123950" y="3340100"/>
          <p14:tracePt t="24164" x="1162050" y="3340100"/>
          <p14:tracePt t="24172" x="1187450" y="3346450"/>
          <p14:tracePt t="24190" x="1270000" y="3352800"/>
          <p14:tracePt t="24206" x="1384300" y="3365500"/>
          <p14:tracePt t="24223" x="1524000" y="3384550"/>
          <p14:tracePt t="24239" x="1676400" y="3397250"/>
          <p14:tracePt t="24256" x="1771650" y="3409950"/>
          <p14:tracePt t="24273" x="1822450" y="3409950"/>
          <p14:tracePt t="24289" x="1847850" y="3409950"/>
          <p14:tracePt t="24391" x="1841500" y="3416300"/>
          <p14:tracePt t="24407" x="1841500" y="3422650"/>
          <p14:tracePt t="24423" x="1835150" y="3435350"/>
          <p14:tracePt t="24440" x="1835150" y="3441700"/>
          <p14:tracePt t="24456" x="1822450" y="3448050"/>
          <p14:tracePt t="24474" x="1816100" y="3454400"/>
          <p14:tracePt t="24490" x="1803400" y="3460750"/>
          <p14:tracePt t="24506" x="1784350" y="3460750"/>
          <p14:tracePt t="24523" x="1758950" y="3460750"/>
          <p14:tracePt t="24540" x="1733550" y="3460750"/>
          <p14:tracePt t="24556" x="1670050" y="3441700"/>
          <p14:tracePt t="24573" x="1631950" y="3422650"/>
          <p14:tracePt t="24589" x="1593850" y="3403600"/>
          <p14:tracePt t="24606" x="1568450" y="3390900"/>
          <p14:tracePt t="24762" x="1562100" y="3390900"/>
          <p14:tracePt t="24769" x="1562100" y="3416300"/>
          <p14:tracePt t="24777" x="1555750" y="3422650"/>
          <p14:tracePt t="24789" x="1555750" y="3441700"/>
          <p14:tracePt t="24806" x="1549400" y="3467100"/>
          <p14:tracePt t="24823" x="1549400" y="3505200"/>
          <p14:tracePt t="24824" x="1549400" y="3511550"/>
          <p14:tracePt t="24839" x="1549400" y="3530600"/>
          <p14:tracePt t="24857" x="1549400" y="3543300"/>
          <p14:tracePt t="24873" x="1549400" y="3556000"/>
          <p14:tracePt t="24890" x="1549400" y="3568700"/>
          <p14:tracePt t="24906" x="1549400" y="3575050"/>
          <p14:tracePt t="24923" x="1549400" y="3587750"/>
          <p14:tracePt t="24940" x="1549400" y="3600450"/>
          <p14:tracePt t="24956" x="1549400" y="3606800"/>
          <p14:tracePt t="24973" x="1543050" y="3613150"/>
          <p14:tracePt t="24989" x="1543050" y="3619500"/>
          <p14:tracePt t="25023" x="1536700" y="3625850"/>
          <p14:tracePt t="25039" x="1536700" y="3632200"/>
          <p14:tracePt t="25056" x="1536700" y="3644900"/>
          <p14:tracePt t="25073" x="1536700" y="3651250"/>
          <p14:tracePt t="25090" x="1530350" y="3651250"/>
          <p14:tracePt t="25106" x="1530350" y="3657600"/>
          <p14:tracePt t="25274" x="1530350" y="3663950"/>
          <p14:tracePt t="25288" x="1530350" y="3670300"/>
          <p14:tracePt t="25296" x="1530350" y="3676650"/>
          <p14:tracePt t="25306" x="1530350" y="3683000"/>
          <p14:tracePt t="25339" x="1530350" y="3695700"/>
          <p14:tracePt t="25357" x="1530350" y="3702050"/>
          <p14:tracePt t="25397" x="1530350" y="3708400"/>
          <p14:tracePt t="25429" x="1530350" y="3714750"/>
          <p14:tracePt t="25437" x="1530350" y="3721100"/>
          <p14:tracePt t="25461" x="1530350" y="3727450"/>
          <p14:tracePt t="25477" x="1524000" y="3740150"/>
          <p14:tracePt t="25492" x="1524000" y="3746500"/>
          <p14:tracePt t="25508" x="1524000" y="3752850"/>
          <p14:tracePt t="25523" x="1524000" y="3759200"/>
          <p14:tracePt t="25547" x="1517650" y="3765550"/>
          <p14:tracePt t="25571" x="1511300" y="3771900"/>
          <p14:tracePt t="25587" x="1504950" y="3771900"/>
          <p14:tracePt t="25594" x="1504950" y="3778250"/>
          <p14:tracePt t="25606" x="1498600" y="3778250"/>
          <p14:tracePt t="25623" x="1498600" y="3784600"/>
          <p14:tracePt t="25640" x="1492250" y="3790950"/>
          <p14:tracePt t="25657" x="1485900" y="3790950"/>
          <p14:tracePt t="25673" x="1479550" y="3797300"/>
          <p14:tracePt t="25690" x="1473200" y="3803650"/>
          <p14:tracePt t="25706" x="1466850" y="3810000"/>
          <p14:tracePt t="25723" x="1460500" y="3816350"/>
          <p14:tracePt t="25740" x="1454150" y="3822700"/>
          <p14:tracePt t="25773" x="1454150" y="3829050"/>
          <p14:tracePt t="25878" x="1454150" y="3835400"/>
          <p14:tracePt t="25885" x="1454150" y="3841750"/>
          <p14:tracePt t="25893" x="1447800" y="3841750"/>
          <p14:tracePt t="25907" x="1447800" y="3848100"/>
          <p14:tracePt t="26090" x="1447800" y="3841750"/>
          <p14:tracePt t="26097" x="1447800" y="3835400"/>
          <p14:tracePt t="26123" x="1447800" y="3829050"/>
          <p14:tracePt t="26319" x="1447800" y="3835400"/>
          <p14:tracePt t="26326" x="1447800" y="3848100"/>
          <p14:tracePt t="26333" x="1454150" y="3867150"/>
          <p14:tracePt t="26356" x="1454150" y="3873500"/>
          <p14:tracePt t="26373" x="1454150" y="3898900"/>
          <p14:tracePt t="26390" x="1454150" y="3911600"/>
          <p14:tracePt t="26468" x="1454150" y="3917950"/>
          <p14:tracePt t="26475" x="1447800" y="3917950"/>
          <p14:tracePt t="26490" x="1441450" y="3917950"/>
          <p14:tracePt t="26499" x="1435100" y="3924300"/>
          <p14:tracePt t="26523" x="1416050" y="3924300"/>
          <p14:tracePt t="26539" x="1397000" y="3930650"/>
          <p14:tracePt t="26556" x="1377950" y="3930650"/>
          <p14:tracePt t="26573" x="1339850" y="3943350"/>
          <p14:tracePt t="26590" x="1308100" y="3949700"/>
          <p14:tracePt t="26606" x="1282700" y="3956050"/>
          <p14:tracePt t="26623" x="1276350" y="3962400"/>
          <p14:tracePt t="26814" x="1270000" y="3962400"/>
          <p14:tracePt t="26854" x="1263650" y="3962400"/>
          <p14:tracePt t="27256" x="1270000" y="3968750"/>
          <p14:tracePt t="27285" x="1276350" y="3968750"/>
          <p14:tracePt t="27317" x="1276350" y="3975100"/>
          <p14:tracePt t="27332" x="1282700" y="3975100"/>
          <p14:tracePt t="27340" x="1289050" y="3975100"/>
          <p14:tracePt t="27356" x="1301750" y="3987800"/>
          <p14:tracePt t="27364" x="1308100" y="3994150"/>
          <p14:tracePt t="27389" x="1320800" y="4000500"/>
          <p14:tracePt t="27406" x="1352550" y="4000500"/>
          <p14:tracePt t="27423" x="1377950" y="4000500"/>
          <p14:tracePt t="27440" x="1403350" y="4000500"/>
          <p14:tracePt t="27456" x="1409700" y="4000500"/>
          <p14:tracePt t="27473" x="1416050" y="4000500"/>
          <p14:tracePt t="27695" x="1422400" y="4000500"/>
          <p14:tracePt t="27711" x="1428750" y="4000500"/>
          <p14:tracePt t="27877" x="1435100" y="4006850"/>
          <p14:tracePt t="27891" x="1441450" y="4006850"/>
          <p14:tracePt t="27906" x="1447800" y="4006850"/>
          <p14:tracePt t="27915" x="1447800" y="4013200"/>
          <p14:tracePt t="27923" x="1454150" y="4013200"/>
          <p14:tracePt t="27940" x="1466850" y="4019550"/>
          <p14:tracePt t="27957" x="1473200" y="4025900"/>
          <p14:tracePt t="27973" x="1479550" y="4025900"/>
          <p14:tracePt t="27990" x="1485900" y="4025900"/>
          <p14:tracePt t="28142" x="1485900" y="4032250"/>
          <p14:tracePt t="28158" x="1485900" y="4051300"/>
          <p14:tracePt t="28165" x="1485900" y="4064000"/>
          <p14:tracePt t="28190" x="1485900" y="4095750"/>
          <p14:tracePt t="28206" x="1485900" y="4114800"/>
          <p14:tracePt t="28223" x="1485900" y="4127500"/>
          <p14:tracePt t="28240" x="1485900" y="4140200"/>
          <p14:tracePt t="28256" x="1485900" y="4146550"/>
          <p14:tracePt t="28273" x="1485900" y="4165600"/>
          <p14:tracePt t="28289" x="1485900" y="4178300"/>
          <p14:tracePt t="28306" x="1485900" y="4203700"/>
          <p14:tracePt t="28322" x="1492250" y="4222750"/>
          <p14:tracePt t="28340" x="1498600" y="4235450"/>
          <p14:tracePt t="28356" x="1504950" y="4248150"/>
          <p14:tracePt t="28373" x="1517650" y="4254500"/>
          <p14:tracePt t="28390" x="1524000" y="4267200"/>
          <p14:tracePt t="28406" x="1536700" y="4273550"/>
          <p14:tracePt t="28423" x="1543050" y="4279900"/>
          <p14:tracePt t="28440" x="1593850" y="4286250"/>
          <p14:tracePt t="28456" x="1657350" y="4286250"/>
          <p14:tracePt t="28473" x="1727200" y="4286250"/>
          <p14:tracePt t="28490" x="1873250" y="4286250"/>
          <p14:tracePt t="28506" x="1974850" y="4298950"/>
          <p14:tracePt t="28523" x="2038350" y="4305300"/>
          <p14:tracePt t="28539" x="2089150" y="4305300"/>
          <p14:tracePt t="28556" x="2120900" y="4305300"/>
          <p14:tracePt t="28573" x="2133600" y="4305300"/>
          <p14:tracePt t="28669" x="2133600" y="4298950"/>
          <p14:tracePt t="28677" x="2133600" y="4292600"/>
          <p14:tracePt t="28690" x="2133600" y="4286250"/>
          <p14:tracePt t="28706" x="2133600" y="4273550"/>
          <p14:tracePt t="28723" x="2133600" y="4241800"/>
          <p14:tracePt t="28725" x="2133600" y="4222750"/>
          <p14:tracePt t="28739" x="2133600" y="4203700"/>
          <p14:tracePt t="28741" x="2139950" y="4203700"/>
          <p14:tracePt t="28756" x="2139950" y="4191000"/>
          <p14:tracePt t="28834" x="2139950" y="4184650"/>
          <p14:tracePt t="28842" x="2139950" y="4178300"/>
          <p14:tracePt t="28858" x="2139950" y="4171950"/>
          <p14:tracePt t="28866" x="2139950" y="4165600"/>
          <p14:tracePt t="28890" x="2139950" y="4152900"/>
          <p14:tracePt t="28923" x="2139950" y="4146550"/>
          <p14:tracePt t="28940" x="2139950" y="4140200"/>
          <p14:tracePt t="28956" x="2139950" y="4133850"/>
          <p14:tracePt t="28990" x="2133600" y="4127500"/>
          <p14:tracePt t="29245" x="2139950" y="4121150"/>
          <p14:tracePt t="29268" x="2146300" y="4114800"/>
          <p14:tracePt t="29290" x="2152650" y="4114800"/>
          <p14:tracePt t="29307" x="2159000" y="4114800"/>
          <p14:tracePt t="29322" x="2171700" y="4108450"/>
          <p14:tracePt t="29330" x="2178050" y="4108450"/>
          <p14:tracePt t="29345" x="2190750" y="4108450"/>
          <p14:tracePt t="29356" x="2203450" y="4108450"/>
          <p14:tracePt t="29373" x="2228850" y="4108450"/>
          <p14:tracePt t="29390" x="2247900" y="4108450"/>
          <p14:tracePt t="29406" x="2273300" y="4108450"/>
          <p14:tracePt t="29424" x="2286000" y="4108450"/>
          <p14:tracePt t="29426" x="2292350" y="4108450"/>
          <p14:tracePt t="29441" x="2298700" y="4108450"/>
          <p14:tracePt t="29456" x="2311400" y="4108450"/>
          <p14:tracePt t="29504" x="2317750" y="4108450"/>
          <p14:tracePt t="29542" x="2324100" y="4108450"/>
          <p14:tracePt t="29549" x="2330450" y="4108450"/>
          <p14:tracePt t="29565" x="2336800" y="4108450"/>
          <p14:tracePt t="29573" x="2349500" y="4108450"/>
          <p14:tracePt t="29590" x="2362200" y="4108450"/>
          <p14:tracePt t="29606" x="2381250" y="4108450"/>
          <p14:tracePt t="29623" x="2393950" y="4108450"/>
          <p14:tracePt t="29640" x="2406650" y="4108450"/>
          <p14:tracePt t="29826" x="2406650" y="4102100"/>
          <p14:tracePt t="29834" x="2400300" y="4102100"/>
          <p14:tracePt t="29856" x="2393950" y="4102100"/>
          <p14:tracePt t="29881" x="2387600" y="4102100"/>
          <p14:tracePt t="29897" x="2381250" y="4102100"/>
          <p14:tracePt t="29904" x="2374900" y="4102100"/>
          <p14:tracePt t="29911" x="2362200" y="4102100"/>
          <p14:tracePt t="29940" x="2343150" y="4102100"/>
          <p14:tracePt t="29956" x="2336800" y="4102100"/>
          <p14:tracePt t="29973" x="2324100" y="4102100"/>
          <p14:tracePt t="29990" x="2298700" y="4102100"/>
          <p14:tracePt t="30006" x="2260600" y="4102100"/>
          <p14:tracePt t="30023" x="2235200" y="4102100"/>
          <p14:tracePt t="30039" x="2209800" y="4102100"/>
          <p14:tracePt t="30056" x="2197100" y="4102100"/>
          <p14:tracePt t="30073" x="2171700" y="4102100"/>
          <p14:tracePt t="30090" x="2165350" y="4102100"/>
          <p14:tracePt t="30106" x="2152650" y="4102100"/>
          <p14:tracePt t="30123" x="2133600" y="4102100"/>
          <p14:tracePt t="30123" x="2120900" y="4102100"/>
          <p14:tracePt t="30140" x="2095500" y="4108450"/>
          <p14:tracePt t="30156" x="2082800" y="4108450"/>
          <p14:tracePt t="30173" x="2070100" y="4114800"/>
          <p14:tracePt t="30190" x="2063750" y="4121150"/>
          <p14:tracePt t="30206" x="2057400" y="4121150"/>
          <p14:tracePt t="30289" x="2063750" y="4121150"/>
          <p14:tracePt t="30297" x="2089150" y="4121150"/>
          <p14:tracePt t="30306" x="2114550" y="4121150"/>
          <p14:tracePt t="30323" x="2165350" y="4121150"/>
          <p14:tracePt t="30340" x="2216150" y="4121150"/>
          <p14:tracePt t="30356" x="2247900" y="4121150"/>
          <p14:tracePt t="30373" x="2254250" y="4121150"/>
          <p14:tracePt t="30463" x="2247900" y="4121150"/>
          <p14:tracePt t="30470" x="2241550" y="4121150"/>
          <p14:tracePt t="30478" x="2228850" y="4114800"/>
          <p14:tracePt t="30489" x="2203450" y="4114800"/>
          <p14:tracePt t="30506" x="2159000" y="4108450"/>
          <p14:tracePt t="30523" x="2120900" y="4108450"/>
          <p14:tracePt t="30539" x="2089150" y="4108450"/>
          <p14:tracePt t="30556" x="2082800" y="4108450"/>
          <p14:tracePt t="30603" x="2089150" y="4108450"/>
          <p14:tracePt t="30611" x="2095500" y="4108450"/>
          <p14:tracePt t="30623" x="2120900" y="4108450"/>
          <p14:tracePt t="30641" x="2222500" y="4108450"/>
          <p14:tracePt t="30656" x="2368550" y="4108450"/>
          <p14:tracePt t="30673" x="2508250" y="4108450"/>
          <p14:tracePt t="30674" x="2578100" y="4108450"/>
          <p14:tracePt t="30689" x="2635250" y="4108450"/>
          <p14:tracePt t="30706" x="2673350" y="4108450"/>
          <p14:tracePt t="30784" x="2647950" y="4108450"/>
          <p14:tracePt t="30792" x="2628900" y="4108450"/>
          <p14:tracePt t="30800" x="2597150" y="4108450"/>
          <p14:tracePt t="30823" x="2527300" y="4108450"/>
          <p14:tracePt t="30839" x="2368550" y="4108450"/>
          <p14:tracePt t="30856" x="2266950" y="4108450"/>
          <p14:tracePt t="30873" x="2228850" y="4108450"/>
          <p14:tracePt t="30890" x="2216150" y="4108450"/>
          <p14:tracePt t="30973" x="2222500" y="4108450"/>
          <p14:tracePt t="30980" x="2228850" y="4108450"/>
          <p14:tracePt t="30989" x="2235200" y="4108450"/>
          <p14:tracePt t="31007" x="2260600" y="4108450"/>
          <p14:tracePt t="31023" x="2292350" y="4108450"/>
          <p14:tracePt t="31040" x="2324100" y="4108450"/>
          <p14:tracePt t="31056" x="2330450" y="4108450"/>
          <p14:tracePt t="31242" x="2343150" y="4108450"/>
          <p14:tracePt t="31249" x="2349500" y="4108450"/>
          <p14:tracePt t="31256" x="2368550" y="4108450"/>
          <p14:tracePt t="31273" x="2413000" y="4108450"/>
          <p14:tracePt t="31289" x="2444750" y="4114800"/>
          <p14:tracePt t="31306" x="2470150" y="4121150"/>
          <p14:tracePt t="31323" x="2476500" y="4121150"/>
          <p14:tracePt t="31557" x="2482850" y="4121150"/>
          <p14:tracePt t="31569" x="2489200" y="4127500"/>
          <p14:tracePt t="31578" x="2489200" y="4133850"/>
          <p14:tracePt t="31602" x="2501900" y="4140200"/>
          <p14:tracePt t="31610" x="2520950" y="4152900"/>
          <p14:tracePt t="31623" x="2540000" y="4159250"/>
          <p14:tracePt t="31640" x="2597150" y="4171950"/>
          <p14:tracePt t="31656" x="2660650" y="4178300"/>
          <p14:tracePt t="31657" x="2711450" y="4178300"/>
          <p14:tracePt t="31673" x="2755900" y="4178300"/>
          <p14:tracePt t="31690" x="2921000" y="4178300"/>
          <p14:tracePt t="31706" x="3009900" y="4165600"/>
          <p14:tracePt t="31723" x="3098800" y="4140200"/>
          <p14:tracePt t="31739" x="3168650" y="4108450"/>
          <p14:tracePt t="31756" x="3219450" y="4076700"/>
          <p14:tracePt t="31774" x="3263900" y="4013200"/>
          <p14:tracePt t="31789" x="3282950" y="3949700"/>
          <p14:tracePt t="31806" x="3289300" y="3860800"/>
          <p14:tracePt t="31823" x="3289300" y="3822700"/>
          <p14:tracePt t="31840" x="3289300" y="3784600"/>
          <p14:tracePt t="31856" x="3289300" y="3752850"/>
          <p14:tracePt t="31873" x="3289300" y="3721100"/>
          <p14:tracePt t="31890" x="3289300" y="3683000"/>
          <p14:tracePt t="31906" x="3289300" y="3651250"/>
          <p14:tracePt t="31923" x="3289300" y="3613150"/>
          <p14:tracePt t="31940" x="3282950" y="3562350"/>
          <p14:tracePt t="31956" x="3282950" y="3505200"/>
          <p14:tracePt t="31974" x="3282950" y="3479800"/>
          <p14:tracePt t="31990" x="3282950" y="3460750"/>
          <p14:tracePt t="32007" x="3282950" y="3441700"/>
          <p14:tracePt t="32023" x="3282950" y="3429000"/>
          <p14:tracePt t="32039" x="3270250" y="3403600"/>
          <p14:tracePt t="32056" x="3263900" y="3378200"/>
          <p14:tracePt t="32073" x="3251200" y="3346450"/>
          <p14:tracePt t="32074" x="3251200" y="3333750"/>
          <p14:tracePt t="32090" x="3238500" y="3289300"/>
          <p14:tracePt t="32106" x="3232150" y="3270250"/>
          <p14:tracePt t="32123" x="3232150" y="3263900"/>
          <p14:tracePt t="32208" x="3232150" y="3276600"/>
          <p14:tracePt t="32215" x="3232150" y="3308350"/>
          <p14:tracePt t="32223" x="3238500" y="3378200"/>
          <p14:tracePt t="32240" x="3257550" y="3492500"/>
          <p14:tracePt t="32256" x="3276600" y="3676650"/>
          <p14:tracePt t="32273" x="3289300" y="3822700"/>
          <p14:tracePt t="32289" x="3314700" y="3975100"/>
          <p14:tracePt t="32306" x="3314700" y="4070350"/>
          <p14:tracePt t="32323" x="3314700" y="4121150"/>
          <p14:tracePt t="32340" x="3314700" y="4152900"/>
          <p14:tracePt t="32356" x="3314700" y="4184650"/>
          <p14:tracePt t="32357" x="3302000" y="4197350"/>
          <p14:tracePt t="32373" x="3289300" y="4210050"/>
          <p14:tracePt t="32390" x="3251200" y="4222750"/>
          <p14:tracePt t="32406" x="3155950" y="4229100"/>
          <p14:tracePt t="32423" x="3035300" y="4229100"/>
          <p14:tracePt t="32440" x="2851150" y="4210050"/>
          <p14:tracePt t="32456" x="2698750" y="4184650"/>
          <p14:tracePt t="32473" x="2527300" y="4133850"/>
          <p14:tracePt t="32489" x="2400300" y="4108450"/>
          <p14:tracePt t="32506" x="2324100" y="4070350"/>
          <p14:tracePt t="32523" x="2305050" y="4057650"/>
          <p14:tracePt t="32539" x="2298700" y="4044950"/>
          <p14:tracePt t="32556" x="2279650" y="4025900"/>
          <p14:tracePt t="32573" x="2273300" y="4006850"/>
          <p14:tracePt t="32608" x="2266950" y="4006850"/>
          <p14:tracePt t="32623" x="2260600" y="4006850"/>
          <p14:tracePt t="32640" x="2241550" y="4006850"/>
          <p14:tracePt t="32656" x="2222500" y="4000500"/>
          <p14:tracePt t="32673" x="2216150" y="4000500"/>
          <p14:tracePt t="32861" x="2216150" y="4006850"/>
          <p14:tracePt t="32868" x="2216150" y="4013200"/>
          <p14:tracePt t="32877" x="2216150" y="4019550"/>
          <p14:tracePt t="32963" x="2216150" y="4025900"/>
          <p14:tracePt t="33026" x="2209800" y="4025900"/>
          <p14:tracePt t="33033" x="2203450" y="4025900"/>
          <p14:tracePt t="33056" x="2197100" y="4025900"/>
          <p14:tracePt t="33073" x="2178050" y="4025900"/>
          <p14:tracePt t="33089" x="2165350" y="4025900"/>
          <p14:tracePt t="33106" x="2159000" y="4032250"/>
          <p14:tracePt t="33192" x="2165350" y="4032250"/>
          <p14:tracePt t="33198" x="2190750" y="4032250"/>
          <p14:tracePt t="33206" x="2216150" y="4032250"/>
          <p14:tracePt t="33223" x="2260600" y="4032250"/>
          <p14:tracePt t="33240" x="2311400" y="4032250"/>
          <p14:tracePt t="33256" x="2317750" y="4032250"/>
          <p14:tracePt t="33308" x="2311400" y="4032250"/>
          <p14:tracePt t="33316" x="2292350" y="4032250"/>
          <p14:tracePt t="33325" x="2273300" y="4032250"/>
          <p14:tracePt t="33340" x="2260600" y="4032250"/>
          <p14:tracePt t="33356" x="2228850" y="4032250"/>
          <p14:tracePt t="33426" x="2235200" y="4032250"/>
          <p14:tracePt t="33434" x="2247900" y="4032250"/>
          <p14:tracePt t="33441" x="2273300" y="4032250"/>
          <p14:tracePt t="33456" x="2311400" y="4032250"/>
          <p14:tracePt t="33474" x="2413000" y="4032250"/>
          <p14:tracePt t="33490" x="2647950" y="4025900"/>
          <p14:tracePt t="33506" x="2825750" y="4025900"/>
          <p14:tracePt t="33523" x="3022600" y="4013200"/>
          <p14:tracePt t="33540" x="3117850" y="3987800"/>
          <p14:tracePt t="33557" x="3149600" y="3975100"/>
          <p14:tracePt t="33573" x="3149600" y="3956050"/>
          <p14:tracePt t="33590" x="3149600" y="3943350"/>
          <p14:tracePt t="33606" x="3143250" y="3892550"/>
          <p14:tracePt t="33608" x="3130550" y="3873500"/>
          <p14:tracePt t="33623" x="3098800" y="3829050"/>
          <p14:tracePt t="33639" x="3054350" y="3771900"/>
          <p14:tracePt t="33656" x="2997200" y="3670300"/>
          <p14:tracePt t="33673" x="2959100" y="3625850"/>
          <p14:tracePt t="33690" x="2946400" y="3606800"/>
          <p14:tracePt t="33740" x="2952750" y="3619500"/>
          <p14:tracePt t="33749" x="2971800" y="3670300"/>
          <p14:tracePt t="33773" x="3079750" y="3911600"/>
          <p14:tracePt t="33789" x="3149600" y="4064000"/>
          <p14:tracePt t="33806" x="3232150" y="4229100"/>
          <p14:tracePt t="33823" x="3263900" y="4368800"/>
          <p14:tracePt t="33840" x="3263900" y="4457700"/>
          <p14:tracePt t="33856" x="3238500" y="4521200"/>
          <p14:tracePt t="33873" x="3194050" y="4552950"/>
          <p14:tracePt t="33890" x="3111500" y="4572000"/>
          <p14:tracePt t="33906" x="2984500" y="4572000"/>
          <p14:tracePt t="33923" x="2870200" y="4540250"/>
          <p14:tracePt t="33939" x="2730500" y="4483100"/>
          <p14:tracePt t="33956" x="2622550" y="4413250"/>
          <p14:tracePt t="33973" x="2546350" y="4356100"/>
          <p14:tracePt t="33990" x="2520950" y="4337050"/>
          <p14:tracePt t="34006" x="2514600" y="4330700"/>
          <p14:tracePt t="34048" x="2501900" y="4337050"/>
          <p14:tracePt t="34056" x="2495550" y="4343400"/>
          <p14:tracePt t="34073" x="2470150" y="4394200"/>
          <p14:tracePt t="34090" x="2444750" y="4445000"/>
          <p14:tracePt t="34106" x="2432050" y="4495800"/>
          <p14:tracePt t="34123" x="2432050" y="4508500"/>
          <p14:tracePt t="34205" x="2432050" y="4495800"/>
          <p14:tracePt t="34215" x="2432050" y="4476750"/>
          <p14:tracePt t="34223" x="2425700" y="4438650"/>
          <p14:tracePt t="34240" x="2387600" y="4356100"/>
          <p14:tracePt t="34257" x="2336800" y="4273550"/>
          <p14:tracePt t="34273" x="2273300" y="4191000"/>
          <p14:tracePt t="34289" x="2235200" y="4133850"/>
          <p14:tracePt t="34306" x="2209800" y="4089400"/>
          <p14:tracePt t="34323" x="2190750" y="4070350"/>
          <p14:tracePt t="34458" x="2197100" y="4064000"/>
          <p14:tracePt t="34463" x="2203450" y="4064000"/>
          <p14:tracePt t="34473" x="2254250" y="4038600"/>
          <p14:tracePt t="34490" x="2349500" y="4000500"/>
          <p14:tracePt t="34506" x="2463800" y="3994150"/>
          <p14:tracePt t="34523" x="2571750" y="3987800"/>
          <p14:tracePt t="34539" x="2686050" y="4019550"/>
          <p14:tracePt t="34556" x="2787650" y="4064000"/>
          <p14:tracePt t="34573" x="2870200" y="4114800"/>
          <p14:tracePt t="34589" x="2895600" y="4140200"/>
          <p14:tracePt t="34606" x="2895600" y="4152900"/>
          <p14:tracePt t="34623" x="2870200" y="4184650"/>
          <p14:tracePt t="34639" x="2813050" y="4222750"/>
          <p14:tracePt t="34656" x="2781300" y="4241800"/>
          <p14:tracePt t="34673" x="2768600" y="4254500"/>
          <p14:tracePt t="34689" x="2762250" y="4260850"/>
          <p14:tracePt t="34706" x="2762250" y="4267200"/>
          <p14:tracePt t="34724" x="2762250" y="4273550"/>
          <p14:tracePt t="34740" x="2762250" y="4286250"/>
          <p14:tracePt t="34756" x="2768600" y="4324350"/>
          <p14:tracePt t="34773" x="2781300" y="4356100"/>
          <p14:tracePt t="34790" x="2787650" y="4375150"/>
          <p14:tracePt t="34806" x="2794000" y="4387850"/>
          <p14:tracePt t="34839" x="2794000" y="4394200"/>
          <p14:tracePt t="34856" x="2794000" y="4400550"/>
          <p14:tracePt t="34873" x="2794000" y="4406900"/>
          <p14:tracePt t="34906" x="2794000" y="4413250"/>
          <p14:tracePt t="35164" x="2800350" y="4413250"/>
          <p14:tracePt t="35171" x="2825750" y="4413250"/>
          <p14:tracePt t="35190" x="2927350" y="4413250"/>
          <p14:tracePt t="35206" x="3035300" y="4413250"/>
          <p14:tracePt t="35223" x="3155950" y="4413250"/>
          <p14:tracePt t="35240" x="3232150" y="4413250"/>
          <p14:tracePt t="35256" x="3289300" y="4400550"/>
          <p14:tracePt t="35273" x="3321050" y="4394200"/>
          <p14:tracePt t="35290" x="3333750" y="4394200"/>
          <p14:tracePt t="35409" x="3340100" y="4394200"/>
          <p14:tracePt t="35424" x="3352800" y="4394200"/>
          <p14:tracePt t="35432" x="3359150" y="4394200"/>
          <p14:tracePt t="35448" x="3371850" y="4400550"/>
          <p14:tracePt t="35456" x="3378200" y="4400550"/>
          <p14:tracePt t="35473" x="3403600" y="4445000"/>
          <p14:tracePt t="35490" x="3422650" y="4495800"/>
          <p14:tracePt t="35507" x="3429000" y="4565650"/>
          <p14:tracePt t="35523" x="3448050" y="4622800"/>
          <p14:tracePt t="35540" x="3460750" y="4654550"/>
          <p14:tracePt t="35556" x="3467100" y="4673600"/>
          <p14:tracePt t="35559" x="3473450" y="4679950"/>
          <p14:tracePt t="35572" x="3479800" y="4692650"/>
          <p14:tracePt t="35590" x="3486150" y="4692650"/>
          <p14:tracePt t="35607" x="3492500" y="4699000"/>
          <p14:tracePt t="35623" x="3498850" y="4699000"/>
          <p14:tracePt t="35640" x="3505200" y="4699000"/>
          <p14:tracePt t="35657" x="3524250" y="4699000"/>
          <p14:tracePt t="35660" x="3543300" y="4699000"/>
          <p14:tracePt t="35673" x="3549650" y="4692650"/>
          <p14:tracePt t="35690" x="3587750" y="4667250"/>
          <p14:tracePt t="35706" x="3663950" y="4616450"/>
          <p14:tracePt t="35723" x="3702050" y="4584700"/>
          <p14:tracePt t="35740" x="3740150" y="4565650"/>
          <p14:tracePt t="35756" x="3765550" y="4559300"/>
          <p14:tracePt t="35773" x="3778250" y="4552950"/>
          <p14:tracePt t="35789" x="3797300" y="4552950"/>
          <p14:tracePt t="35806" x="3822700" y="4559300"/>
          <p14:tracePt t="35823" x="3886200" y="4584700"/>
          <p14:tracePt t="35840" x="3962400" y="4622800"/>
          <p14:tracePt t="35856" x="4044950" y="4660900"/>
          <p14:tracePt t="35873" x="4064000" y="4673600"/>
          <p14:tracePt t="35968" x="4064000" y="4667250"/>
          <p14:tracePt t="35974" x="4064000" y="4654550"/>
          <p14:tracePt t="35982" x="4064000" y="4635500"/>
          <p14:tracePt t="35991" x="4038600" y="4597400"/>
          <p14:tracePt t="36006" x="3994150" y="4540250"/>
          <p14:tracePt t="36023" x="3975100" y="4514850"/>
          <p14:tracePt t="36039" x="3962400" y="4508500"/>
          <p14:tracePt t="36056" x="3943350" y="4508500"/>
          <p14:tracePt t="36073" x="3886200" y="4546600"/>
          <p14:tracePt t="36089" x="3829050" y="4622800"/>
          <p14:tracePt t="36106" x="3797300" y="4724400"/>
          <p14:tracePt t="36123" x="3790950" y="4794250"/>
          <p14:tracePt t="36124" x="3790950" y="4813300"/>
          <p14:tracePt t="36139" x="3790950" y="4826000"/>
          <p14:tracePt t="36156" x="3822700" y="4851400"/>
          <p14:tracePt t="36173" x="3886200" y="4857750"/>
          <p14:tracePt t="36190" x="3968750" y="4857750"/>
          <p14:tracePt t="36206" x="4095750" y="4826000"/>
          <p14:tracePt t="36223" x="4216400" y="4768850"/>
          <p14:tracePt t="36240" x="4305300" y="4705350"/>
          <p14:tracePt t="36256" x="4337050" y="4629150"/>
          <p14:tracePt t="36273" x="4337050" y="4533900"/>
          <p14:tracePt t="36289" x="4311650" y="4489450"/>
          <p14:tracePt t="36306" x="4254500" y="4464050"/>
          <p14:tracePt t="36323" x="4171950" y="4438650"/>
          <p14:tracePt t="36340" x="4064000" y="4425950"/>
          <p14:tracePt t="36356" x="4013200" y="4432300"/>
          <p14:tracePt t="36373" x="3975100" y="4457700"/>
          <p14:tracePt t="36390" x="3968750" y="4514850"/>
          <p14:tracePt t="36406" x="3968750" y="4572000"/>
          <p14:tracePt t="36423" x="3987800" y="4641850"/>
          <p14:tracePt t="36439" x="4051300" y="4711700"/>
          <p14:tracePt t="36456" x="4095750" y="4730750"/>
          <p14:tracePt t="36473" x="4178300" y="4730750"/>
          <p14:tracePt t="36490" x="4273550" y="4711700"/>
          <p14:tracePt t="36506" x="4349750" y="4667250"/>
          <p14:tracePt t="36523" x="4387850" y="4616450"/>
          <p14:tracePt t="36539" x="4387850" y="4552950"/>
          <p14:tracePt t="36540" x="4387850" y="4508500"/>
          <p14:tracePt t="36556" x="4356100" y="4457700"/>
          <p14:tracePt t="36573" x="4311650" y="4413250"/>
          <p14:tracePt t="36590" x="4254500" y="4387850"/>
          <p14:tracePt t="36606" x="4197350" y="4387850"/>
          <p14:tracePt t="36623" x="4114800" y="4387850"/>
          <p14:tracePt t="36639" x="4051300" y="4387850"/>
          <p14:tracePt t="36656" x="3981450" y="4425950"/>
          <p14:tracePt t="36673" x="3956050" y="4495800"/>
          <p14:tracePt t="36690" x="3949700" y="4540250"/>
          <p14:tracePt t="36690" x="3949700" y="4565650"/>
          <p14:tracePt t="36706" x="3956050" y="4597400"/>
          <p14:tracePt t="36723" x="3981450" y="4622800"/>
          <p14:tracePt t="36740" x="4013200" y="4622800"/>
          <p14:tracePt t="36756" x="4057650" y="4622800"/>
          <p14:tracePt t="36773" x="4127500" y="4597400"/>
          <p14:tracePt t="36789" x="4178300" y="4559300"/>
          <p14:tracePt t="36806" x="4210050" y="4514850"/>
          <p14:tracePt t="36823" x="4210050" y="4470400"/>
          <p14:tracePt t="36839" x="4210050" y="4464050"/>
          <p14:tracePt t="36856" x="4171950" y="4451350"/>
          <p14:tracePt t="36873" x="4102100" y="4451350"/>
          <p14:tracePt t="36890" x="4019550" y="4451350"/>
          <p14:tracePt t="36906" x="3937000" y="4464050"/>
          <p14:tracePt t="36923" x="3898900" y="4502150"/>
          <p14:tracePt t="36940" x="3886200" y="4565650"/>
          <p14:tracePt t="36956" x="3892550" y="4635500"/>
          <p14:tracePt t="36973" x="3943350" y="4679950"/>
          <p14:tracePt t="36990" x="3994150" y="4692650"/>
          <p14:tracePt t="37006" x="4057650" y="4692650"/>
          <p14:tracePt t="37023" x="4114800" y="4679950"/>
          <p14:tracePt t="37039" x="4152900" y="4654550"/>
          <p14:tracePt t="37056" x="4171950" y="4622800"/>
          <p14:tracePt t="37073" x="4178300" y="4603750"/>
          <p14:tracePt t="37090" x="4178300" y="4584700"/>
          <p14:tracePt t="37107" x="4178300" y="4572000"/>
          <p14:tracePt t="37123" x="4171950" y="4559300"/>
          <p14:tracePt t="37178" x="4165600" y="4559300"/>
          <p14:tracePt t="37195" x="4165600" y="4565650"/>
          <p14:tracePt t="38367" x="4159250" y="4565650"/>
          <p14:tracePt t="38376" x="4152900" y="4565650"/>
          <p14:tracePt t="38380" x="4152900" y="4559300"/>
          <p14:tracePt t="38414" x="4146550" y="4559300"/>
          <p14:tracePt t="38491" x="4140200" y="4559300"/>
          <p14:tracePt t="38556" x="4127500" y="4559300"/>
          <p14:tracePt t="38570" x="4127500" y="4552950"/>
          <p14:tracePt t="38578" x="4121150" y="4552950"/>
          <p14:tracePt t="38589" x="4114800" y="4546600"/>
          <p14:tracePt t="38606" x="4095750" y="4540250"/>
          <p14:tracePt t="38623" x="4076700" y="4521200"/>
          <p14:tracePt t="38639" x="4025900" y="4502150"/>
          <p14:tracePt t="38657" x="3987800" y="4489450"/>
          <p14:tracePt t="38657" x="3975100" y="4483100"/>
          <p14:tracePt t="38673" x="3949700" y="4483100"/>
          <p14:tracePt t="38690" x="3892550" y="4483100"/>
          <p14:tracePt t="38706" x="3867150" y="4495800"/>
          <p14:tracePt t="38723" x="3848100" y="4572000"/>
          <p14:tracePt t="38740" x="3835400" y="4635500"/>
          <p14:tracePt t="38757" x="3835400" y="4737100"/>
          <p14:tracePt t="38773" x="3835400" y="4826000"/>
          <p14:tracePt t="38789" x="3835400" y="4908550"/>
          <p14:tracePt t="38806" x="3841750" y="4984750"/>
          <p14:tracePt t="38807" x="3860800" y="5035550"/>
          <p14:tracePt t="38823" x="3905250" y="5092700"/>
          <p14:tracePt t="38840" x="3956050" y="5149850"/>
          <p14:tracePt t="38856" x="4000500" y="5181600"/>
          <p14:tracePt t="38873" x="4032250" y="5194300"/>
          <p14:tracePt t="38890" x="4076700" y="5194300"/>
          <p14:tracePt t="38906" x="4127500" y="5194300"/>
          <p14:tracePt t="38923" x="4210050" y="5168900"/>
          <p14:tracePt t="38940" x="4286250" y="5118100"/>
          <p14:tracePt t="38956" x="4375150" y="5022850"/>
          <p14:tracePt t="38973" x="4381500" y="4940300"/>
          <p14:tracePt t="38990" x="4381500" y="4870450"/>
          <p14:tracePt t="39006" x="4375150" y="4775200"/>
          <p14:tracePt t="39023" x="4368800" y="4699000"/>
          <p14:tracePt t="39040" x="4356100" y="4635500"/>
          <p14:tracePt t="39056" x="4330700" y="4578350"/>
          <p14:tracePt t="39073" x="4298950" y="4521200"/>
          <p14:tracePt t="39090" x="4254500" y="4464050"/>
          <p14:tracePt t="39090" x="4235450" y="4445000"/>
          <p14:tracePt t="39106" x="4203700" y="4419600"/>
          <p14:tracePt t="39123" x="4191000" y="4413250"/>
          <p14:tracePt t="39140" x="4159250" y="4413250"/>
          <p14:tracePt t="39156" x="4089400" y="4432300"/>
          <p14:tracePt t="39173" x="3981450" y="4476750"/>
          <p14:tracePt t="39190" x="3816350" y="4552950"/>
          <p14:tracePt t="39206" x="3676650" y="4654550"/>
          <p14:tracePt t="39223" x="3587750" y="4775200"/>
          <p14:tracePt t="39239" x="3517900" y="5048250"/>
          <p14:tracePt t="39256" x="3517900" y="5232400"/>
          <p14:tracePt t="39273" x="3575050" y="5448300"/>
          <p14:tracePt t="39289" x="3657600" y="5588000"/>
          <p14:tracePt t="39306" x="3733800" y="5676900"/>
          <p14:tracePt t="39323" x="3822700" y="5727700"/>
          <p14:tracePt t="39340" x="3898900" y="5734050"/>
          <p14:tracePt t="39356" x="3968750" y="5708650"/>
          <p14:tracePt t="39357" x="4000500" y="5689600"/>
          <p14:tracePt t="39373" x="4070350" y="5607050"/>
          <p14:tracePt t="39389" x="4121150" y="5499100"/>
          <p14:tracePt t="39406" x="4152900" y="5353050"/>
          <p14:tracePt t="39423" x="4159250" y="5168900"/>
          <p14:tracePt t="39440" x="4159250" y="4953000"/>
          <p14:tracePt t="39456" x="4127500" y="4768850"/>
          <p14:tracePt t="39473" x="4083050" y="4591050"/>
          <p14:tracePt t="39490" x="4019550" y="4457700"/>
          <p14:tracePt t="39506" x="3949700" y="4362450"/>
          <p14:tracePt t="39523" x="3867150" y="4311650"/>
          <p14:tracePt t="39539" x="3835400" y="4318000"/>
          <p14:tracePt t="39556" x="3797300" y="4387850"/>
          <p14:tracePt t="39573" x="3759200" y="4546600"/>
          <p14:tracePt t="39590" x="3746500" y="4794250"/>
          <p14:tracePt t="39607" x="3746500" y="4946650"/>
          <p14:tracePt t="39623" x="3771900" y="5054600"/>
          <p14:tracePt t="39640" x="3797300" y="5092700"/>
          <p14:tracePt t="39656" x="3905250" y="5194300"/>
          <p14:tracePt t="39673" x="4019550" y="5226050"/>
          <p14:tracePt t="39689" x="4152900" y="5226050"/>
          <p14:tracePt t="39706" x="4273550" y="5213350"/>
          <p14:tracePt t="39723" x="4343400" y="5162550"/>
          <p14:tracePt t="39740" x="4362450" y="5105400"/>
          <p14:tracePt t="39756" x="4362450" y="5029200"/>
          <p14:tracePt t="39773" x="4343400" y="4914900"/>
          <p14:tracePt t="39774" x="4330700" y="4876800"/>
          <p14:tracePt t="39789" x="4318000" y="4864100"/>
          <p14:tracePt t="39806" x="4305300" y="4838700"/>
          <p14:tracePt t="39823" x="4286250" y="4826000"/>
          <p14:tracePt t="39839" x="4279900" y="4826000"/>
          <p14:tracePt t="39883" x="4267200" y="4832350"/>
          <p14:tracePt t="39907" x="4260850" y="4851400"/>
          <p14:tracePt t="39923" x="4254500" y="4870450"/>
          <p14:tracePt t="40372" x="4254500" y="4876800"/>
          <p14:tracePt t="40403" x="4254500" y="4883150"/>
          <p14:tracePt t="40419" x="4254500" y="4895850"/>
          <p14:tracePt t="40434" x="4254500" y="4908550"/>
          <p14:tracePt t="40442" x="4248150" y="4908550"/>
          <p14:tracePt t="40458" x="4248150" y="4914900"/>
          <p14:tracePt t="40521" x="4248150" y="4927600"/>
          <p14:tracePt t="40529" x="4248150" y="4946650"/>
          <p14:tracePt t="40540" x="4248150" y="4959350"/>
          <p14:tracePt t="40573" x="4254500" y="4972050"/>
          <p14:tracePt t="40590" x="4267200" y="4972050"/>
          <p14:tracePt t="40606" x="4273550" y="4972050"/>
          <p14:tracePt t="40805" x="4267200" y="4972050"/>
          <p14:tracePt t="40811" x="4241800" y="4965700"/>
          <p14:tracePt t="40823" x="4216400" y="4946650"/>
          <p14:tracePt t="40840" x="4197350" y="4946650"/>
          <p14:tracePt t="40856" x="4191000" y="4946650"/>
          <p14:tracePt t="40872" x="4184650" y="4946650"/>
          <p14:tracePt t="40906" x="4184650" y="4953000"/>
          <p14:tracePt t="40923" x="4184650" y="4965700"/>
          <p14:tracePt t="40961" x="4191000" y="4965700"/>
          <p14:tracePt t="41097" x="4191000" y="4972050"/>
          <p14:tracePt t="41103" x="4191000" y="4984750"/>
          <p14:tracePt t="41123" x="4191000" y="4997450"/>
          <p14:tracePt t="41140" x="4191000" y="5016500"/>
          <p14:tracePt t="41156" x="4191000" y="5029200"/>
          <p14:tracePt t="41173" x="4178300" y="5060950"/>
          <p14:tracePt t="41190" x="4171950" y="5080000"/>
          <p14:tracePt t="41206" x="4171950" y="5092700"/>
          <p14:tracePt t="41223" x="4165600" y="5099050"/>
          <p14:tracePt t="41240" x="4165600" y="5105400"/>
          <p14:tracePt t="41256" x="4152900" y="5105400"/>
          <p14:tracePt t="41273" x="4133850" y="5105400"/>
          <p14:tracePt t="41290" x="4121150" y="5105400"/>
          <p14:tracePt t="41306" x="4108450" y="5105400"/>
          <p14:tracePt t="41323" x="4102100" y="5105400"/>
          <p14:tracePt t="42032" x="4102100" y="5080000"/>
          <p14:tracePt t="42040" x="4095750" y="5035550"/>
          <p14:tracePt t="42056" x="4070350" y="4921250"/>
          <p14:tracePt t="42073" x="4032250" y="4838700"/>
          <p14:tracePt t="42090" x="3981450" y="4749800"/>
          <p14:tracePt t="42106" x="3917950" y="4667250"/>
          <p14:tracePt t="42123" x="3854450" y="4610100"/>
          <p14:tracePt t="42140" x="3810000" y="4565650"/>
          <p14:tracePt t="42156" x="3759200" y="4546600"/>
          <p14:tracePt t="42157" x="3733800" y="4533900"/>
          <p14:tracePt t="42173" x="3606800" y="4470400"/>
          <p14:tracePt t="42190" x="3486150" y="4419600"/>
          <p14:tracePt t="42206" x="3371850" y="4362450"/>
          <p14:tracePt t="42223" x="3270250" y="4330700"/>
          <p14:tracePt t="42240" x="3181350" y="4330700"/>
          <p14:tracePt t="42256" x="3098800" y="4381500"/>
          <p14:tracePt t="42273" x="2997200" y="4381500"/>
          <p14:tracePt t="42289" x="2870200" y="4381500"/>
          <p14:tracePt t="42306" x="2743200" y="4381500"/>
          <p14:tracePt t="42323" x="2660650" y="4381500"/>
          <p14:tracePt t="42340" x="2590800" y="4368800"/>
          <p14:tracePt t="42356" x="2533650" y="4368800"/>
          <p14:tracePt t="42373" x="2482850" y="4356100"/>
          <p14:tracePt t="42390" x="2419350" y="4349750"/>
          <p14:tracePt t="42406" x="2362200" y="4343400"/>
          <p14:tracePt t="42423" x="2273300" y="4318000"/>
          <p14:tracePt t="42439" x="2216150" y="4305300"/>
          <p14:tracePt t="42456" x="2146300" y="4292600"/>
          <p14:tracePt t="42473" x="2120900" y="4292600"/>
          <p14:tracePt t="42490" x="2095500" y="4292600"/>
          <p14:tracePt t="42506" x="2082800" y="4292600"/>
          <p14:tracePt t="42523" x="2063750" y="4292600"/>
          <p14:tracePt t="42539" x="2057400" y="4292600"/>
          <p14:tracePt t="42556" x="2038350" y="4292600"/>
          <p14:tracePt t="42573" x="2000250" y="4292600"/>
          <p14:tracePt t="42590" x="1962150" y="4292600"/>
          <p14:tracePt t="42590" x="1949450" y="4292600"/>
          <p14:tracePt t="42606" x="1917700" y="4292600"/>
          <p14:tracePt t="42623" x="1898650" y="4292600"/>
          <p14:tracePt t="42656" x="1885950" y="4292600"/>
          <p14:tracePt t="42673" x="1873250" y="4298950"/>
          <p14:tracePt t="42690" x="1841500" y="4305300"/>
          <p14:tracePt t="42706" x="1816100" y="4305300"/>
          <p14:tracePt t="42723" x="1797050" y="4305300"/>
          <p14:tracePt t="42834" x="1797050" y="4298950"/>
          <p14:tracePt t="42842" x="1790700" y="4286250"/>
          <p14:tracePt t="42850" x="1784350" y="4279900"/>
          <p14:tracePt t="42858" x="1771650" y="4260850"/>
          <p14:tracePt t="42873" x="1714500" y="4235450"/>
          <p14:tracePt t="42890" x="1536700" y="4165600"/>
          <p14:tracePt t="42906" x="1301750" y="4108450"/>
          <p14:tracePt t="42923" x="984250" y="4051300"/>
          <p14:tracePt t="42939" x="698500" y="3994150"/>
          <p14:tracePt t="42956" x="577850" y="3962400"/>
          <p14:tracePt t="42973" x="552450" y="3949700"/>
          <p14:tracePt t="43006" x="552450" y="3943350"/>
          <p14:tracePt t="43023" x="565150" y="3924300"/>
          <p14:tracePt t="43039" x="603250" y="3835400"/>
          <p14:tracePt t="43056" x="628650" y="3740150"/>
          <p14:tracePt t="43073" x="679450" y="3606800"/>
          <p14:tracePt t="43090" x="742950" y="3460750"/>
          <p14:tracePt t="43106" x="882650" y="3073400"/>
          <p14:tracePt t="43123" x="996950" y="2673350"/>
          <p14:tracePt t="43140" x="1054100" y="2470150"/>
          <p14:tracePt t="43156" x="1092200" y="2292350"/>
          <p14:tracePt t="43173" x="1092200" y="2235200"/>
          <p14:tracePt t="43189" x="1092200" y="2203450"/>
          <p14:tracePt t="43206" x="1079500" y="2159000"/>
          <p14:tracePt t="43223" x="1066800" y="2146300"/>
          <p14:tracePt t="43256" x="1035050" y="2165350"/>
          <p14:tracePt t="43273" x="984250" y="2254250"/>
          <p14:tracePt t="43290" x="920750" y="2425700"/>
          <p14:tracePt t="43306" x="812800" y="2990850"/>
          <p14:tracePt t="43323" x="812800" y="3435350"/>
          <p14:tracePt t="43340" x="863600" y="3968750"/>
          <p14:tracePt t="43356" x="1047750" y="4667250"/>
          <p14:tracePt t="43373" x="1219200" y="5137150"/>
          <p14:tracePt t="43389" x="1422400" y="5588000"/>
          <p14:tracePt t="43406" x="1574800" y="5854700"/>
          <p14:tracePt t="43423" x="1720850" y="6051550"/>
          <p14:tracePt t="43439" x="1841500" y="6153150"/>
          <p14:tracePt t="43456" x="2063750" y="6210300"/>
          <p14:tracePt t="43473" x="2266950" y="6197600"/>
          <p14:tracePt t="43490" x="2540000" y="6165850"/>
          <p14:tracePt t="43506" x="2876550" y="6108700"/>
          <p14:tracePt t="43523" x="3282950" y="6064250"/>
          <p14:tracePt t="43539" x="3536950" y="6019800"/>
          <p14:tracePt t="43556" x="3702050" y="5969000"/>
          <p14:tracePt t="43573" x="3778250" y="5911850"/>
          <p14:tracePt t="43574" x="3803650" y="5848350"/>
          <p14:tracePt t="43589" x="3803650" y="5727700"/>
          <p14:tracePt t="43606" x="3803650" y="5505450"/>
          <p14:tracePt t="43623" x="3765550" y="5321300"/>
          <p14:tracePt t="43640" x="3727450" y="5086350"/>
          <p14:tracePt t="43657" x="3663950" y="4705350"/>
          <p14:tracePt t="43673" x="3587750" y="4337050"/>
          <p14:tracePt t="43690" x="3479800" y="3892550"/>
          <p14:tracePt t="43706" x="3346450" y="3460750"/>
          <p14:tracePt t="43723" x="3181350" y="3028950"/>
          <p14:tracePt t="43740" x="3067050" y="2800350"/>
          <p14:tracePt t="43756" x="2971800" y="2641600"/>
          <p14:tracePt t="43773" x="2876550" y="2565400"/>
          <p14:tracePt t="43790" x="2743200" y="2489200"/>
          <p14:tracePt t="43793" x="2679700" y="2463800"/>
          <p14:tracePt t="43807" x="2622550" y="2444750"/>
          <p14:tracePt t="43809" x="2559050" y="2413000"/>
          <p14:tracePt t="43823" x="2508250" y="2400300"/>
          <p14:tracePt t="43826" x="2444750" y="2381250"/>
          <p14:tracePt t="43840" x="2368550" y="2355850"/>
          <p14:tracePt t="43856" x="2012950" y="2254250"/>
          <p14:tracePt t="43873" x="1733550" y="2178050"/>
          <p14:tracePt t="43890" x="1549400" y="2133600"/>
          <p14:tracePt t="43906" x="1403350" y="2108200"/>
          <p14:tracePt t="43923" x="1289050" y="2076450"/>
          <p14:tracePt t="43940" x="1206500" y="2057400"/>
          <p14:tracePt t="43956" x="1149350" y="2057400"/>
          <p14:tracePt t="43973" x="1117600" y="2057400"/>
          <p14:tracePt t="43990" x="1085850" y="2082800"/>
          <p14:tracePt t="43991" x="1047750" y="2152650"/>
          <p14:tracePt t="44006" x="977900" y="2349500"/>
          <p14:tracePt t="44023" x="914400" y="2565400"/>
          <p14:tracePt t="44039" x="869950" y="2800350"/>
          <p14:tracePt t="44057" x="869950" y="2952750"/>
          <p14:tracePt t="44073" x="908050" y="3200400"/>
          <p14:tracePt t="44090" x="1028700" y="3505200"/>
          <p14:tracePt t="44107" x="1143000" y="3746500"/>
          <p14:tracePt t="44123" x="1327150" y="4038600"/>
          <p14:tracePt t="44124" x="1390650" y="4127500"/>
          <p14:tracePt t="44140" x="1492250" y="4241800"/>
          <p14:tracePt t="44156" x="1676400" y="4394200"/>
          <p14:tracePt t="44173" x="1790700" y="4457700"/>
          <p14:tracePt t="44190" x="1905000" y="4464050"/>
          <p14:tracePt t="44206" x="1987550" y="4464050"/>
          <p14:tracePt t="44223" x="2171700" y="4394200"/>
          <p14:tracePt t="44240" x="2393950" y="4254500"/>
          <p14:tracePt t="44257" x="2673350" y="3981450"/>
          <p14:tracePt t="44273" x="3067050" y="3454400"/>
          <p14:tracePt t="44289" x="3219450" y="3143250"/>
          <p14:tracePt t="44306" x="3244850" y="2940050"/>
          <p14:tracePt t="44323" x="3206750" y="2768600"/>
          <p14:tracePt t="44340" x="3054350" y="2540000"/>
          <p14:tracePt t="44356" x="2844800" y="2343150"/>
          <p14:tracePt t="44373" x="2590800" y="2190750"/>
          <p14:tracePt t="44390" x="2425700" y="2152650"/>
          <p14:tracePt t="44406" x="2254250" y="2152650"/>
          <p14:tracePt t="44423" x="2108200" y="2152650"/>
          <p14:tracePt t="44424" x="2076450" y="2165350"/>
          <p14:tracePt t="44439" x="2044700" y="2165350"/>
          <p14:tracePt t="44456" x="2025650" y="2165350"/>
          <p14:tracePt t="44473" x="2000250" y="2171700"/>
          <p14:tracePt t="44489" x="1924050" y="2203450"/>
          <p14:tracePt t="44506" x="1790700" y="2260600"/>
          <p14:tracePt t="44523" x="1676400" y="2305050"/>
          <p14:tracePt t="44539" x="1606550" y="2355850"/>
          <p14:tracePt t="44557" x="1536700" y="2406650"/>
          <p14:tracePt t="44573" x="1428750" y="2463800"/>
          <p14:tracePt t="44589" x="1358900" y="2482850"/>
          <p14:tracePt t="44606" x="1282700" y="2501900"/>
          <p14:tracePt t="44623" x="1200150" y="2514600"/>
          <p14:tracePt t="44640" x="1149350" y="2540000"/>
          <p14:tracePt t="44656" x="1104900" y="2559050"/>
          <p14:tracePt t="44673" x="1054100" y="2609850"/>
          <p14:tracePt t="44690" x="1009650" y="2686050"/>
          <p14:tracePt t="44691" x="990600" y="2717800"/>
          <p14:tracePt t="44706" x="952500" y="2851150"/>
          <p14:tracePt t="44723" x="920750" y="3028950"/>
          <p14:tracePt t="44739" x="914400" y="3295650"/>
          <p14:tracePt t="44756" x="914400" y="3524250"/>
          <p14:tracePt t="44773" x="939800" y="3733800"/>
          <p14:tracePt t="44789" x="984250" y="3917950"/>
          <p14:tracePt t="44806" x="1041400" y="4057650"/>
          <p14:tracePt t="44823" x="1098550" y="4171950"/>
          <p14:tracePt t="44839" x="1193800" y="4311650"/>
          <p14:tracePt t="44856" x="1397000" y="4502150"/>
          <p14:tracePt t="44873" x="1555750" y="4578350"/>
          <p14:tracePt t="44890" x="1752600" y="4610100"/>
          <p14:tracePt t="44906" x="1892300" y="4603750"/>
          <p14:tracePt t="44922" x="2044700" y="4540250"/>
          <p14:tracePt t="44940" x="2178050" y="4445000"/>
          <p14:tracePt t="44956" x="2260600" y="4356100"/>
          <p14:tracePt t="44973" x="2349500" y="4057650"/>
          <p14:tracePt t="44990" x="2349500" y="3594100"/>
          <p14:tracePt t="45006" x="2260600" y="3149600"/>
          <p14:tracePt t="45023" x="2139950" y="2832100"/>
          <p14:tracePt t="45039" x="2076450" y="2711450"/>
          <p14:tracePt t="45056" x="2044700" y="2679700"/>
          <p14:tracePt t="45073" x="2032000" y="2667000"/>
          <p14:tracePt t="45108" x="2025650" y="2667000"/>
          <p14:tracePt t="45122" x="2025650" y="2711450"/>
          <p14:tracePt t="45140" x="2038350" y="2806700"/>
          <p14:tracePt t="45156" x="2089150" y="2952750"/>
          <p14:tracePt t="45173" x="2286000" y="3295650"/>
          <p14:tracePt t="45190" x="2724150" y="3841750"/>
          <p14:tracePt t="45206" x="3270250" y="4324350"/>
          <p14:tracePt t="45223" x="3676650" y="4565650"/>
          <p14:tracePt t="45240" x="4044950" y="4692650"/>
          <p14:tracePt t="45256" x="4349750" y="4743450"/>
          <p14:tracePt t="45273" x="4552950" y="4743450"/>
          <p14:tracePt t="45290" x="4686300" y="4737100"/>
          <p14:tracePt t="45306" x="4794250" y="4699000"/>
          <p14:tracePt t="45323" x="4851400" y="4673600"/>
          <p14:tracePt t="45339" x="4889500" y="4635500"/>
          <p14:tracePt t="45356" x="4908550" y="4603750"/>
          <p14:tracePt t="45373" x="4921250" y="4559300"/>
          <p14:tracePt t="45389" x="4921250" y="4540250"/>
          <p14:tracePt t="45406" x="4940300" y="4483100"/>
          <p14:tracePt t="45423" x="4972050" y="4419600"/>
          <p14:tracePt t="45440" x="5003800" y="4349750"/>
          <p14:tracePt t="45456" x="5092700" y="4248150"/>
          <p14:tracePt t="45473" x="5175250" y="4152900"/>
          <p14:tracePt t="45490" x="5257800" y="4019550"/>
          <p14:tracePt t="45506" x="5314950" y="3867150"/>
          <p14:tracePt t="45523" x="5327650" y="3676650"/>
          <p14:tracePt t="45524" x="5327650" y="3575050"/>
          <p14:tracePt t="45539" x="5314950" y="3409950"/>
          <p14:tracePt t="45556" x="5251450" y="2965450"/>
          <p14:tracePt t="45573" x="5175250" y="2692400"/>
          <p14:tracePt t="45589" x="5149850" y="2571750"/>
          <p14:tracePt t="45606" x="5137150" y="2514600"/>
          <p14:tracePt t="45640" x="5124450" y="2514600"/>
          <p14:tracePt t="45657" x="5092700" y="2514600"/>
          <p14:tracePt t="45673" x="5060950" y="2540000"/>
          <p14:tracePt t="45690" x="5010150" y="2590800"/>
          <p14:tracePt t="45706" x="4959350" y="2724150"/>
          <p14:tracePt t="45723" x="4933950" y="2876550"/>
          <p14:tracePt t="45740" x="4857750" y="3181350"/>
          <p14:tracePt t="45756" x="4762500" y="3492500"/>
          <p14:tracePt t="45773" x="4686300" y="3917950"/>
          <p14:tracePt t="45789" x="4648200" y="4425950"/>
          <p14:tracePt t="45806" x="4629150" y="4794250"/>
          <p14:tracePt t="45807" x="4629150" y="4997450"/>
          <p14:tracePt t="45823" x="4629150" y="5105400"/>
          <p14:tracePt t="45824" x="4629150" y="5226050"/>
          <p14:tracePt t="45840" x="4686300" y="5518150"/>
          <p14:tracePt t="45856" x="4775200" y="5753100"/>
          <p14:tracePt t="45873" x="4870450" y="5943600"/>
          <p14:tracePt t="45890" x="4959350" y="6096000"/>
          <p14:tracePt t="45906" x="5022850" y="6165850"/>
          <p14:tracePt t="45923" x="5092700" y="6197600"/>
          <p14:tracePt t="45940" x="5124450" y="6197600"/>
          <p14:tracePt t="45956" x="5213350" y="6134100"/>
          <p14:tracePt t="45973" x="5283200" y="6032500"/>
          <p14:tracePt t="45990" x="5346700" y="5943600"/>
          <p14:tracePt t="46006" x="5397500" y="5676900"/>
          <p14:tracePt t="46023" x="5410200" y="5175250"/>
          <p14:tracePt t="46039" x="5410200" y="4508500"/>
          <p14:tracePt t="46056" x="5340350" y="3854450"/>
          <p14:tracePt t="46073" x="5232400" y="3213100"/>
          <p14:tracePt t="46089" x="5143500" y="2774950"/>
          <p14:tracePt t="46090" x="5124450" y="2660650"/>
          <p14:tracePt t="46106" x="5080000" y="2425700"/>
          <p14:tracePt t="46123" x="5041900" y="2279650"/>
          <p14:tracePt t="46140" x="5022850" y="2235200"/>
          <p14:tracePt t="46217" x="5016500" y="2241550"/>
          <p14:tracePt t="46223" x="4991100" y="2298700"/>
          <p14:tracePt t="46232" x="4965700" y="2368550"/>
          <p14:tracePt t="46242" x="4921250" y="2482850"/>
          <p14:tracePt t="46256" x="4756150" y="2908300"/>
          <p14:tracePt t="46273" x="4508500" y="3486150"/>
          <p14:tracePt t="46289" x="4318000" y="4044950"/>
          <p14:tracePt t="46307" x="4127500" y="4743450"/>
          <p14:tracePt t="46323" x="4025900" y="5416550"/>
          <p14:tracePt t="46340" x="4025900" y="5848350"/>
          <p14:tracePt t="46356" x="4108450" y="6146800"/>
          <p14:tracePt t="46373" x="4254500" y="6362700"/>
          <p14:tracePt t="46390" x="4349750" y="6419850"/>
          <p14:tracePt t="46406" x="4438650" y="6451600"/>
          <p14:tracePt t="46423" x="4508500" y="6451600"/>
          <p14:tracePt t="46440" x="4616450" y="6362700"/>
          <p14:tracePt t="46456" x="4730750" y="6229350"/>
          <p14:tracePt t="46473" x="4857750" y="6026150"/>
          <p14:tracePt t="46490" x="5010150" y="5600700"/>
          <p14:tracePt t="46507" x="5130800" y="5187950"/>
          <p14:tracePt t="46523" x="5156200" y="4629150"/>
          <p14:tracePt t="46539" x="5156200" y="4171950"/>
          <p14:tracePt t="46557" x="5067300" y="3898900"/>
          <p14:tracePt t="46573" x="4965700" y="3676650"/>
          <p14:tracePt t="46590" x="4857750" y="3505200"/>
          <p14:tracePt t="46606" x="4794250" y="3435350"/>
          <p14:tracePt t="46623" x="4781550" y="3422650"/>
          <p14:tracePt t="46657" x="4781550" y="3429000"/>
          <p14:tracePt t="46673" x="4775200" y="3479800"/>
          <p14:tracePt t="46690" x="4775200" y="3587750"/>
          <p14:tracePt t="46706" x="4775200" y="3663950"/>
          <p14:tracePt t="46723" x="4775200" y="3733800"/>
          <p14:tracePt t="46739" x="4781550" y="3784600"/>
          <p14:tracePt t="46756" x="4787900" y="3797300"/>
          <p14:tracePt t="46789" x="4794250" y="3803650"/>
          <p14:tracePt t="46823" x="4800600" y="3803650"/>
          <p14:tracePt t="46840" x="4794250" y="3778250"/>
          <p14:tracePt t="46856" x="4743450" y="3657600"/>
          <p14:tracePt t="46873" x="4686300" y="3606800"/>
          <p14:tracePt t="46890" x="4673600" y="3606800"/>
          <p14:tracePt t="47098" x="4686300" y="3619500"/>
          <p14:tracePt t="47105" x="4686300" y="3625850"/>
          <p14:tracePt t="47121" x="4679950" y="3625850"/>
          <p14:tracePt t="47129" x="4667250" y="3613150"/>
          <p14:tracePt t="47140" x="4635500" y="3587750"/>
          <p14:tracePt t="47157" x="4572000" y="3524250"/>
          <p14:tracePt t="47173" x="4470400" y="3422650"/>
          <p14:tracePt t="47190" x="4400550" y="3365500"/>
          <p14:tracePt t="47206" x="4375150" y="3340100"/>
          <p14:tracePt t="47223" x="4362450" y="3327400"/>
          <p14:tracePt t="47239" x="4356100" y="3327400"/>
          <p14:tracePt t="47287" x="4356100" y="3352800"/>
          <p14:tracePt t="47294" x="4368800" y="3397250"/>
          <p14:tracePt t="47306" x="4381500" y="3441700"/>
          <p14:tracePt t="47323" x="4387850" y="3600450"/>
          <p14:tracePt t="47340" x="4432300" y="3816350"/>
          <p14:tracePt t="47356" x="4470400" y="3937000"/>
          <p14:tracePt t="47357" x="4476750" y="3987800"/>
          <p14:tracePt t="47373" x="4508500" y="4108450"/>
          <p14:tracePt t="47390" x="4540250" y="4178300"/>
          <p14:tracePt t="47406" x="4559300" y="4235450"/>
          <p14:tracePt t="47423" x="4591050" y="4273550"/>
          <p14:tracePt t="47440" x="4635500" y="4318000"/>
          <p14:tracePt t="47456" x="4686300" y="4387850"/>
          <p14:tracePt t="47473" x="4743450" y="4438650"/>
          <p14:tracePt t="47490" x="4768850" y="4457700"/>
          <p14:tracePt t="47624" x="4768850" y="4470400"/>
          <p14:tracePt t="47632" x="4768850" y="4495800"/>
          <p14:tracePt t="47656" x="4787900" y="4552950"/>
          <p14:tracePt t="47673" x="4819650" y="4584700"/>
          <p14:tracePt t="47690" x="4838700" y="4591050"/>
          <p14:tracePt t="47706" x="4864100" y="4591050"/>
          <p14:tracePt t="47723" x="4883150" y="4572000"/>
          <p14:tracePt t="47740" x="4953000" y="4514850"/>
          <p14:tracePt t="47756" x="5041900" y="4381500"/>
          <p14:tracePt t="47773" x="5143500" y="4203700"/>
          <p14:tracePt t="47774" x="5187950" y="4121150"/>
          <p14:tracePt t="47789" x="5257800" y="3968750"/>
          <p14:tracePt t="47806" x="5403850" y="3676650"/>
          <p14:tracePt t="47823" x="5435600" y="3536950"/>
          <p14:tracePt t="47840" x="5454650" y="3441700"/>
          <p14:tracePt t="47856" x="5454650" y="3384550"/>
          <p14:tracePt t="47873" x="5454650" y="3346450"/>
          <p14:tracePt t="47890" x="5454650" y="3314700"/>
          <p14:tracePt t="47906" x="5454650" y="3244850"/>
          <p14:tracePt t="47922" x="5454650" y="3149600"/>
          <p14:tracePt t="47940" x="5454650" y="3105150"/>
          <p14:tracePt t="47956" x="5454650" y="3098800"/>
          <p14:tracePt t="47973" x="5448300" y="3098800"/>
          <p14:tracePt t="47990" x="5448300" y="3092450"/>
          <p14:tracePt t="48006" x="5448300" y="3079750"/>
          <p14:tracePt t="48023" x="5435600" y="3035300"/>
          <p14:tracePt t="48040" x="5422900" y="2978150"/>
          <p14:tracePt t="48056" x="5384800" y="2914650"/>
          <p14:tracePt t="48073" x="5353050" y="2876550"/>
          <p14:tracePt t="48090" x="5334000" y="2857500"/>
          <p14:tracePt t="48106" x="5302250" y="2832100"/>
          <p14:tracePt t="48144" x="5295900" y="2832100"/>
          <p14:tracePt t="48156" x="5289550" y="2832100"/>
          <p14:tracePt t="48173" x="5270500" y="2857500"/>
          <p14:tracePt t="48189" x="5219700" y="2946400"/>
          <p14:tracePt t="48206" x="5175250" y="3194050"/>
          <p14:tracePt t="48223" x="5168900" y="3359150"/>
          <p14:tracePt t="48240" x="5168900" y="3517900"/>
          <p14:tracePt t="48256" x="5168900" y="3632200"/>
          <p14:tracePt t="48273" x="5168900" y="3702050"/>
          <p14:tracePt t="48289" x="5175250" y="3784600"/>
          <p14:tracePt t="48306" x="5194300" y="3905250"/>
          <p14:tracePt t="48324" x="5213350" y="4057650"/>
          <p14:tracePt t="48340" x="5213350" y="4178300"/>
          <p14:tracePt t="48341" x="5213350" y="4235450"/>
          <p14:tracePt t="48356" x="5219700" y="4279900"/>
          <p14:tracePt t="48373" x="5226050" y="4279900"/>
          <p14:tracePt t="48406" x="5238750" y="4222750"/>
          <p14:tracePt t="48423" x="5251450" y="4095750"/>
          <p14:tracePt t="48439" x="5257800" y="3943350"/>
          <p14:tracePt t="48456" x="5257800" y="3752850"/>
          <p14:tracePt t="48473" x="5257800" y="3562350"/>
          <p14:tracePt t="48490" x="5257800" y="3346450"/>
          <p14:tracePt t="48506" x="5213350" y="2971800"/>
          <p14:tracePt t="48523" x="5194300" y="2844800"/>
          <p14:tracePt t="48539" x="5187950" y="2806700"/>
          <p14:tracePt t="48556" x="5187950" y="2800350"/>
          <p14:tracePt t="48623" x="5187950" y="2813050"/>
          <p14:tracePt t="48631" x="5187950" y="2819400"/>
          <p14:tracePt t="48640" x="5187950" y="2832100"/>
          <p14:tracePt t="48656" x="5187950" y="2857500"/>
          <p14:tracePt t="48673" x="5187950" y="2876550"/>
          <p14:tracePt t="48689" x="5187950" y="2901950"/>
          <p14:tracePt t="48706" x="5187950" y="2978150"/>
          <p14:tracePt t="48723" x="5194300" y="3162300"/>
          <p14:tracePt t="48739" x="5219700" y="3448050"/>
          <p14:tracePt t="48740" x="5226050" y="3556000"/>
          <p14:tracePt t="48756" x="5226050" y="3663950"/>
          <p14:tracePt t="48773" x="5232400" y="3962400"/>
          <p14:tracePt t="48789" x="5245100" y="4051300"/>
          <p14:tracePt t="48806" x="5251450" y="4076700"/>
          <p14:tracePt t="48823" x="5251450" y="4089400"/>
          <p14:tracePt t="48858" x="5251450" y="4083050"/>
          <p14:tracePt t="48873" x="5251450" y="4044950"/>
          <p14:tracePt t="48890" x="5245100" y="3956050"/>
          <p14:tracePt t="48906" x="5238750" y="3854450"/>
          <p14:tracePt t="48923" x="5232400" y="3651250"/>
          <p14:tracePt t="48940" x="5213350" y="3473450"/>
          <p14:tracePt t="48956" x="5194300" y="3302000"/>
          <p14:tracePt t="48973" x="5187950" y="3181350"/>
          <p14:tracePt t="48990" x="5187950" y="3098800"/>
          <p14:tracePt t="49006" x="5175250" y="3048000"/>
          <p14:tracePt t="49023" x="5175250" y="3041650"/>
          <p14:tracePt t="49072" x="5175250" y="3054350"/>
          <p14:tracePt t="49080" x="5175250" y="3067050"/>
          <p14:tracePt t="49089" x="5175250" y="3092450"/>
          <p14:tracePt t="49106" x="5175250" y="3130550"/>
          <p14:tracePt t="49123" x="5175250" y="3149600"/>
          <p14:tracePt t="49139" x="5175250" y="3155950"/>
          <p14:tracePt t="49230" x="5175250" y="3149600"/>
          <p14:tracePt t="49245" x="5175250" y="3143250"/>
          <p14:tracePt t="49260" x="5175250" y="3136900"/>
          <p14:tracePt t="49268" x="5175250" y="3130550"/>
          <p14:tracePt t="49725" x="5175250" y="3136900"/>
          <p14:tracePt t="49740" x="5175250" y="3143250"/>
          <p14:tracePt t="49756" x="5162550" y="3149600"/>
          <p14:tracePt t="49773" x="5156200" y="3162300"/>
          <p14:tracePt t="49789" x="5156200" y="3175000"/>
          <p14:tracePt t="49806" x="5156200" y="3200400"/>
          <p14:tracePt t="49823" x="5149850" y="3238500"/>
          <p14:tracePt t="49839" x="5149850" y="3340100"/>
          <p14:tracePt t="49856" x="5149850" y="3435350"/>
          <p14:tracePt t="49873" x="5149850" y="3568700"/>
          <p14:tracePt t="49874" x="5149850" y="3638550"/>
          <p14:tracePt t="49890" x="5149850" y="3695700"/>
          <p14:tracePt t="49906" x="5168900" y="3867150"/>
          <p14:tracePt t="49923" x="5181600" y="4000500"/>
          <p14:tracePt t="49940" x="5200650" y="4127500"/>
          <p14:tracePt t="49956" x="5232400" y="4298950"/>
          <p14:tracePt t="49973" x="5238750" y="4425950"/>
          <p14:tracePt t="49989" x="5238750" y="4514850"/>
          <p14:tracePt t="50006" x="5238750" y="4616450"/>
          <p14:tracePt t="50023" x="5238750" y="4692650"/>
          <p14:tracePt t="50024" x="5238750" y="4737100"/>
          <p14:tracePt t="50039" x="5232400" y="4787900"/>
          <p14:tracePt t="50056" x="5226050" y="4838700"/>
          <p14:tracePt t="50073" x="5226050" y="4870450"/>
          <p14:tracePt t="50090" x="5219700" y="4902200"/>
          <p14:tracePt t="50106" x="5219700" y="4908550"/>
          <p14:tracePt t="50142" x="5213350" y="4908550"/>
          <p14:tracePt t="50156" x="5213350" y="4895850"/>
          <p14:tracePt t="50173" x="5200650" y="4806950"/>
          <p14:tracePt t="50190" x="5162550" y="4591050"/>
          <p14:tracePt t="50206" x="5137150" y="4438650"/>
          <p14:tracePt t="50223" x="5118100" y="4279900"/>
          <p14:tracePt t="50240" x="5118100" y="4178300"/>
          <p14:tracePt t="50257" x="5111750" y="4140200"/>
          <p14:tracePt t="50273" x="5111750" y="4127500"/>
          <p14:tracePt t="50315" x="5111750" y="4140200"/>
          <p14:tracePt t="50323" x="5111750" y="4191000"/>
          <p14:tracePt t="50339" x="5111750" y="4273550"/>
          <p14:tracePt t="50356" x="5124450" y="4445000"/>
          <p14:tracePt t="50373" x="5130800" y="4711700"/>
          <p14:tracePt t="50390" x="5130800" y="4953000"/>
          <p14:tracePt t="50406" x="5130800" y="5213350"/>
          <p14:tracePt t="50423" x="5162550" y="5505450"/>
          <p14:tracePt t="50440" x="5175250" y="5670550"/>
          <p14:tracePt t="50456" x="5187950" y="5797550"/>
          <p14:tracePt t="50457" x="5194300" y="5822950"/>
          <p14:tracePt t="50473" x="5194300" y="5848350"/>
          <p14:tracePt t="50512" x="5194300" y="5822950"/>
          <p14:tracePt t="50523" x="5194300" y="5778500"/>
          <p14:tracePt t="50539" x="5200650" y="5581650"/>
          <p14:tracePt t="50556" x="5219700" y="5276850"/>
          <p14:tracePt t="50573" x="5238750" y="4991100"/>
          <p14:tracePt t="50590" x="5245100" y="4813300"/>
          <p14:tracePt t="50590" x="5251450" y="4711700"/>
          <p14:tracePt t="50607" x="5251450" y="4635500"/>
          <p14:tracePt t="50623" x="5257800" y="4419600"/>
          <p14:tracePt t="50640" x="5257800" y="4292600"/>
          <p14:tracePt t="50656" x="5251450" y="4210050"/>
          <p14:tracePt t="50673" x="5245100" y="4178300"/>
          <p14:tracePt t="50709" x="5238750" y="4197350"/>
          <p14:tracePt t="50723" x="5238750" y="4210050"/>
          <p14:tracePt t="50740" x="5238750" y="4432300"/>
          <p14:tracePt t="50756" x="5238750" y="5105400"/>
          <p14:tracePt t="50773" x="5245100" y="5391150"/>
          <p14:tracePt t="50790" x="5251450" y="5588000"/>
          <p14:tracePt t="50806" x="5264150" y="5689600"/>
          <p14:tracePt t="50823" x="5270500" y="5727700"/>
          <p14:tracePt t="50873" x="5270500" y="5715000"/>
          <p14:tracePt t="50882" x="5270500" y="5689600"/>
          <p14:tracePt t="50906" x="5257800" y="5619750"/>
          <p14:tracePt t="50923" x="5257800" y="5562600"/>
          <p14:tracePt t="50940" x="5251450" y="5530850"/>
          <p14:tracePt t="50956" x="5251450" y="5505450"/>
          <p14:tracePt t="50973" x="5251450" y="5499100"/>
          <p14:tracePt t="51175" x="5251450" y="5492750"/>
          <p14:tracePt t="51181" x="5251450" y="5480050"/>
          <p14:tracePt t="51190" x="5245100" y="5467350"/>
          <p14:tracePt t="51206" x="5238750" y="5435600"/>
          <p14:tracePt t="51223" x="5238750" y="5384800"/>
          <p14:tracePt t="51240" x="5232400" y="5302250"/>
          <p14:tracePt t="51256" x="5226050" y="5194300"/>
          <p14:tracePt t="51273" x="5226050" y="5073650"/>
          <p14:tracePt t="51289" x="5226050" y="4959350"/>
          <p14:tracePt t="51306" x="5226050" y="4845050"/>
          <p14:tracePt t="51307" x="5226050" y="4800600"/>
          <p14:tracePt t="51323" x="5226050" y="4730750"/>
          <p14:tracePt t="51340" x="5226050" y="4711700"/>
          <p14:tracePt t="51356" x="5226050" y="4692650"/>
          <p14:tracePt t="51373" x="5226050" y="4686300"/>
          <p14:tracePt t="51390" x="5226050" y="4673600"/>
          <p14:tracePt t="51406" x="5226050" y="4667250"/>
          <p14:tracePt t="51511" x="5245100" y="4667250"/>
          <p14:tracePt t="51519" x="5270500" y="4667250"/>
          <p14:tracePt t="51539" x="5327650" y="4629150"/>
          <p14:tracePt t="51556" x="5346700" y="4629150"/>
          <p14:tracePt t="51654" x="5334000" y="4629150"/>
          <p14:tracePt t="51772" x="5327650" y="4629150"/>
          <p14:tracePt t="51778" x="5321300" y="4629150"/>
          <p14:tracePt t="51789" x="5314950" y="4635500"/>
          <p14:tracePt t="51806" x="5308600" y="4635500"/>
          <p14:tracePt t="51840" x="5314950" y="4635500"/>
          <p14:tracePt t="51889" x="5314950" y="4629150"/>
          <p14:tracePt t="51897" x="5314950" y="4622800"/>
          <p14:tracePt t="51906" x="5321300" y="4616450"/>
          <p14:tracePt t="51923" x="5327650" y="4603750"/>
          <p14:tracePt t="51940" x="5346700" y="4591050"/>
          <p14:tracePt t="51956" x="5384800" y="4559300"/>
          <p14:tracePt t="51973" x="5435600" y="4527550"/>
          <p14:tracePt t="51990" x="5524500" y="4502150"/>
          <p14:tracePt t="52006" x="5803900" y="4495800"/>
          <p14:tracePt t="52023" x="6038850" y="4508500"/>
          <p14:tracePt t="52039" x="6311900" y="4578350"/>
          <p14:tracePt t="52056" x="6457950" y="4654550"/>
          <p14:tracePt t="52073" x="6578600" y="4781550"/>
          <p14:tracePt t="52090" x="6610350" y="4845050"/>
          <p14:tracePt t="52106" x="6616700" y="4902200"/>
          <p14:tracePt t="52123" x="6616700" y="4927600"/>
          <p14:tracePt t="52139" x="6616700" y="4946650"/>
          <p14:tracePt t="52456" x="6610350" y="4946650"/>
          <p14:tracePt t="52501" x="6604000" y="4946650"/>
          <p14:tracePt t="52645" x="6604000" y="4953000"/>
          <p14:tracePt t="52650" x="6604000" y="4959350"/>
          <p14:tracePt t="52673" x="6597650" y="4972050"/>
          <p14:tracePt t="52690" x="6597650" y="4991100"/>
          <p14:tracePt t="52706" x="6591300" y="5016500"/>
          <p14:tracePt t="52723" x="6591300" y="5022850"/>
          <p14:tracePt t="52985" x="6591300" y="5029200"/>
          <p14:tracePt t="52989" x="6591300" y="5035550"/>
          <p14:tracePt t="53006" x="6591300" y="5048250"/>
          <p14:tracePt t="53023" x="6591300" y="5067300"/>
          <p14:tracePt t="53039" x="6591300" y="5073650"/>
          <p14:tracePt t="53056" x="6591300" y="5080000"/>
          <p14:tracePt t="53073" x="6591300" y="5092700"/>
          <p14:tracePt t="53090" x="6591300" y="5099050"/>
          <p14:tracePt t="53131" x="6591300" y="5105400"/>
          <p14:tracePt t="53156" x="6597650" y="5105400"/>
          <p14:tracePt t="53189" x="6597650" y="5111750"/>
          <p14:tracePt t="53206" x="6597650" y="5118100"/>
          <p14:tracePt t="53223" x="6597650" y="5124450"/>
          <p14:tracePt t="53240" x="6597650" y="5130800"/>
          <p14:tracePt t="53257" x="6597650" y="5149850"/>
          <p14:tracePt t="53273" x="6597650" y="5168900"/>
          <p14:tracePt t="53290" x="6597650" y="5181600"/>
          <p14:tracePt t="53306" x="6597650" y="5187950"/>
          <p14:tracePt t="53323" x="6597650" y="5194300"/>
          <p14:tracePt t="53895" x="6604000" y="5200650"/>
          <p14:tracePt t="53902" x="6610350" y="5207000"/>
          <p14:tracePt t="53923" x="6654800" y="5226050"/>
          <p14:tracePt t="53940" x="6699250" y="5232400"/>
          <p14:tracePt t="53956" x="6737350" y="5238750"/>
          <p14:tracePt t="53957" x="6756400" y="5238750"/>
          <p14:tracePt t="53973" x="6775450" y="5238750"/>
          <p14:tracePt t="54274" x="6781800" y="5238750"/>
          <p14:tracePt t="54280" x="6788150" y="5251450"/>
          <p14:tracePt t="54290" x="6794500" y="5257800"/>
          <p14:tracePt t="54306" x="6800850" y="5264150"/>
          <p14:tracePt t="54827" x="6800850" y="5270500"/>
          <p14:tracePt t="54847" x="6800850" y="5283200"/>
          <p14:tracePt t="54854" x="6794500" y="5283200"/>
          <p14:tracePt t="54872" x="6788150" y="5289550"/>
          <p14:tracePt t="54880" x="6781800" y="5289550"/>
          <p14:tracePt t="54889" x="6775450" y="5289550"/>
          <p14:tracePt t="54907" x="6762750" y="5289550"/>
          <p14:tracePt t="54923" x="6724650" y="5283200"/>
          <p14:tracePt t="54940" x="6648450" y="5270500"/>
          <p14:tracePt t="54956" x="6534150" y="5232400"/>
          <p14:tracePt t="54973" x="6350000" y="5219700"/>
          <p14:tracePt t="54990" x="6248400" y="5213350"/>
          <p14:tracePt t="55006" x="6178550" y="5213350"/>
          <p14:tracePt t="55023" x="6153150" y="5213350"/>
          <p14:tracePt t="55039" x="6146800" y="5213350"/>
          <p14:tracePt t="55793" x="6153150" y="5213350"/>
          <p14:tracePt t="55808" x="6159500" y="5213350"/>
          <p14:tracePt t="55816" x="6172200" y="5213350"/>
          <p14:tracePt t="55824" x="6191250" y="5213350"/>
          <p14:tracePt t="55839" x="6216650" y="5213350"/>
          <p14:tracePt t="55856" x="6343650" y="5213350"/>
          <p14:tracePt t="55873" x="6419850" y="5226050"/>
          <p14:tracePt t="55890" x="6489700" y="5251450"/>
          <p14:tracePt t="55906" x="6508750" y="5245100"/>
          <p14:tracePt t="56132" x="6502400" y="5238750"/>
          <p14:tracePt t="56138" x="6489700" y="5232400"/>
          <p14:tracePt t="56157" x="6477000" y="5219700"/>
          <p14:tracePt t="56173" x="6477000" y="5213350"/>
          <p14:tracePt t="56189" x="6477000" y="5207000"/>
          <p14:tracePt t="56206" x="6489700" y="5200650"/>
          <p14:tracePt t="56223" x="6489700" y="5187950"/>
          <p14:tracePt t="56239" x="6489700" y="5181600"/>
          <p14:tracePt t="56273" x="6489700" y="5175250"/>
          <p14:tracePt t="56289" x="6508750" y="5175250"/>
          <p14:tracePt t="56306" x="6534150" y="5181600"/>
          <p14:tracePt t="56323" x="6578600" y="5207000"/>
          <p14:tracePt t="56339" x="6629400" y="5232400"/>
          <p14:tracePt t="56356" x="6667500" y="5245100"/>
          <p14:tracePt t="56373" x="6711950" y="5257800"/>
          <p14:tracePt t="56390" x="6731000" y="5264150"/>
          <p14:tracePt t="56407" x="6756400" y="5264150"/>
          <p14:tracePt t="56423" x="6775450" y="5264150"/>
          <p14:tracePt t="56440" x="6807200" y="5264150"/>
          <p14:tracePt t="56456" x="6858000" y="5264150"/>
          <p14:tracePt t="56473" x="6883400" y="5257800"/>
          <p14:tracePt t="56490" x="6921500" y="5251450"/>
          <p14:tracePt t="56506" x="6946900" y="5232400"/>
          <p14:tracePt t="56523" x="6978650" y="5232400"/>
          <p14:tracePt t="56540" x="7010400" y="5226050"/>
          <p14:tracePt t="56556" x="7042150" y="5219700"/>
          <p14:tracePt t="56573" x="7067550" y="5219700"/>
          <p14:tracePt t="56590" x="7099300" y="5219700"/>
          <p14:tracePt t="56606" x="7105650" y="5219700"/>
          <p14:tracePt t="56623" x="7118350" y="5226050"/>
          <p14:tracePt t="56640" x="7124700" y="5226050"/>
          <p14:tracePt t="56657" x="7137400" y="5226050"/>
          <p14:tracePt t="56673" x="7143750" y="5226050"/>
          <p14:tracePt t="56690" x="7150100" y="5226050"/>
          <p14:tracePt t="56785" x="7150100" y="5232400"/>
          <p14:tracePt t="56808" x="7156450" y="5232400"/>
          <p14:tracePt t="56816" x="7162800" y="5238750"/>
          <p14:tracePt t="56840" x="7169150" y="5238750"/>
          <p14:tracePt t="56847" x="7175500" y="5238750"/>
          <p14:tracePt t="56856" x="7194550" y="5238750"/>
          <p14:tracePt t="56873" x="7213600" y="5238750"/>
          <p14:tracePt t="56890" x="7226300" y="5232400"/>
          <p14:tracePt t="56927" x="7226300" y="5226050"/>
          <p14:tracePt t="57013" x="7219950" y="5232400"/>
          <p14:tracePt t="57020" x="7219950" y="5238750"/>
          <p14:tracePt t="57030" x="7213600" y="5238750"/>
          <p14:tracePt t="57039" x="7207250" y="5251450"/>
          <p14:tracePt t="57057" x="7175500" y="5264150"/>
          <p14:tracePt t="57073" x="7112000" y="5270500"/>
          <p14:tracePt t="57090" x="7023100" y="5270500"/>
          <p14:tracePt t="57106" x="6921500" y="5270500"/>
          <p14:tracePt t="57123" x="6800850" y="5270500"/>
          <p14:tracePt t="57140" x="6756400" y="5257800"/>
          <p14:tracePt t="57156" x="6750050" y="5257800"/>
          <p14:tracePt t="57234" x="6743700" y="5257800"/>
          <p14:tracePt t="57241" x="6737350" y="5264150"/>
          <p14:tracePt t="57248" x="6731000" y="5264150"/>
          <p14:tracePt t="57273" x="6724650" y="5264150"/>
          <p14:tracePt t="57289" x="6724650" y="5270500"/>
          <p14:tracePt t="57384" x="6737350" y="5270500"/>
          <p14:tracePt t="57390" x="6756400" y="5264150"/>
          <p14:tracePt t="57398" x="6775450" y="5264150"/>
          <p14:tracePt t="57406" x="6813550" y="5264150"/>
          <p14:tracePt t="57423" x="6889750" y="5264150"/>
          <p14:tracePt t="57439" x="6978650" y="5264150"/>
          <p14:tracePt t="57456" x="7029450" y="5270500"/>
          <p14:tracePt t="57473" x="7067550" y="5276850"/>
          <p14:tracePt t="57490" x="7067550" y="5289550"/>
          <p14:tracePt t="57578" x="7067550" y="5283200"/>
          <p14:tracePt t="57596" x="7067550" y="5276850"/>
          <p14:tracePt t="57606" x="7067550" y="5257800"/>
          <p14:tracePt t="57623" x="7061200" y="5238750"/>
          <p14:tracePt t="57640" x="7054850" y="5219700"/>
          <p14:tracePt t="57673" x="7061200" y="5219700"/>
          <p14:tracePt t="57689" x="7092950" y="5219700"/>
          <p14:tracePt t="57706" x="7112000" y="5226050"/>
          <p14:tracePt t="57723" x="7131050" y="5238750"/>
          <p14:tracePt t="57740" x="7156450" y="5251450"/>
          <p14:tracePt t="57756" x="7169150" y="5257800"/>
          <p14:tracePt t="57773" x="7181850" y="5264150"/>
          <p14:tracePt t="57789" x="7188200" y="5264150"/>
          <p14:tracePt t="57823" x="7207250" y="5238750"/>
          <p14:tracePt t="57840" x="7213600" y="5194300"/>
          <p14:tracePt t="57856" x="7213600" y="5181600"/>
          <p14:tracePt t="57872" x="7213600" y="5168900"/>
          <p14:tracePt t="57889" x="7207250" y="5168900"/>
          <p14:tracePt t="57906" x="7194550" y="5168900"/>
          <p14:tracePt t="57923" x="7188200" y="5168900"/>
          <p14:tracePt t="57940" x="7175500" y="5181600"/>
          <p14:tracePt t="57956" x="7169150" y="5194300"/>
          <p14:tracePt t="57957" x="7169150" y="5207000"/>
          <p14:tracePt t="57973" x="7169150" y="5213350"/>
          <p14:tracePt t="57990" x="7169150" y="5219700"/>
          <p14:tracePt t="58006" x="7175500" y="5219700"/>
          <p14:tracePt t="58023" x="7207250" y="5213350"/>
          <p14:tracePt t="58039" x="7245350" y="5194300"/>
          <p14:tracePt t="58056" x="7283450" y="5168900"/>
          <p14:tracePt t="58073" x="7296150" y="5149850"/>
          <p14:tracePt t="58090" x="7302500" y="5143500"/>
          <p14:tracePt t="58106" x="7302500" y="5130800"/>
          <p14:tracePt t="58123" x="7258050" y="5118100"/>
          <p14:tracePt t="58139" x="7200900" y="5118100"/>
          <p14:tracePt t="58157" x="7137400" y="5118100"/>
          <p14:tracePt t="58174" x="7067550" y="5118100"/>
          <p14:tracePt t="58189" x="6997700" y="5143500"/>
          <p14:tracePt t="58206" x="6978650" y="5162550"/>
          <p14:tracePt t="58223" x="6978650" y="5181600"/>
          <p14:tracePt t="58240" x="6985000" y="5207000"/>
          <p14:tracePt t="58256" x="7029450" y="5226050"/>
          <p14:tracePt t="58273" x="7073900" y="5226050"/>
          <p14:tracePt t="58290" x="7131050" y="5226050"/>
          <p14:tracePt t="58306" x="7181850" y="5219700"/>
          <p14:tracePt t="58323" x="7200900" y="5207000"/>
          <p14:tracePt t="58340" x="7213600" y="5200650"/>
          <p14:tracePt t="58356" x="7213600" y="5187950"/>
          <p14:tracePt t="58373" x="7213600" y="5168900"/>
          <p14:tracePt t="58390" x="7194550" y="5143500"/>
          <p14:tracePt t="58406" x="7175500" y="5137150"/>
          <p14:tracePt t="58423" x="7156450" y="5137150"/>
          <p14:tracePt t="58440" x="7137400" y="5137150"/>
          <p14:tracePt t="58456" x="7118350" y="5149850"/>
          <p14:tracePt t="58473" x="7112000" y="5175250"/>
          <p14:tracePt t="58490" x="7105650" y="5200650"/>
          <p14:tracePt t="58506" x="7105650" y="5226050"/>
          <p14:tracePt t="58523" x="7112000" y="5245100"/>
          <p14:tracePt t="58539" x="7156450" y="5283200"/>
          <p14:tracePt t="58556" x="7194550" y="5283200"/>
          <p14:tracePt t="58573" x="7239000" y="5283200"/>
          <p14:tracePt t="58590" x="7283450" y="5283200"/>
          <p14:tracePt t="58606" x="7327900" y="5264150"/>
          <p14:tracePt t="58623" x="7346950" y="5245100"/>
          <p14:tracePt t="58640" x="7346950" y="5219700"/>
          <p14:tracePt t="58656" x="7340600" y="5181600"/>
          <p14:tracePt t="58673" x="7289800" y="5143500"/>
          <p14:tracePt t="58690" x="7213600" y="5111750"/>
          <p14:tracePt t="58706" x="7137400" y="5111750"/>
          <p14:tracePt t="58723" x="7035800" y="5156200"/>
          <p14:tracePt t="58740" x="7010400" y="5213350"/>
          <p14:tracePt t="58756" x="6997700" y="5295900"/>
          <p14:tracePt t="58759" x="6997700" y="5321300"/>
          <p14:tracePt t="58773" x="6997700" y="5353050"/>
          <p14:tracePt t="58774" x="7004050" y="5378450"/>
          <p14:tracePt t="58789" x="7016750" y="5391150"/>
          <p14:tracePt t="58806" x="7061200" y="5410200"/>
          <p14:tracePt t="58823" x="7118350" y="5410200"/>
          <p14:tracePt t="58840" x="7175500" y="5384800"/>
          <p14:tracePt t="58856" x="7245350" y="5327650"/>
          <p14:tracePt t="58873" x="7277100" y="5276850"/>
          <p14:tracePt t="58876" x="7277100" y="5257800"/>
          <p14:tracePt t="58889" x="7277100" y="5245100"/>
          <p14:tracePt t="58907" x="7258050" y="5194300"/>
          <p14:tracePt t="58923" x="7213600" y="5149850"/>
          <p14:tracePt t="58939" x="7143750" y="5130800"/>
          <p14:tracePt t="58941" x="7105650" y="5130800"/>
          <p14:tracePt t="58956" x="7061200" y="5130800"/>
          <p14:tracePt t="58973" x="7042150" y="5143500"/>
          <p14:tracePt t="58990" x="7042150" y="5168900"/>
          <p14:tracePt t="59006" x="7042150" y="5194300"/>
          <p14:tracePt t="59023" x="7042150" y="5219700"/>
          <p14:tracePt t="59039" x="7048500" y="5232400"/>
          <p14:tracePt t="59056" x="7061200" y="5245100"/>
          <p14:tracePt t="59059" x="7067550" y="5251450"/>
          <p14:tracePt t="59073" x="7073900" y="5257800"/>
          <p14:tracePt t="59075" x="7080250" y="5257800"/>
          <p14:tracePt t="59089" x="7092950" y="5257800"/>
          <p14:tracePt t="59106" x="7105650" y="5257800"/>
          <p14:tracePt t="59123" x="7112000" y="5251450"/>
          <p14:tracePt t="59140" x="7112000" y="5245100"/>
          <p14:tracePt t="59156" x="7112000" y="5238750"/>
          <p14:tracePt t="59190" x="7112000" y="5232400"/>
          <p14:tracePt t="59231" x="7112000" y="5238750"/>
          <p14:tracePt t="59247" x="7112000" y="5251450"/>
          <p14:tracePt t="59273" x="7112000" y="5257800"/>
          <p14:tracePt t="59884" x="7112000" y="5238750"/>
          <p14:tracePt t="59892" x="7112000" y="5219700"/>
          <p14:tracePt t="59900" x="7112000" y="5194300"/>
          <p14:tracePt t="59923" x="7112000" y="5105400"/>
          <p14:tracePt t="59924" x="7112000" y="5060950"/>
          <p14:tracePt t="59940" x="7112000" y="4946650"/>
          <p14:tracePt t="59956" x="7112000" y="4819650"/>
          <p14:tracePt t="59973" x="7112000" y="4718050"/>
          <p14:tracePt t="59990" x="7112000" y="4648200"/>
          <p14:tracePt t="60006" x="7112000" y="4641850"/>
          <p14:tracePt t="60073" x="7112000" y="4654550"/>
          <p14:tracePt t="60082" x="7112000" y="4673600"/>
          <p14:tracePt t="60089" x="7112000" y="4705350"/>
          <p14:tracePt t="60106" x="7112000" y="4756150"/>
          <p14:tracePt t="60123" x="7112000" y="4806950"/>
          <p14:tracePt t="60140" x="7112000" y="4876800"/>
          <p14:tracePt t="60156" x="7118350" y="4927600"/>
          <p14:tracePt t="60173" x="7118350" y="4959350"/>
          <p14:tracePt t="60190" x="7124700" y="4991100"/>
          <p14:tracePt t="60206" x="7124700" y="5022850"/>
          <p14:tracePt t="60207" x="7124700" y="5029200"/>
          <p14:tracePt t="60223" x="7124700" y="5041900"/>
          <p14:tracePt t="60240" x="7124700" y="5048250"/>
          <p14:tracePt t="60256" x="7124700" y="5054600"/>
          <p14:tracePt t="60273" x="7124700" y="5060950"/>
          <p14:tracePt t="60289" x="7124700" y="5067300"/>
          <p14:tracePt t="60306" x="7124700" y="5073650"/>
          <p14:tracePt t="60323" x="7124700" y="5086350"/>
          <p14:tracePt t="60340" x="7131050" y="5105400"/>
          <p14:tracePt t="60356" x="7131050" y="5118100"/>
          <p14:tracePt t="60373" x="7131050" y="5124450"/>
          <p14:tracePt t="60389" x="7131050" y="5143500"/>
          <p14:tracePt t="60406" x="7131050" y="5156200"/>
          <p14:tracePt t="60531" x="7131050" y="5149850"/>
          <p14:tracePt t="60554" x="7131050" y="5143500"/>
          <p14:tracePt t="60561" x="7131050" y="5137150"/>
          <p14:tracePt t="60573" x="7131050" y="5130800"/>
          <p14:tracePt t="60590" x="7131050" y="5124450"/>
          <p14:tracePt t="60623" x="7131050" y="5118100"/>
          <p14:tracePt t="60679" x="7131050" y="5111750"/>
          <p14:tracePt t="60783" x="7131050" y="5105400"/>
          <p14:tracePt t="60805" x="7131050" y="5099050"/>
          <p14:tracePt t="60836" x="7131050" y="5092700"/>
          <p14:tracePt t="60852" x="7131050" y="5086350"/>
          <p14:tracePt t="60861" x="7131050" y="5080000"/>
          <p14:tracePt t="60867" x="7131050" y="5073650"/>
          <p14:tracePt t="60890" x="7131050" y="5054600"/>
          <p14:tracePt t="60907" x="7131050" y="4991100"/>
          <p14:tracePt t="60922" x="7131050" y="4914900"/>
          <p14:tracePt t="60940" x="7131050" y="4819650"/>
          <p14:tracePt t="60956" x="7124700" y="4711700"/>
          <p14:tracePt t="60973" x="7112000" y="4521200"/>
          <p14:tracePt t="60989" x="7092950" y="4381500"/>
          <p14:tracePt t="61006" x="7080250" y="4267200"/>
          <p14:tracePt t="61023" x="7054850" y="4171950"/>
          <p14:tracePt t="61039" x="7042150" y="4102100"/>
          <p14:tracePt t="61057" x="7029450" y="4032250"/>
          <p14:tracePt t="61057" x="7023100" y="4006850"/>
          <p14:tracePt t="61073" x="7004050" y="3930650"/>
          <p14:tracePt t="61090" x="6997700" y="3892550"/>
          <p14:tracePt t="61106" x="6991350" y="3873500"/>
          <p14:tracePt t="61123" x="6991350" y="3867150"/>
          <p14:tracePt t="61140" x="6985000" y="3854450"/>
          <p14:tracePt t="61156" x="6985000" y="3829050"/>
          <p14:tracePt t="61173" x="6985000" y="3816350"/>
          <p14:tracePt t="61190" x="6985000" y="3765550"/>
          <p14:tracePt t="61206" x="7010400" y="3676650"/>
          <p14:tracePt t="61223" x="7054850" y="3575050"/>
          <p14:tracePt t="61240" x="7124700" y="3448050"/>
          <p14:tracePt t="61256" x="7245350" y="3238500"/>
          <p14:tracePt t="61273" x="7340600" y="2997200"/>
          <p14:tracePt t="61289" x="7416800" y="2749550"/>
          <p14:tracePt t="61306" x="7423150" y="2641600"/>
          <p14:tracePt t="61323" x="7423150" y="2571750"/>
          <p14:tracePt t="61323" x="7423150" y="2565400"/>
          <p14:tracePt t="61340" x="7416800" y="2559050"/>
          <p14:tracePt t="61356" x="7404100" y="2540000"/>
          <p14:tracePt t="61372" x="7397750" y="2540000"/>
          <p14:tracePt t="61390" x="7391400" y="2540000"/>
          <p14:tracePt t="61406" x="7334250" y="2603500"/>
          <p14:tracePt t="61423" x="7232650" y="2819400"/>
          <p14:tracePt t="61440" x="7156450" y="3067050"/>
          <p14:tracePt t="61456" x="7118350" y="3244850"/>
          <p14:tracePt t="61473" x="7118350" y="3314700"/>
          <p14:tracePt t="61490" x="7124700" y="3333750"/>
          <p14:tracePt t="61506" x="7150100" y="3333750"/>
          <p14:tracePt t="61523" x="7200900" y="3302000"/>
          <p14:tracePt t="61539" x="7245350" y="3251200"/>
          <p14:tracePt t="61556" x="7270750" y="3162300"/>
          <p14:tracePt t="61573" x="7277100" y="3041650"/>
          <p14:tracePt t="61590" x="7258050" y="2921000"/>
          <p14:tracePt t="61606" x="7200900" y="2851150"/>
          <p14:tracePt t="61623" x="7099300" y="2832100"/>
          <p14:tracePt t="61640" x="6991350" y="2857500"/>
          <p14:tracePt t="61656" x="6902450" y="2965450"/>
          <p14:tracePt t="61673" x="6864350" y="3105150"/>
          <p14:tracePt t="61690" x="6864350" y="3225800"/>
          <p14:tracePt t="61706" x="6902450" y="3314700"/>
          <p14:tracePt t="61723" x="6985000" y="3359150"/>
          <p14:tracePt t="61740" x="7073900" y="3359150"/>
          <p14:tracePt t="61741" x="7118350" y="3346450"/>
          <p14:tracePt t="61756" x="7143750" y="3333750"/>
          <p14:tracePt t="61773" x="7239000" y="3225800"/>
          <p14:tracePt t="61789" x="7245350" y="3149600"/>
          <p14:tracePt t="61806" x="7245350" y="3086100"/>
          <p14:tracePt t="61824" x="7213600" y="3041650"/>
          <p14:tracePt t="61839" x="7194550" y="3041650"/>
          <p14:tracePt t="61856" x="7169150" y="3041650"/>
          <p14:tracePt t="61873" x="7143750" y="3041650"/>
          <p14:tracePt t="61890" x="7124700" y="3073400"/>
          <p14:tracePt t="61906" x="7112000" y="3124200"/>
          <p14:tracePt t="61923" x="7112000" y="3143250"/>
          <p14:tracePt t="61940" x="7112000" y="3155950"/>
          <p14:tracePt t="61956" x="7118350" y="3162300"/>
          <p14:tracePt t="61973" x="7124700" y="3162300"/>
          <p14:tracePt t="61990" x="7137400" y="3162300"/>
          <p14:tracePt t="62023" x="7137400" y="3149600"/>
          <p14:tracePt t="62040" x="7137400" y="3136900"/>
          <p14:tracePt t="62103" x="7137400" y="3143250"/>
          <p14:tracePt t="62111" x="7137400" y="3149600"/>
          <p14:tracePt t="62123" x="7137400" y="3162300"/>
          <p14:tracePt t="62140" x="7137400" y="3175000"/>
          <p14:tracePt t="62156" x="7137400" y="3187700"/>
          <p14:tracePt t="62189" x="7137400" y="3200400"/>
          <p14:tracePt t="62206" x="7137400" y="3232150"/>
          <p14:tracePt t="62223" x="7137400" y="3333750"/>
          <p14:tracePt t="62240" x="7137400" y="3486150"/>
          <p14:tracePt t="62256" x="7118350" y="3676650"/>
          <p14:tracePt t="62273" x="7092950" y="3867150"/>
          <p14:tracePt t="62289" x="7092950" y="3987800"/>
          <p14:tracePt t="62306" x="7092950" y="4064000"/>
          <p14:tracePt t="62307" x="7092950" y="4076700"/>
          <p14:tracePt t="62339" x="7092950" y="4083050"/>
          <p14:tracePt t="62386" x="7092950" y="4089400"/>
          <p14:tracePt t="62402" x="7086600" y="4089400"/>
          <p14:tracePt t="62410" x="7080250" y="4089400"/>
          <p14:tracePt t="62568" x="7086600" y="4089400"/>
          <p14:tracePt t="62575" x="7099300" y="4089400"/>
          <p14:tracePt t="62590" x="7112000" y="4089400"/>
          <p14:tracePt t="62598" x="7118350" y="4089400"/>
          <p14:tracePt t="62623" x="7131050" y="4089400"/>
          <p14:tracePt t="62656" x="7137400" y="4083050"/>
          <p14:tracePt t="62673" x="7162800" y="4064000"/>
          <p14:tracePt t="62689" x="7175500" y="4019550"/>
          <p14:tracePt t="62850" x="7169150" y="4019550"/>
          <p14:tracePt t="62874" x="7162800" y="4019550"/>
          <p14:tracePt t="62952" x="7162800" y="4025900"/>
          <p14:tracePt t="62959" x="7162800" y="4032250"/>
          <p14:tracePt t="62969" x="7162800" y="4038600"/>
          <p14:tracePt t="62976" x="7162800" y="4044950"/>
          <p14:tracePt t="63007" x="7169150" y="4051300"/>
          <p14:tracePt t="63023" x="7169150" y="4064000"/>
          <p14:tracePt t="63039" x="7169150" y="4070350"/>
          <p14:tracePt t="63057" x="7169150" y="4076700"/>
          <p14:tracePt t="63117" x="7162800" y="4076700"/>
          <p14:tracePt t="63157" x="7156450" y="4070350"/>
          <p14:tracePt t="63180" x="7156450" y="4064000"/>
          <p14:tracePt t="63196" x="7156450" y="4057650"/>
          <p14:tracePt t="63204" x="7156450" y="4051300"/>
          <p14:tracePt t="63220" x="7156450" y="4044950"/>
          <p14:tracePt t="63243" x="7150100" y="4044950"/>
          <p14:tracePt t="63259" x="7143750" y="4064000"/>
          <p14:tracePt t="63266" x="7137400" y="4076700"/>
          <p14:tracePt t="63289" x="7118350" y="4114800"/>
          <p14:tracePt t="63306" x="7080250" y="4222750"/>
          <p14:tracePt t="63323" x="7054850" y="4337050"/>
          <p14:tracePt t="63340" x="7048500" y="4489450"/>
          <p14:tracePt t="63356" x="7048500" y="4660900"/>
          <p14:tracePt t="63373" x="7048500" y="4870450"/>
          <p14:tracePt t="63389" x="7048500" y="4984750"/>
          <p14:tracePt t="63406" x="7048500" y="5029200"/>
          <p14:tracePt t="63423" x="7048500" y="5086350"/>
          <p14:tracePt t="63424" x="7048500" y="5111750"/>
          <p14:tracePt t="63440" x="7048500" y="5137150"/>
          <p14:tracePt t="63457" x="7048500" y="5264150"/>
          <p14:tracePt t="63473" x="7048500" y="5327650"/>
          <p14:tracePt t="63490" x="7048500" y="5340350"/>
          <p14:tracePt t="63542" x="7048500" y="5327650"/>
          <p14:tracePt t="63558" x="7048500" y="5321300"/>
          <p14:tracePt t="63654" x="7048500" y="5295900"/>
          <p14:tracePt t="63660" x="7048500" y="5276850"/>
          <p14:tracePt t="63673" x="7048500" y="5251450"/>
          <p14:tracePt t="63690" x="7048500" y="5194300"/>
          <p14:tracePt t="63706" x="7048500" y="5137150"/>
          <p14:tracePt t="63723" x="7035800" y="5029200"/>
          <p14:tracePt t="63739" x="7010400" y="4838700"/>
          <p14:tracePt t="63756" x="7010400" y="4718050"/>
          <p14:tracePt t="63773" x="7010400" y="4591050"/>
          <p14:tracePt t="63789" x="7010400" y="4565650"/>
          <p14:tracePt t="63806" x="7010400" y="4559300"/>
          <p14:tracePt t="63961" x="7010400" y="4546600"/>
          <p14:tracePt t="63968" x="7010400" y="4527550"/>
          <p14:tracePt t="63990" x="7010400" y="4470400"/>
          <p14:tracePt t="64006" x="7016750" y="4349750"/>
          <p14:tracePt t="64023" x="7023100" y="4254500"/>
          <p14:tracePt t="64039" x="7023100" y="4127500"/>
          <p14:tracePt t="64056" x="7023100" y="4000500"/>
          <p14:tracePt t="64073" x="7023100" y="3962400"/>
          <p14:tracePt t="64089" x="7023100" y="3943350"/>
          <p14:tracePt t="64124" x="7023100" y="3937000"/>
          <p14:tracePt t="64881" x="7023100" y="3917950"/>
          <p14:tracePt t="64888" x="7023100" y="3892550"/>
          <p14:tracePt t="64895" x="7023100" y="3873500"/>
          <p14:tracePt t="64906" x="7023100" y="3854450"/>
          <p14:tracePt t="64923" x="7023100" y="3790950"/>
          <p14:tracePt t="64940" x="7029450" y="3740150"/>
          <p14:tracePt t="64956" x="7029450" y="3702050"/>
          <p14:tracePt t="64973" x="7029450" y="3663950"/>
          <p14:tracePt t="65126" x="7029450" y="3657600"/>
          <p14:tracePt t="65130" x="7029450" y="3638550"/>
          <p14:tracePt t="65140" x="7029450" y="3632200"/>
          <p14:tracePt t="65156" x="7035800" y="3606800"/>
          <p14:tracePt t="65173" x="7042150" y="3549650"/>
          <p14:tracePt t="65189" x="7067550" y="3467100"/>
          <p14:tracePt t="65206" x="7086600" y="3403600"/>
          <p14:tracePt t="65223" x="7105650" y="3365500"/>
          <p14:tracePt t="65240" x="7118350" y="3359150"/>
          <p14:tracePt t="65256" x="7143750" y="3352800"/>
          <p14:tracePt t="65273" x="7175500" y="3346450"/>
          <p14:tracePt t="65289" x="7245350" y="3340100"/>
          <p14:tracePt t="65306" x="7283450" y="3340100"/>
          <p14:tracePt t="65323" x="7321550" y="3340100"/>
          <p14:tracePt t="65340" x="7334250" y="3340100"/>
          <p14:tracePt t="65373" x="7340600" y="3340100"/>
          <p14:tracePt t="65390" x="7359650" y="3340100"/>
          <p14:tracePt t="65407" x="7423150" y="3321050"/>
          <p14:tracePt t="65408" x="7480300" y="3295650"/>
          <p14:tracePt t="65423" x="7524750" y="3282950"/>
          <p14:tracePt t="65439" x="7683500" y="3232150"/>
          <p14:tracePt t="65456" x="7759700" y="3225800"/>
          <p14:tracePt t="65473" x="7829550" y="3225800"/>
          <p14:tracePt t="65490" x="7893050" y="3225800"/>
          <p14:tracePt t="65506" x="7943850" y="3232150"/>
          <p14:tracePt t="65523" x="8001000" y="3232150"/>
          <p14:tracePt t="65539" x="8026400" y="3238500"/>
          <p14:tracePt t="65556" x="8070850" y="3244850"/>
          <p14:tracePt t="65573" x="8108950" y="3244850"/>
          <p14:tracePt t="65590" x="8147050" y="3244850"/>
          <p14:tracePt t="65606" x="8185150" y="3251200"/>
          <p14:tracePt t="65623" x="8223250" y="3251200"/>
          <p14:tracePt t="65640" x="8235950" y="3257550"/>
          <p14:tracePt t="66368" x="8229600" y="3257550"/>
          <p14:tracePt t="66374" x="8204200" y="3257550"/>
          <p14:tracePt t="66381" x="8159750" y="3257550"/>
          <p14:tracePt t="66406" x="7943850" y="3295650"/>
          <p14:tracePt t="66423" x="7677150" y="3352800"/>
          <p14:tracePt t="66440" x="7359650" y="3530600"/>
          <p14:tracePt t="66456" x="7061200" y="3854450"/>
          <p14:tracePt t="66473" x="6832600" y="4248150"/>
          <p14:tracePt t="66490" x="6673850" y="4654550"/>
          <p14:tracePt t="66506" x="6629400" y="4984750"/>
          <p14:tracePt t="66523" x="6616700" y="5245100"/>
          <p14:tracePt t="66524" x="6616700" y="5340350"/>
          <p14:tracePt t="66539" x="6616700" y="5422900"/>
          <p14:tracePt t="66556" x="6648450" y="5581650"/>
          <p14:tracePt t="66573" x="6680200" y="5619750"/>
          <p14:tracePt t="66589" x="6718300" y="5632450"/>
          <p14:tracePt t="66607" x="6762750" y="5632450"/>
          <p14:tracePt t="66623" x="6845300" y="5607050"/>
          <p14:tracePt t="66639" x="6965950" y="5575300"/>
          <p14:tracePt t="66656" x="7105650" y="5530850"/>
          <p14:tracePt t="66673" x="7200900" y="5505450"/>
          <p14:tracePt t="66674" x="7245350" y="5486400"/>
          <p14:tracePt t="66689" x="7321550" y="5441950"/>
          <p14:tracePt t="66706" x="7404100" y="5384800"/>
          <p14:tracePt t="66723" x="7461250" y="5302250"/>
          <p14:tracePt t="66740" x="7473950" y="5207000"/>
          <p14:tracePt t="66756" x="7473950" y="5105400"/>
          <p14:tracePt t="66773" x="7442200" y="4978400"/>
          <p14:tracePt t="66789" x="7397750" y="4895850"/>
          <p14:tracePt t="66807" x="7359650" y="4826000"/>
          <p14:tracePt t="66823" x="7340600" y="4794250"/>
          <p14:tracePt t="66840" x="7296150" y="4762500"/>
          <p14:tracePt t="66856" x="7258050" y="4749800"/>
          <p14:tracePt t="66872" x="7200900" y="4743450"/>
          <p14:tracePt t="66889" x="7118350" y="4737100"/>
          <p14:tracePt t="66907" x="7029450" y="4737100"/>
          <p14:tracePt t="66923" x="6965950" y="4737100"/>
          <p14:tracePt t="66939" x="6927850" y="4743450"/>
          <p14:tracePt t="66956" x="6889750" y="4749800"/>
          <p14:tracePt t="66957" x="6870700" y="4762500"/>
          <p14:tracePt t="66973" x="6826250" y="4787900"/>
          <p14:tracePt t="66990" x="6788150" y="4838700"/>
          <p14:tracePt t="67006" x="6756400" y="4895850"/>
          <p14:tracePt t="67023" x="6724650" y="4991100"/>
          <p14:tracePt t="67039" x="6711950" y="5086350"/>
          <p14:tracePt t="67056" x="6705600" y="5168900"/>
          <p14:tracePt t="67073" x="6711950" y="5270500"/>
          <p14:tracePt t="67090" x="6750050" y="5391150"/>
          <p14:tracePt t="67106" x="6807200" y="5568950"/>
          <p14:tracePt t="67123" x="6851650" y="5689600"/>
          <p14:tracePt t="67139" x="6908800" y="5791200"/>
          <p14:tracePt t="67156" x="6985000" y="5905500"/>
          <p14:tracePt t="67173" x="7073900" y="5969000"/>
          <p14:tracePt t="67190" x="7156450" y="6007100"/>
          <p14:tracePt t="67206" x="7232650" y="6019800"/>
          <p14:tracePt t="67223" x="7308850" y="6013450"/>
          <p14:tracePt t="67240" x="7397750" y="5975350"/>
          <p14:tracePt t="67256" x="7512050" y="5867400"/>
          <p14:tracePt t="67273" x="7581900" y="5778500"/>
          <p14:tracePt t="67289" x="7632700" y="5651500"/>
          <p14:tracePt t="67306" x="7651750" y="5530850"/>
          <p14:tracePt t="67323" x="7651750" y="5429250"/>
          <p14:tracePt t="67340" x="7645400" y="5283200"/>
          <p14:tracePt t="67356" x="7626350" y="5181600"/>
          <p14:tracePt t="67373" x="7600950" y="5105400"/>
          <p14:tracePt t="67374" x="7594600" y="5073650"/>
          <p14:tracePt t="67389" x="7556500" y="4965700"/>
          <p14:tracePt t="67406" x="7518400" y="4889500"/>
          <p14:tracePt t="67423" x="7454900" y="4787900"/>
          <p14:tracePt t="67439" x="7372350" y="4699000"/>
          <p14:tracePt t="67456" x="7321550" y="4673600"/>
          <p14:tracePt t="67473" x="7277100" y="4654550"/>
          <p14:tracePt t="67490" x="7245350" y="4654550"/>
          <p14:tracePt t="67506" x="7219950" y="4654550"/>
          <p14:tracePt t="67523" x="7137400" y="4673600"/>
          <p14:tracePt t="67540" x="7035800" y="4737100"/>
          <p14:tracePt t="67556" x="6946900" y="4794250"/>
          <p14:tracePt t="67574" x="6858000" y="4870450"/>
          <p14:tracePt t="67591" x="6775450" y="4978400"/>
          <p14:tracePt t="67606" x="6724650" y="5041900"/>
          <p14:tracePt t="67623" x="6692900" y="5124450"/>
          <p14:tracePt t="67640" x="6686550" y="5194300"/>
          <p14:tracePt t="67657" x="6686550" y="5251450"/>
          <p14:tracePt t="67673" x="6686550" y="5353050"/>
          <p14:tracePt t="67690" x="6724650" y="5537200"/>
          <p14:tracePt t="67706" x="6756400" y="5613400"/>
          <p14:tracePt t="67723" x="6800850" y="5683250"/>
          <p14:tracePt t="67740" x="6845300" y="5734050"/>
          <p14:tracePt t="67757" x="6896100" y="5778500"/>
          <p14:tracePt t="67773" x="6959600" y="5803900"/>
          <p14:tracePt t="67790" x="7029450" y="5810250"/>
          <p14:tracePt t="67792" x="7067550" y="5810250"/>
          <p14:tracePt t="67806" x="7162800" y="5759450"/>
          <p14:tracePt t="67823" x="7264400" y="5708650"/>
          <p14:tracePt t="67840" x="7359650" y="5638800"/>
          <p14:tracePt t="67857" x="7429500" y="5562600"/>
          <p14:tracePt t="67873" x="7473950" y="5486400"/>
          <p14:tracePt t="67890" x="7505700" y="5397500"/>
          <p14:tracePt t="67906" x="7518400" y="5334000"/>
          <p14:tracePt t="67923" x="7524750" y="5238750"/>
          <p14:tracePt t="67940" x="7524750" y="5162550"/>
          <p14:tracePt t="67941" x="7524750" y="5111750"/>
          <p14:tracePt t="67956" x="7524750" y="5035550"/>
          <p14:tracePt t="67973" x="7499350" y="4933950"/>
          <p14:tracePt t="67990" x="7461250" y="4851400"/>
          <p14:tracePt t="68006" x="7416800" y="4794250"/>
          <p14:tracePt t="68023" x="7385050" y="4749800"/>
          <p14:tracePt t="68039" x="7346950" y="4718050"/>
          <p14:tracePt t="68056" x="7289800" y="4686300"/>
          <p14:tracePt t="68073" x="7200900" y="4667250"/>
          <p14:tracePt t="68074" x="7156450" y="4667250"/>
          <p14:tracePt t="68089" x="7048500" y="4667250"/>
          <p14:tracePt t="68106" x="6940550" y="4699000"/>
          <p14:tracePt t="68123" x="6864350" y="4743450"/>
          <p14:tracePt t="68140" x="6807200" y="4826000"/>
          <p14:tracePt t="68156" x="6769100" y="4927600"/>
          <p14:tracePt t="68173" x="6743700" y="5029200"/>
          <p14:tracePt t="68189" x="6737350" y="5156200"/>
          <p14:tracePt t="68206" x="6737350" y="5245100"/>
          <p14:tracePt t="68222" x="6756400" y="5372100"/>
          <p14:tracePt t="68240" x="6781800" y="5435600"/>
          <p14:tracePt t="68256" x="6813550" y="5473700"/>
          <p14:tracePt t="68273" x="6838950" y="5499100"/>
          <p14:tracePt t="68289" x="6870700" y="5518150"/>
          <p14:tracePt t="68306" x="6915150" y="5518150"/>
          <p14:tracePt t="68323" x="6972300" y="5518150"/>
          <p14:tracePt t="68340" x="7042150" y="5518150"/>
          <p14:tracePt t="68356" x="7092950" y="5505450"/>
          <p14:tracePt t="68373" x="7137400" y="5473700"/>
          <p14:tracePt t="68389" x="7150100" y="5448300"/>
          <p14:tracePt t="68406" x="7156450" y="5416550"/>
          <p14:tracePt t="68423" x="7156450" y="5403850"/>
          <p14:tracePt t="68440" x="7156450" y="5397500"/>
          <p14:tracePt t="69948" x="7156450" y="5384800"/>
          <p14:tracePt t="69954" x="7156450" y="5359400"/>
          <p14:tracePt t="69973" x="7150100" y="5276850"/>
          <p14:tracePt t="69990" x="7137400" y="5213350"/>
          <p14:tracePt t="70006" x="7137400" y="5156200"/>
          <p14:tracePt t="70023" x="7131050" y="5099050"/>
          <p14:tracePt t="70024" x="7131050" y="5086350"/>
          <p14:tracePt t="70292" x="7124700" y="5086350"/>
          <p14:tracePt t="70308" x="7118350" y="5086350"/>
          <p14:tracePt t="70323" x="7099300" y="5086350"/>
          <p14:tracePt t="70340" x="7067550" y="5073650"/>
          <p14:tracePt t="70356" x="7023100" y="5054600"/>
          <p14:tracePt t="70373" x="6915150" y="5041900"/>
          <p14:tracePt t="70390" x="6711950" y="4991100"/>
          <p14:tracePt t="70406" x="6464300" y="4908550"/>
          <p14:tracePt t="70423" x="6318250" y="4832350"/>
          <p14:tracePt t="70439" x="6223000" y="4730750"/>
          <p14:tracePt t="70456" x="6153150" y="4610100"/>
          <p14:tracePt t="70473" x="6108700" y="4438650"/>
          <p14:tracePt t="70474" x="6089650" y="4324350"/>
          <p14:tracePt t="70489" x="6064250" y="4159250"/>
          <p14:tracePt t="70506" x="6057900" y="3981450"/>
          <p14:tracePt t="70523" x="6057900" y="3879850"/>
          <p14:tracePt t="70539" x="6057900" y="3841750"/>
          <p14:tracePt t="70556" x="6057900" y="3829050"/>
          <p14:tracePt t="70615" x="6064250" y="3829050"/>
          <p14:tracePt t="70623" x="6070600" y="3829050"/>
          <p14:tracePt t="70639" x="6089650" y="3822700"/>
          <p14:tracePt t="70646" x="6108700" y="3816350"/>
          <p14:tracePt t="70656" x="6127750" y="3810000"/>
          <p14:tracePt t="70673" x="6178550" y="3797300"/>
          <p14:tracePt t="70689" x="6223000" y="3784600"/>
          <p14:tracePt t="70706" x="6261100" y="3778250"/>
          <p14:tracePt t="70723" x="6273800" y="3771900"/>
          <p14:tracePt t="70757" x="6273800" y="3759200"/>
          <p14:tracePt t="70773" x="6261100" y="3708400"/>
          <p14:tracePt t="70789" x="6229350" y="3625850"/>
          <p14:tracePt t="70806" x="6191250" y="3549650"/>
          <p14:tracePt t="70823" x="6115050" y="3422650"/>
          <p14:tracePt t="70840" x="6045200" y="3346450"/>
          <p14:tracePt t="70856" x="5988050" y="3276600"/>
          <p14:tracePt t="70873" x="5943600" y="3219450"/>
          <p14:tracePt t="70890" x="5905500" y="3162300"/>
          <p14:tracePt t="70907" x="5867400" y="3117850"/>
          <p14:tracePt t="70985" x="5867400" y="3124200"/>
          <p14:tracePt t="70999" x="5867400" y="3143250"/>
          <p14:tracePt t="71007" x="5867400" y="3162300"/>
          <p14:tracePt t="71015" x="5867400" y="3194050"/>
          <p14:tracePt t="71040" x="5899150" y="3282950"/>
          <p14:tracePt t="71056" x="5949950" y="3397250"/>
          <p14:tracePt t="71073" x="5969000" y="3435350"/>
          <p14:tracePt t="71090" x="5981700" y="3454400"/>
          <p14:tracePt t="71190" x="5981700" y="3448050"/>
          <p14:tracePt t="71198" x="5981700" y="3435350"/>
          <p14:tracePt t="71206" x="5981700" y="3422650"/>
          <p14:tracePt t="71223" x="5981700" y="3403600"/>
          <p14:tracePt t="71240" x="5981700" y="3397250"/>
          <p14:tracePt t="71257" x="5988050" y="3390900"/>
          <p14:tracePt t="71273" x="6032500" y="3384550"/>
          <p14:tracePt t="71289" x="6153150" y="3409950"/>
          <p14:tracePt t="71306" x="6400800" y="3498850"/>
          <p14:tracePt t="71323" x="6826250" y="3625850"/>
          <p14:tracePt t="71339" x="7029450" y="3683000"/>
          <p14:tracePt t="71356" x="7150100" y="3695700"/>
          <p14:tracePt t="71373" x="7207250" y="3695700"/>
          <p14:tracePt t="71389" x="7219950" y="3695700"/>
          <p14:tracePt t="71406" x="7219950" y="3689350"/>
          <p14:tracePt t="71423" x="7226300" y="3683000"/>
          <p14:tracePt t="71440" x="7232650" y="3644900"/>
          <p14:tracePt t="71456" x="7232650" y="3600450"/>
          <p14:tracePt t="71473" x="7245350" y="3479800"/>
          <p14:tracePt t="71490" x="7270750" y="3384550"/>
          <p14:tracePt t="71506" x="7308850" y="3295650"/>
          <p14:tracePt t="71523" x="7327900" y="3219450"/>
          <p14:tracePt t="71539" x="7353300" y="3155950"/>
          <p14:tracePt t="71556" x="7397750" y="3073400"/>
          <p14:tracePt t="71573" x="7442200" y="3016250"/>
          <p14:tracePt t="71590" x="7493000" y="2965450"/>
          <p14:tracePt t="71606" x="7562850" y="2927350"/>
          <p14:tracePt t="71623" x="7632700" y="2908300"/>
          <p14:tracePt t="71640" x="7727950" y="2889250"/>
          <p14:tracePt t="71657" x="7804150" y="2882900"/>
          <p14:tracePt t="71673" x="7912100" y="2901950"/>
          <p14:tracePt t="71690" x="8013700" y="2997200"/>
          <p14:tracePt t="71706" x="8147050" y="3143250"/>
          <p14:tracePt t="71724" x="8356600" y="3365500"/>
          <p14:tracePt t="71740" x="8540750" y="3530600"/>
          <p14:tracePt t="71756" x="8680450" y="3651250"/>
          <p14:tracePt t="71804" x="8680450" y="3657600"/>
          <p14:tracePt t="71820" x="8667750" y="3657600"/>
          <p14:tracePt t="71826" x="8661400" y="3663950"/>
          <p14:tracePt t="71840" x="8648700" y="3670300"/>
          <p14:tracePt t="71856" x="8629650" y="3670300"/>
          <p14:tracePt t="71873" x="8610600" y="3670300"/>
          <p14:tracePt t="71874" x="8591550" y="3670300"/>
          <p14:tracePt t="71890" x="8528050" y="3670300"/>
          <p14:tracePt t="71906" x="8464550" y="3632200"/>
          <p14:tracePt t="71923" x="8413750" y="3587750"/>
          <p14:tracePt t="71940" x="8337550" y="3530600"/>
          <p14:tracePt t="71956" x="8299450" y="3473450"/>
          <p14:tracePt t="71973" x="8280400" y="3429000"/>
          <p14:tracePt t="71990" x="8274050" y="3365500"/>
          <p14:tracePt t="72006" x="8274050" y="3340100"/>
          <p14:tracePt t="72023" x="8274050" y="3327400"/>
          <p14:tracePt t="72039" x="8318500" y="3327400"/>
          <p14:tracePt t="72056" x="8413750" y="3378200"/>
          <p14:tracePt t="72073" x="8578850" y="3543300"/>
          <p14:tracePt t="72090" x="8648700" y="3663950"/>
          <p14:tracePt t="72106" x="8667750" y="3771900"/>
          <p14:tracePt t="72123" x="8597900" y="3886200"/>
          <p14:tracePt t="72139" x="8439150" y="3962400"/>
          <p14:tracePt t="72157" x="8229600" y="3975100"/>
          <p14:tracePt t="72173" x="7905750" y="3937000"/>
          <p14:tracePt t="72174" x="7727950" y="3886200"/>
          <p14:tracePt t="72190" x="7416800" y="3746500"/>
          <p14:tracePt t="72206" x="7308850" y="3663950"/>
          <p14:tracePt t="72223" x="7264400" y="3587750"/>
          <p14:tracePt t="72239" x="7258050" y="3536950"/>
          <p14:tracePt t="72256" x="7270750" y="3479800"/>
          <p14:tracePt t="72273" x="7315200" y="3441700"/>
          <p14:tracePt t="72289" x="7416800" y="3409950"/>
          <p14:tracePt t="72306" x="7747000" y="3378200"/>
          <p14:tracePt t="72323" x="8140700" y="3479800"/>
          <p14:tracePt t="72340" x="8483600" y="3632200"/>
          <p14:tracePt t="72356" x="8636000" y="3740150"/>
          <p14:tracePt t="72373" x="8699500" y="3797300"/>
          <p14:tracePt t="72390" x="8718550" y="3822700"/>
          <p14:tracePt t="72406" x="8718550" y="3835400"/>
          <p14:tracePt t="72512" x="8718550" y="3829050"/>
          <p14:tracePt t="72763" x="8718550" y="3822700"/>
          <p14:tracePt t="73047" x="8718550" y="3816350"/>
          <p14:tracePt t="73054" x="8705850" y="3803650"/>
          <p14:tracePt t="73073" x="8693150" y="3790950"/>
          <p14:tracePt t="73090" x="8693150" y="3778250"/>
          <p14:tracePt t="73106" x="8686800" y="3771900"/>
          <p14:tracePt t="73123" x="8686800" y="3765550"/>
          <p14:tracePt t="73290" x="8674100" y="3771900"/>
          <p14:tracePt t="73297" x="8648700" y="3771900"/>
          <p14:tracePt t="73307" x="8610600" y="3771900"/>
          <p14:tracePt t="73323" x="8515350" y="3771900"/>
          <p14:tracePt t="73340" x="8324850" y="3746500"/>
          <p14:tracePt t="73356" x="8153400" y="3714750"/>
          <p14:tracePt t="73373" x="7937500" y="3670300"/>
          <p14:tracePt t="73390" x="7759700" y="3651250"/>
          <p14:tracePt t="73407" x="7658100" y="3651250"/>
          <p14:tracePt t="73423" x="7607300" y="3651250"/>
          <p14:tracePt t="73439" x="7600950" y="3651250"/>
          <p14:tracePt t="73456" x="7594600" y="3651250"/>
          <p14:tracePt t="73518" x="7588250" y="3651250"/>
          <p14:tracePt t="73526" x="7569200" y="3651250"/>
          <p14:tracePt t="73533" x="7537450" y="3657600"/>
          <p14:tracePt t="73556" x="7467600" y="3676650"/>
          <p14:tracePt t="73573" x="7340600" y="3702050"/>
          <p14:tracePt t="73589" x="7251700" y="3721100"/>
          <p14:tracePt t="73606" x="7169150" y="3727450"/>
          <p14:tracePt t="73623" x="7124700" y="3733800"/>
          <p14:tracePt t="73640" x="7080250" y="3746500"/>
          <p14:tracePt t="73656" x="7048500" y="3746500"/>
          <p14:tracePt t="73673" x="7035800" y="3746500"/>
          <p14:tracePt t="73690" x="7029450" y="3746500"/>
          <p14:tracePt t="73706" x="7023100" y="3746500"/>
          <p14:tracePt t="73982" x="7029450" y="3746500"/>
          <p14:tracePt t="73997" x="7035800" y="3746500"/>
          <p14:tracePt t="74005" x="7067550" y="3746500"/>
          <p14:tracePt t="74023" x="7131050" y="3797300"/>
          <p14:tracePt t="74040" x="7194550" y="3810000"/>
          <p14:tracePt t="74056" x="7219950" y="3810000"/>
          <p14:tracePt t="74227" x="7213600" y="3810000"/>
          <p14:tracePt t="74241" x="7207250" y="3810000"/>
          <p14:tracePt t="74273" x="7207250" y="3816350"/>
          <p14:tracePt t="74304" x="7207250" y="3822700"/>
          <p14:tracePt t="74312" x="7207250" y="3835400"/>
          <p14:tracePt t="74323" x="7207250" y="3841750"/>
          <p14:tracePt t="74339" x="7207250" y="3854450"/>
          <p14:tracePt t="74356" x="7200900" y="3860800"/>
          <p14:tracePt t="74373" x="7200900" y="3867150"/>
          <p14:tracePt t="74390" x="7200900" y="3873500"/>
          <p14:tracePt t="74406" x="7200900" y="3879850"/>
          <p14:tracePt t="74439" x="7207250" y="3879850"/>
          <p14:tracePt t="74456" x="7226300" y="3873500"/>
          <p14:tracePt t="74473" x="7251700" y="3867150"/>
          <p14:tracePt t="74490" x="7283450" y="3854450"/>
          <p14:tracePt t="74506" x="7372350" y="3829050"/>
          <p14:tracePt t="74523" x="7524750" y="3822700"/>
          <p14:tracePt t="74540" x="7677150" y="3822700"/>
          <p14:tracePt t="74556" x="7969250" y="3822700"/>
          <p14:tracePt t="74573" x="8128000" y="3822700"/>
          <p14:tracePt t="74590" x="8204200" y="3822700"/>
          <p14:tracePt t="74606" x="8235950" y="3829050"/>
          <p14:tracePt t="74738" x="8229600" y="3829050"/>
          <p14:tracePt t="74746" x="8223250" y="3829050"/>
          <p14:tracePt t="74757" x="8210550" y="3829050"/>
          <p14:tracePt t="74773" x="8153400" y="3829050"/>
          <p14:tracePt t="74789" x="8007350" y="3841750"/>
          <p14:tracePt t="74806" x="7816850" y="3854450"/>
          <p14:tracePt t="74823" x="7423150" y="3867150"/>
          <p14:tracePt t="74839" x="7131050" y="3892550"/>
          <p14:tracePt t="74856" x="6972300" y="3924300"/>
          <p14:tracePt t="74873" x="6908800" y="3956050"/>
          <p14:tracePt t="74890" x="6883400" y="3975100"/>
          <p14:tracePt t="74906" x="6883400" y="3994150"/>
          <p14:tracePt t="74923" x="6883400" y="4025900"/>
          <p14:tracePt t="74940" x="6889750" y="4051300"/>
          <p14:tracePt t="74956" x="6896100" y="4089400"/>
          <p14:tracePt t="74957" x="6896100" y="4102100"/>
          <p14:tracePt t="74973" x="6896100" y="4121150"/>
          <p14:tracePt t="74990" x="6896100" y="4178300"/>
          <p14:tracePt t="75006" x="6877050" y="4203700"/>
          <p14:tracePt t="75023" x="6832600" y="4229100"/>
          <p14:tracePt t="75039" x="6762750" y="4241800"/>
          <p14:tracePt t="75056" x="6584950" y="4241800"/>
          <p14:tracePt t="75073" x="6311900" y="4159250"/>
          <p14:tracePt t="75090" x="5981700" y="3994150"/>
          <p14:tracePt t="75106" x="5619750" y="3778250"/>
          <p14:tracePt t="75107" x="5518150" y="3663950"/>
          <p14:tracePt t="75123" x="5334000" y="3403600"/>
          <p14:tracePt t="75139" x="5194300" y="3092450"/>
          <p14:tracePt t="75156" x="5105400" y="2876550"/>
          <p14:tracePt t="75173" x="5054600" y="2730500"/>
          <p14:tracePt t="75190" x="5048250" y="2692400"/>
          <p14:tracePt t="75289" x="5048250" y="2730500"/>
          <p14:tracePt t="75306" x="5048250" y="2959100"/>
          <p14:tracePt t="75323" x="5060950" y="3365500"/>
          <p14:tracePt t="75340" x="5073650" y="3848100"/>
          <p14:tracePt t="75356" x="5073650" y="4279900"/>
          <p14:tracePt t="75358" x="5073650" y="4451350"/>
          <p14:tracePt t="75373" x="5080000" y="4616450"/>
          <p14:tracePt t="75390" x="5118100" y="4991100"/>
          <p14:tracePt t="75406" x="5162550" y="5213350"/>
          <p14:tracePt t="75423" x="5175250" y="5264150"/>
          <p14:tracePt t="75439" x="5187950" y="5270500"/>
          <p14:tracePt t="75476" x="5200650" y="5257800"/>
          <p14:tracePt t="75490" x="5219700" y="5213350"/>
          <p14:tracePt t="75506" x="5264150" y="5054600"/>
          <p14:tracePt t="75523" x="5359400" y="4775200"/>
          <p14:tracePt t="75524" x="5403850" y="4591050"/>
          <p14:tracePt t="75539" x="5537200" y="4121150"/>
          <p14:tracePt t="75556" x="5689600" y="3619500"/>
          <p14:tracePt t="75573" x="5810250" y="3270250"/>
          <p14:tracePt t="75590" x="5873750" y="3105150"/>
          <p14:tracePt t="75606" x="5899150" y="3060700"/>
          <p14:tracePt t="75649" x="5899150" y="3098800"/>
          <p14:tracePt t="75658" x="5899150" y="3175000"/>
          <p14:tracePt t="75673" x="5899150" y="3314700"/>
          <p14:tracePt t="75690" x="5899150" y="3987800"/>
          <p14:tracePt t="75706" x="5873750" y="4445000"/>
          <p14:tracePt t="75724" x="5842000" y="4832350"/>
          <p14:tracePt t="75740" x="5816600" y="5067300"/>
          <p14:tracePt t="75756" x="5816600" y="5194300"/>
          <p14:tracePt t="75773" x="5816600" y="5226050"/>
          <p14:tracePt t="75806" x="5822950" y="5226050"/>
          <p14:tracePt t="75823" x="5829300" y="5213350"/>
          <p14:tracePt t="75840" x="5842000" y="5175250"/>
          <p14:tracePt t="75856" x="5867400" y="5124450"/>
          <p14:tracePt t="75873" x="5886450" y="5099050"/>
          <p14:tracePt t="75890" x="5911850" y="5080000"/>
          <p14:tracePt t="75906" x="5975350" y="5060950"/>
          <p14:tracePt t="75923" x="6057900" y="5054600"/>
          <p14:tracePt t="75940" x="6254750" y="5060950"/>
          <p14:tracePt t="75956" x="6762750" y="5067300"/>
          <p14:tracePt t="75973" x="7073900" y="5067300"/>
          <p14:tracePt t="75990" x="7315200" y="5035550"/>
          <p14:tracePt t="76006" x="7423150" y="4978400"/>
          <p14:tracePt t="76023" x="7473950" y="4908550"/>
          <p14:tracePt t="76039" x="7505700" y="4768850"/>
          <p14:tracePt t="76056" x="7505700" y="4572000"/>
          <p14:tracePt t="76073" x="7499350" y="4337050"/>
          <p14:tracePt t="76090" x="7442200" y="4051300"/>
          <p14:tracePt t="76106" x="7308850" y="3829050"/>
          <p14:tracePt t="76123" x="7200900" y="3822700"/>
          <p14:tracePt t="76140" x="6991350" y="3854450"/>
          <p14:tracePt t="76156" x="6648450" y="4013200"/>
          <p14:tracePt t="76173" x="6292850" y="4203700"/>
          <p14:tracePt t="76190" x="5778500" y="4445000"/>
          <p14:tracePt t="76206" x="5264150" y="4572000"/>
          <p14:tracePt t="76223" x="4610100" y="4584700"/>
          <p14:tracePt t="76240" x="4108450" y="4584700"/>
          <p14:tracePt t="76256" x="3898900" y="4578350"/>
          <p14:tracePt t="76273" x="3892550" y="4578350"/>
          <p14:tracePt t="76289" x="3892550" y="4565650"/>
          <p14:tracePt t="76307" x="3917950" y="4559300"/>
          <p14:tracePt t="76323" x="4044950" y="4552950"/>
          <p14:tracePt t="76339" x="4432300" y="4572000"/>
          <p14:tracePt t="76356" x="4870450" y="4610100"/>
          <p14:tracePt t="76373" x="5549900" y="4660900"/>
          <p14:tracePt t="76374" x="5918200" y="4686300"/>
          <p14:tracePt t="76390" x="6381750" y="4756150"/>
          <p14:tracePt t="76406" x="6559550" y="4762500"/>
          <p14:tracePt t="76423" x="6597650" y="4762500"/>
          <p14:tracePt t="76460" x="6578600" y="4762500"/>
          <p14:tracePt t="76473" x="6534150" y="4762500"/>
          <p14:tracePt t="76490" x="6457950" y="4743450"/>
          <p14:tracePt t="76506" x="6369050" y="4724400"/>
          <p14:tracePt t="76523" x="6350000" y="4711700"/>
          <p14:tracePt t="76556" x="6356350" y="4711700"/>
          <p14:tracePt t="76573" x="6477000" y="4699000"/>
          <p14:tracePt t="76590" x="6800850" y="4692650"/>
          <p14:tracePt t="76606" x="7194550" y="4648200"/>
          <p14:tracePt t="76623" x="7334250" y="4610100"/>
          <p14:tracePt t="76640" x="7378700" y="4552950"/>
          <p14:tracePt t="76656" x="7378700" y="4476750"/>
          <p14:tracePt t="76673" x="7321550" y="4381500"/>
          <p14:tracePt t="76690" x="7124700" y="4184650"/>
          <p14:tracePt t="76706" x="6743700" y="3930650"/>
          <p14:tracePt t="76723" x="6362700" y="3835400"/>
          <p14:tracePt t="76740" x="5861050" y="3822700"/>
          <p14:tracePt t="76756" x="5207000" y="3810000"/>
          <p14:tracePt t="76773" x="4705350" y="3886200"/>
          <p14:tracePt t="76789" x="4457700" y="4000500"/>
          <p14:tracePt t="76806" x="4349750" y="4083050"/>
          <p14:tracePt t="76823" x="4330700" y="4114800"/>
          <p14:tracePt t="76840" x="4324350" y="4140200"/>
          <p14:tracePt t="76856" x="4318000" y="4178300"/>
          <p14:tracePt t="76873" x="4305300" y="4222750"/>
          <p14:tracePt t="76890" x="4298950" y="4254500"/>
          <p14:tracePt t="76906" x="4292600" y="4260850"/>
          <p14:tracePt t="76923" x="4286250" y="4260850"/>
          <p14:tracePt t="76940" x="4267200" y="4260850"/>
          <p14:tracePt t="76956" x="4210050" y="4260850"/>
          <p14:tracePt t="76973" x="4152900" y="4260850"/>
          <p14:tracePt t="76990" x="4051300" y="4279900"/>
          <p14:tracePt t="77006" x="3962400" y="4298950"/>
          <p14:tracePt t="77023" x="3892550" y="4318000"/>
          <p14:tracePt t="77039" x="3854450" y="4324350"/>
          <p14:tracePt t="77057" x="3848100" y="4324350"/>
          <p14:tracePt t="77129" x="3848100" y="4318000"/>
          <p14:tracePt t="77144" x="3841750" y="4318000"/>
          <p14:tracePt t="77168" x="3841750" y="4311650"/>
          <p14:tracePt t="77184" x="3835400" y="4311650"/>
          <p14:tracePt t="77199" x="3829050" y="4311650"/>
          <p14:tracePt t="77207" x="3822700" y="4311650"/>
          <p14:tracePt t="77215" x="3816350" y="4318000"/>
          <p14:tracePt t="77223" x="3816350" y="4324350"/>
          <p14:tracePt t="77240" x="3790950" y="4362450"/>
          <p14:tracePt t="77256" x="3778250" y="4457700"/>
          <p14:tracePt t="77273" x="3771900" y="4565650"/>
          <p14:tracePt t="77289" x="3765550" y="4679950"/>
          <p14:tracePt t="77307" x="3752850" y="4832350"/>
          <p14:tracePt t="77323" x="3752850" y="4959350"/>
          <p14:tracePt t="77340" x="3752850" y="5080000"/>
          <p14:tracePt t="77357" x="3752850" y="5168900"/>
          <p14:tracePt t="77358" x="3771900" y="5219700"/>
          <p14:tracePt t="77373" x="3803650" y="5295900"/>
          <p14:tracePt t="77389" x="3854450" y="5378450"/>
          <p14:tracePt t="77406" x="3892550" y="5441950"/>
          <p14:tracePt t="77423" x="3937000" y="5511800"/>
          <p14:tracePt t="77440" x="3975100" y="5556250"/>
          <p14:tracePt t="77456" x="4013200" y="5594350"/>
          <p14:tracePt t="77473" x="4044950" y="5613400"/>
          <p14:tracePt t="77489" x="4083050" y="5626100"/>
          <p14:tracePt t="77490" x="4108450" y="5626100"/>
          <p14:tracePt t="77506" x="4165600" y="5626100"/>
          <p14:tracePt t="77523" x="4229100" y="5607050"/>
          <p14:tracePt t="77540" x="4324350" y="5562600"/>
          <p14:tracePt t="77556" x="4425950" y="5530850"/>
          <p14:tracePt t="77573" x="4502150" y="5499100"/>
          <p14:tracePt t="77589" x="4546600" y="5467350"/>
          <p14:tracePt t="77606" x="4565650" y="5435600"/>
          <p14:tracePt t="77623" x="4565650" y="5403850"/>
          <p14:tracePt t="77640" x="4565650" y="5308600"/>
          <p14:tracePt t="77656" x="4540250" y="5124450"/>
          <p14:tracePt t="77673" x="4540250" y="5016500"/>
          <p14:tracePt t="77689" x="4540250" y="4889500"/>
          <p14:tracePt t="77706" x="4540250" y="4819650"/>
          <p14:tracePt t="77723" x="4527550" y="4705350"/>
          <p14:tracePt t="77740" x="4502150" y="4584700"/>
          <p14:tracePt t="77757" x="4464050" y="4457700"/>
          <p14:tracePt t="77773" x="4432300" y="4318000"/>
          <p14:tracePt t="77789" x="4413250" y="4241800"/>
          <p14:tracePt t="77806" x="4394200" y="4210050"/>
          <p14:tracePt t="77823" x="4381500" y="4197350"/>
          <p14:tracePt t="77840" x="4349750" y="4171950"/>
          <p14:tracePt t="77857" x="4298950" y="4127500"/>
          <p14:tracePt t="77873" x="4260850" y="4108450"/>
          <p14:tracePt t="77890" x="4241800" y="4102100"/>
          <p14:tracePt t="77906" x="4216400" y="4102100"/>
          <p14:tracePt t="77923" x="4197350" y="4102100"/>
          <p14:tracePt t="77940" x="4152900" y="4108450"/>
          <p14:tracePt t="77956" x="4102100" y="4121150"/>
          <p14:tracePt t="77973" x="4064000" y="4133850"/>
          <p14:tracePt t="77990" x="4032250" y="4146550"/>
          <p14:tracePt t="78006" x="4006850" y="4165600"/>
          <p14:tracePt t="78023" x="3968750" y="4191000"/>
          <p14:tracePt t="78040" x="3943350" y="4216400"/>
          <p14:tracePt t="78057" x="3898900" y="4273550"/>
          <p14:tracePt t="78057" x="3879850" y="4305300"/>
          <p14:tracePt t="78073" x="3854450" y="4343400"/>
          <p14:tracePt t="78089" x="3797300" y="4451350"/>
          <p14:tracePt t="78106" x="3765550" y="4508500"/>
          <p14:tracePt t="78123" x="3746500" y="4572000"/>
          <p14:tracePt t="78140" x="3740150" y="4622800"/>
          <p14:tracePt t="78156" x="3727450" y="4699000"/>
          <p14:tracePt t="78173" x="3721100" y="4768850"/>
          <p14:tracePt t="78190" x="3721100" y="4857750"/>
          <p14:tracePt t="78206" x="3721100" y="4984750"/>
          <p14:tracePt t="78223" x="3721100" y="5041900"/>
          <p14:tracePt t="78240" x="3721100" y="5105400"/>
          <p14:tracePt t="78256" x="3721100" y="5149850"/>
          <p14:tracePt t="78273" x="3727450" y="5181600"/>
          <p14:tracePt t="78290" x="3746500" y="5213350"/>
          <p14:tracePt t="78307" x="3765550" y="5251450"/>
          <p14:tracePt t="78323" x="3797300" y="5289550"/>
          <p14:tracePt t="78340" x="3829050" y="5327650"/>
          <p14:tracePt t="78340" x="3848100" y="5359400"/>
          <p14:tracePt t="78356" x="3886200" y="5391150"/>
          <p14:tracePt t="78373" x="3924300" y="5422900"/>
          <p14:tracePt t="78389" x="3962400" y="5435600"/>
          <p14:tracePt t="78406" x="4006850" y="5441950"/>
          <p14:tracePt t="78423" x="4083050" y="5441950"/>
          <p14:tracePt t="78440" x="4184650" y="5435600"/>
          <p14:tracePt t="78456" x="4279900" y="5391150"/>
          <p14:tracePt t="78473" x="4375150" y="5359400"/>
          <p14:tracePt t="78474" x="4425950" y="5346700"/>
          <p14:tracePt t="78490" x="4457700" y="5327650"/>
          <p14:tracePt t="78506" x="4514850" y="5276850"/>
          <p14:tracePt t="78523" x="4546600" y="5226050"/>
          <p14:tracePt t="78540" x="4559300" y="5181600"/>
          <p14:tracePt t="78557" x="4565650" y="5086350"/>
          <p14:tracePt t="78573" x="4572000" y="4991100"/>
          <p14:tracePt t="78590" x="4572000" y="4864100"/>
          <p14:tracePt t="78606" x="4572000" y="4692650"/>
          <p14:tracePt t="78623" x="4572000" y="4483100"/>
          <p14:tracePt t="78640" x="4552950" y="4356100"/>
          <p14:tracePt t="78656" x="4533900" y="4267200"/>
          <p14:tracePt t="78673" x="4508500" y="4191000"/>
          <p14:tracePt t="78690" x="4476750" y="4146550"/>
          <p14:tracePt t="78706" x="4464050" y="4140200"/>
          <p14:tracePt t="78723" x="4457700" y="4133850"/>
          <p14:tracePt t="78740" x="4451350" y="4127500"/>
          <p14:tracePt t="78773" x="4445000" y="4127500"/>
          <p14:tracePt t="78790" x="4419600" y="4114800"/>
          <p14:tracePt t="78806" x="4394200" y="4108450"/>
          <p14:tracePt t="78823" x="4375150" y="4095750"/>
          <p14:tracePt t="78839" x="4349750" y="4083050"/>
          <p14:tracePt t="78856" x="4311650" y="4076700"/>
          <p14:tracePt t="78873" x="4273550" y="4076700"/>
          <p14:tracePt t="78890" x="4210050" y="4076700"/>
          <p14:tracePt t="78906" x="4076700" y="4083050"/>
          <p14:tracePt t="78923" x="3975100" y="4127500"/>
          <p14:tracePt t="78940" x="3860800" y="4203700"/>
          <p14:tracePt t="78956" x="3771900" y="4305300"/>
          <p14:tracePt t="78973" x="3695700" y="4451350"/>
          <p14:tracePt t="78990" x="3625850" y="4635500"/>
          <p14:tracePt t="79006" x="3600450" y="4806950"/>
          <p14:tracePt t="79023" x="3600450" y="4965700"/>
          <p14:tracePt t="79039" x="3619500" y="5080000"/>
          <p14:tracePt t="79056" x="3676650" y="5207000"/>
          <p14:tracePt t="79073" x="3727450" y="5276850"/>
          <p14:tracePt t="79090" x="3790950" y="5321300"/>
          <p14:tracePt t="79106" x="3841750" y="5353050"/>
          <p14:tracePt t="79123" x="3873500" y="5359400"/>
          <p14:tracePt t="79140" x="3905250" y="5365750"/>
          <p14:tracePt t="79156" x="3911600" y="5365750"/>
          <p14:tracePt t="79173" x="3937000" y="5365750"/>
          <p14:tracePt t="79190" x="3962400" y="5365750"/>
          <p14:tracePt t="79206" x="4019550" y="5365750"/>
          <p14:tracePt t="79223" x="4051300" y="5365750"/>
          <p14:tracePt t="79240" x="4102100" y="5365750"/>
          <p14:tracePt t="79256" x="4152900" y="5365750"/>
          <p14:tracePt t="79273" x="4203700" y="5359400"/>
          <p14:tracePt t="79289" x="4222750" y="5340350"/>
          <p14:tracePt t="79306" x="4248150" y="5302250"/>
          <p14:tracePt t="79323" x="4279900" y="5213350"/>
          <p14:tracePt t="79340" x="4324350" y="5054600"/>
          <p14:tracePt t="79356" x="4337050" y="4933950"/>
          <p14:tracePt t="79373" x="4337050" y="4813300"/>
          <p14:tracePt t="79390" x="4337050" y="4737100"/>
          <p14:tracePt t="79406" x="4318000" y="4673600"/>
          <p14:tracePt t="79423" x="4298950" y="4648200"/>
          <p14:tracePt t="79440" x="4292600" y="4635500"/>
          <p14:tracePt t="79456" x="4279900" y="4622800"/>
          <p14:tracePt t="79457" x="4273550" y="4616450"/>
          <p14:tracePt t="79703" x="4260850" y="4603750"/>
          <p14:tracePt t="79709" x="4254500" y="4591050"/>
          <p14:tracePt t="79724" x="4235450" y="4572000"/>
          <p14:tracePt t="79740" x="4133850" y="4521200"/>
          <p14:tracePt t="79756" x="3848100" y="4445000"/>
          <p14:tracePt t="79773" x="3600450" y="4438650"/>
          <p14:tracePt t="79790" x="3308350" y="4438650"/>
          <p14:tracePt t="79807" x="3060700" y="4425950"/>
          <p14:tracePt t="79823" x="2889250" y="4425950"/>
          <p14:tracePt t="79840" x="2730500" y="4425950"/>
          <p14:tracePt t="79857" x="2609850" y="4457700"/>
          <p14:tracePt t="79873" x="2546350" y="4470400"/>
          <p14:tracePt t="79890" x="2495550" y="4489450"/>
          <p14:tracePt t="79892" x="2476500" y="4495800"/>
          <p14:tracePt t="79906" x="2432050" y="4502150"/>
          <p14:tracePt t="79923" x="2406650" y="4502150"/>
          <p14:tracePt t="79940" x="2381250" y="4502150"/>
          <p14:tracePt t="79956" x="2368550" y="4502150"/>
          <p14:tracePt t="79973" x="2349500" y="4502150"/>
          <p14:tracePt t="79990" x="2336800" y="4502150"/>
          <p14:tracePt t="80007" x="2330450" y="4502150"/>
          <p14:tracePt t="80191" x="2343150" y="4495800"/>
          <p14:tracePt t="80197" x="2355850" y="4495800"/>
          <p14:tracePt t="80206" x="2381250" y="4483100"/>
          <p14:tracePt t="80223" x="2476500" y="4470400"/>
          <p14:tracePt t="80240" x="2571750" y="4464050"/>
          <p14:tracePt t="80256" x="2755900" y="4457700"/>
          <p14:tracePt t="80273" x="2952750" y="4457700"/>
          <p14:tracePt t="80289" x="3251200" y="4470400"/>
          <p14:tracePt t="80306" x="3511550" y="4495800"/>
          <p14:tracePt t="80307" x="3594100" y="4502150"/>
          <p14:tracePt t="80323" x="3683000" y="4514850"/>
          <p14:tracePt t="80340" x="3689350" y="4514850"/>
          <p14:tracePt t="80529" x="3714750" y="4527550"/>
          <p14:tracePt t="80535" x="3810000" y="4559300"/>
          <p14:tracePt t="80542" x="3968750" y="4597400"/>
          <p14:tracePt t="80556" x="4184650" y="4629150"/>
          <p14:tracePt t="80573" x="4832350" y="4787900"/>
          <p14:tracePt t="80574" x="5175250" y="4889500"/>
          <p14:tracePt t="80590" x="5600700" y="4984750"/>
          <p14:tracePt t="80607" x="6553200" y="5219700"/>
          <p14:tracePt t="80623" x="6985000" y="5276850"/>
          <p14:tracePt t="80640" x="7181850" y="5295900"/>
          <p14:tracePt t="80656" x="7283450" y="5295900"/>
          <p14:tracePt t="80673" x="7315200" y="5295900"/>
          <p14:tracePt t="80690" x="7321550" y="5289550"/>
          <p14:tracePt t="80706" x="7327900" y="5264150"/>
          <p14:tracePt t="80723" x="7340600" y="5226050"/>
          <p14:tracePt t="80739" x="7359650" y="5143500"/>
          <p14:tracePt t="80756" x="7359650" y="5105400"/>
          <p14:tracePt t="80773" x="7340600" y="5048250"/>
          <p14:tracePt t="80789" x="7327900" y="5003800"/>
          <p14:tracePt t="80806" x="7321550" y="4972050"/>
          <p14:tracePt t="80823" x="7321550" y="4965700"/>
          <p14:tracePt t="80881" x="7321550" y="4953000"/>
          <p14:tracePt t="80888" x="7321550" y="4933950"/>
          <p14:tracePt t="80896" x="7321550" y="4908550"/>
          <p14:tracePt t="80906" x="7321550" y="4883150"/>
          <p14:tracePt t="80923" x="7308850" y="4838700"/>
          <p14:tracePt t="80940" x="7296150" y="4806950"/>
          <p14:tracePt t="80956" x="7270750" y="4787900"/>
          <p14:tracePt t="80973" x="7251700" y="4775200"/>
          <p14:tracePt t="80990" x="7245350" y="4775200"/>
          <p14:tracePt t="81006" x="7239000" y="4775200"/>
          <p14:tracePt t="81023" x="7124700" y="4826000"/>
          <p14:tracePt t="81040" x="7029450" y="4883150"/>
          <p14:tracePt t="81056" x="6953250" y="4959350"/>
          <p14:tracePt t="81073" x="6908800" y="5010150"/>
          <p14:tracePt t="81089" x="6883400" y="5054600"/>
          <p14:tracePt t="81106" x="6870700" y="5092700"/>
          <p14:tracePt t="81123" x="6858000" y="5137150"/>
          <p14:tracePt t="81140" x="6838950" y="5213350"/>
          <p14:tracePt t="81156" x="6838950" y="5334000"/>
          <p14:tracePt t="81173" x="6838950" y="5403850"/>
          <p14:tracePt t="81190" x="6845300" y="5486400"/>
          <p14:tracePt t="81206" x="6864350" y="5537200"/>
          <p14:tracePt t="81223" x="6902450" y="5613400"/>
          <p14:tracePt t="81240" x="6959600" y="5670550"/>
          <p14:tracePt t="81256" x="7048500" y="5708650"/>
          <p14:tracePt t="81273" x="7194550" y="5708650"/>
          <p14:tracePt t="81274" x="7277100" y="5708650"/>
          <p14:tracePt t="81290" x="7353300" y="5676900"/>
          <p14:tracePt t="81306" x="7581900" y="5607050"/>
          <p14:tracePt t="81322" x="7651750" y="5549900"/>
          <p14:tracePt t="81339" x="7651750" y="5511800"/>
          <p14:tracePt t="81357" x="7651750" y="5435600"/>
          <p14:tracePt t="81373" x="7639050" y="5372100"/>
          <p14:tracePt t="81389" x="7594600" y="5264150"/>
          <p14:tracePt t="81406" x="7518400" y="5111750"/>
          <p14:tracePt t="81423" x="7454900" y="5022850"/>
          <p14:tracePt t="81424" x="7423150" y="4997450"/>
          <p14:tracePt t="81439" x="7353300" y="4953000"/>
          <p14:tracePt t="81456" x="7289800" y="4927600"/>
          <p14:tracePt t="81473" x="7213600" y="4908550"/>
          <p14:tracePt t="81490" x="7175500" y="4908550"/>
          <p14:tracePt t="81506" x="7131050" y="4908550"/>
          <p14:tracePt t="81523" x="7105650" y="4914900"/>
          <p14:tracePt t="81540" x="7073900" y="4933950"/>
          <p14:tracePt t="81556" x="7067550" y="4940300"/>
          <p14:tracePt t="81943" x="7073900" y="4940300"/>
          <p14:tracePt t="81950" x="7105650" y="4940300"/>
          <p14:tracePt t="81973" x="7213600" y="4933950"/>
          <p14:tracePt t="81990" x="7473950" y="4933950"/>
          <p14:tracePt t="82006" x="7626350" y="4933950"/>
          <p14:tracePt t="82023" x="7740650" y="4946650"/>
          <p14:tracePt t="82039" x="7797800" y="4984750"/>
          <p14:tracePt t="82056" x="7804150" y="4984750"/>
          <p14:tracePt t="82494" x="7797800" y="4978400"/>
          <p14:tracePt t="82501" x="7772400" y="4972050"/>
          <p14:tracePt t="82523" x="7645400" y="4921250"/>
          <p14:tracePt t="82539" x="7461250" y="4914900"/>
          <p14:tracePt t="82557" x="7150100" y="4914900"/>
          <p14:tracePt t="82557" x="6953250" y="4921250"/>
          <p14:tracePt t="82573" x="6534150" y="5003800"/>
          <p14:tracePt t="82590" x="5994400" y="5086350"/>
          <p14:tracePt t="82607" x="5480050" y="5143500"/>
          <p14:tracePt t="82623" x="5080000" y="5162550"/>
          <p14:tracePt t="82640" x="4832350" y="5162550"/>
          <p14:tracePt t="82656" x="4673600" y="5162550"/>
          <p14:tracePt t="82673" x="4578350" y="5162550"/>
          <p14:tracePt t="82690" x="4533900" y="5162550"/>
          <p14:tracePt t="82706" x="4495800" y="5156200"/>
          <p14:tracePt t="82723" x="4470400" y="5156200"/>
          <p14:tracePt t="82740" x="4451350" y="5156200"/>
          <p14:tracePt t="82756" x="4432300" y="5162550"/>
          <p14:tracePt t="82773" x="4419600" y="5162550"/>
          <p14:tracePt t="82790" x="4406900" y="5168900"/>
          <p14:tracePt t="82806" x="4394200" y="5181600"/>
          <p14:tracePt t="82823" x="4375150" y="5187950"/>
          <p14:tracePt t="82840" x="4330700" y="5213350"/>
          <p14:tracePt t="82856" x="4260850" y="5238750"/>
          <p14:tracePt t="82873" x="4216400" y="5245100"/>
          <p14:tracePt t="82890" x="4165600" y="5257800"/>
          <p14:tracePt t="82906" x="4133850" y="5257800"/>
          <p14:tracePt t="82923" x="4108450" y="5264150"/>
          <p14:tracePt t="82940" x="4089400" y="5270500"/>
          <p14:tracePt t="82956" x="4076700" y="5270500"/>
          <p14:tracePt t="83165" x="4076700" y="5283200"/>
          <p14:tracePt t="83173" x="4064000" y="5289550"/>
          <p14:tracePt t="83190" x="4044950" y="5302250"/>
          <p14:tracePt t="83206" x="4019550" y="5314950"/>
          <p14:tracePt t="83223" x="3987800" y="5340350"/>
          <p14:tracePt t="83240" x="3956050" y="5359400"/>
          <p14:tracePt t="83256" x="3917950" y="5365750"/>
          <p14:tracePt t="83273" x="3879850" y="5372100"/>
          <p14:tracePt t="83274" x="3854450" y="5378450"/>
          <p14:tracePt t="83289" x="3810000" y="5378450"/>
          <p14:tracePt t="83306" x="3778250" y="5378450"/>
          <p14:tracePt t="83323" x="3759200" y="5378450"/>
          <p14:tracePt t="83339" x="3752850" y="5378450"/>
          <p14:tracePt t="83356" x="3746500" y="5378450"/>
          <p14:tracePt t="83390" x="3740150" y="5378450"/>
          <p14:tracePt t="83407" x="3721100" y="5378450"/>
          <p14:tracePt t="83423" x="3663950" y="5378450"/>
          <p14:tracePt t="83439" x="3638550" y="5378450"/>
          <p14:tracePt t="83456" x="3613150" y="5384800"/>
          <p14:tracePt t="83473" x="3581400" y="5391150"/>
          <p14:tracePt t="83490" x="3556000" y="5403850"/>
          <p14:tracePt t="83506" x="3530600" y="5422900"/>
          <p14:tracePt t="83523" x="3505200" y="5454650"/>
          <p14:tracePt t="83540" x="3479800" y="5505450"/>
          <p14:tracePt t="83556" x="3467100" y="5594350"/>
          <p14:tracePt t="83557" x="3467100" y="5619750"/>
          <p14:tracePt t="83573" x="3467100" y="5645150"/>
          <p14:tracePt t="83590" x="3492500" y="5740400"/>
          <p14:tracePt t="83606" x="3543300" y="5822950"/>
          <p14:tracePt t="83623" x="3594100" y="5892800"/>
          <p14:tracePt t="83639" x="3644900" y="5930900"/>
          <p14:tracePt t="83656" x="3746500" y="5988050"/>
          <p14:tracePt t="83673" x="3841750" y="5994400"/>
          <p14:tracePt t="83690" x="3975100" y="5994400"/>
          <p14:tracePt t="83706" x="4203700" y="5994400"/>
          <p14:tracePt t="83723" x="4337050" y="5994400"/>
          <p14:tracePt t="83740" x="4438650" y="5994400"/>
          <p14:tracePt t="83756" x="4521200" y="5988050"/>
          <p14:tracePt t="83774" x="4591050" y="5981700"/>
          <p14:tracePt t="83789" x="4635500" y="5969000"/>
          <p14:tracePt t="83806" x="4673600" y="5943600"/>
          <p14:tracePt t="83823" x="4705350" y="5911850"/>
          <p14:tracePt t="83824" x="4724400" y="5886450"/>
          <p14:tracePt t="83839" x="4737100" y="5867400"/>
          <p14:tracePt t="83856" x="4749800" y="5810250"/>
          <p14:tracePt t="83873" x="4762500" y="5765800"/>
          <p14:tracePt t="83890" x="4762500" y="5740400"/>
          <p14:tracePt t="83906" x="4762500" y="5721350"/>
          <p14:tracePt t="83923" x="4762500" y="5683250"/>
          <p14:tracePt t="83940" x="4762500" y="5632450"/>
          <p14:tracePt t="83956" x="4762500" y="5575300"/>
          <p14:tracePt t="83973" x="4762500" y="5518150"/>
          <p14:tracePt t="83989" x="4762500" y="5473700"/>
          <p14:tracePt t="84006" x="4762500" y="5467350"/>
          <p14:tracePt t="84039" x="4762500" y="5454650"/>
          <p14:tracePt t="84056" x="4762500" y="5448300"/>
          <p14:tracePt t="84073" x="4762500" y="5435600"/>
          <p14:tracePt t="84090" x="4762500" y="5410200"/>
          <p14:tracePt t="84106" x="4762500" y="5378450"/>
          <p14:tracePt t="84123" x="4762500" y="5340350"/>
          <p14:tracePt t="84140" x="4756150" y="5314950"/>
          <p14:tracePt t="84156" x="4749800" y="5295900"/>
          <p14:tracePt t="84173" x="4743450" y="5276850"/>
          <p14:tracePt t="84190" x="4730750" y="5264150"/>
          <p14:tracePt t="84206" x="4724400" y="5257800"/>
          <p14:tracePt t="84223" x="4711700" y="5238750"/>
          <p14:tracePt t="84240" x="4699000" y="5226050"/>
          <p14:tracePt t="84240" x="4692650" y="5213350"/>
          <p14:tracePt t="84257" x="4667250" y="5207000"/>
          <p14:tracePt t="84257" x="4660900" y="5200650"/>
          <p14:tracePt t="84273" x="4654550" y="5200650"/>
          <p14:tracePt t="84289" x="4648200" y="5200650"/>
          <p14:tracePt t="84306" x="4641850" y="5200650"/>
          <p14:tracePt t="84461" x="4635500" y="5200650"/>
          <p14:tracePt t="84485" x="4629150" y="5200650"/>
          <p14:tracePt t="84493" x="4616450" y="5200650"/>
          <p14:tracePt t="84497" x="4610100" y="5200650"/>
          <p14:tracePt t="84523" x="4603750" y="5200650"/>
          <p14:tracePt t="84634" x="4603750" y="5207000"/>
          <p14:tracePt t="84641" x="4603750" y="5213350"/>
          <p14:tracePt t="84658" x="4603750" y="5219700"/>
          <p14:tracePt t="84690" x="4654550" y="5219700"/>
          <p14:tracePt t="84706" x="4686300" y="5232400"/>
          <p14:tracePt t="84723" x="4699000" y="5232400"/>
          <p14:tracePt t="84740" x="4711700" y="5232400"/>
          <p14:tracePt t="84756" x="4718050" y="5238750"/>
          <p14:tracePt t="84789" x="4718050" y="5270500"/>
          <p14:tracePt t="84806" x="4692650" y="5270500"/>
          <p14:tracePt t="84823" x="4667250" y="5289550"/>
          <p14:tracePt t="84840" x="4635500" y="5340350"/>
          <p14:tracePt t="84856" x="4610100" y="5346700"/>
          <p14:tracePt t="84873" x="4591050" y="5346700"/>
          <p14:tracePt t="84890" x="4578350" y="5346700"/>
          <p14:tracePt t="84906" x="4559300" y="5340350"/>
          <p14:tracePt t="84923" x="4540250" y="5321300"/>
          <p14:tracePt t="84940" x="4489450" y="5283200"/>
          <p14:tracePt t="84956" x="4445000" y="5238750"/>
          <p14:tracePt t="84957" x="4406900" y="5187950"/>
          <p14:tracePt t="84973" x="4305300" y="5054600"/>
          <p14:tracePt t="84990" x="4254500" y="4946650"/>
          <p14:tracePt t="85006" x="4229100" y="4864100"/>
          <p14:tracePt t="85023" x="4210050" y="4781550"/>
          <p14:tracePt t="85040" x="4197350" y="4679950"/>
          <p14:tracePt t="85056" x="4191000" y="4629150"/>
          <p14:tracePt t="85073" x="4178300" y="4578350"/>
          <p14:tracePt t="85089" x="4165600" y="4533900"/>
          <p14:tracePt t="85106" x="4159250" y="4514850"/>
          <p14:tracePt t="85122" x="4159250" y="4508500"/>
          <p14:tracePt t="85140" x="4152900" y="4508500"/>
          <p14:tracePt t="85209" x="4146550" y="4521200"/>
          <p14:tracePt t="85216" x="4133850" y="4565650"/>
          <p14:tracePt t="85240" x="4089400" y="4692650"/>
          <p14:tracePt t="85256" x="4032250" y="4870450"/>
          <p14:tracePt t="85273" x="3987800" y="5073650"/>
          <p14:tracePt t="85289" x="3949700" y="5378450"/>
          <p14:tracePt t="85307" x="3924300" y="5702300"/>
          <p14:tracePt t="85323" x="3905250" y="6026150"/>
          <p14:tracePt t="85340" x="3905250" y="6127750"/>
          <p14:tracePt t="85356" x="3905250" y="6159500"/>
          <p14:tracePt t="85430" x="3905250" y="6127750"/>
          <p14:tracePt t="85436" x="3905250" y="6083300"/>
          <p14:tracePt t="85456" x="3924300" y="5981700"/>
          <p14:tracePt t="85473" x="3943350" y="5810250"/>
          <p14:tracePt t="85490" x="3943350" y="5626100"/>
          <p14:tracePt t="85507" x="3949700" y="5391150"/>
          <p14:tracePt t="85523" x="3956050" y="5175250"/>
          <p14:tracePt t="85539" x="3981450" y="4845050"/>
          <p14:tracePt t="85556" x="3981450" y="4667250"/>
          <p14:tracePt t="85573" x="3987800" y="4559300"/>
          <p14:tracePt t="85590" x="3994150" y="4527550"/>
          <p14:tracePt t="85657" x="3994150" y="4565650"/>
          <p14:tracePt t="85665" x="3994150" y="4610100"/>
          <p14:tracePt t="85690" x="3987800" y="4781550"/>
          <p14:tracePt t="85706" x="3962400" y="4889500"/>
          <p14:tracePt t="85723" x="3956050" y="4984750"/>
          <p14:tracePt t="85739" x="3943350" y="5080000"/>
          <p14:tracePt t="85756" x="3937000" y="5175250"/>
          <p14:tracePt t="85773" x="3937000" y="5245100"/>
          <p14:tracePt t="85789" x="3937000" y="5270500"/>
          <p14:tracePt t="85806" x="3943350" y="5308600"/>
          <p14:tracePt t="85823" x="3949700" y="5321300"/>
          <p14:tracePt t="85840" x="3962400" y="5340350"/>
          <p14:tracePt t="85856" x="3975100" y="5340350"/>
          <p14:tracePt t="85873" x="3981450" y="5346700"/>
          <p14:tracePt t="85889" x="3987800" y="5346700"/>
          <p14:tracePt t="85906" x="4006850" y="5346700"/>
          <p14:tracePt t="85923" x="4038600" y="5346700"/>
          <p14:tracePt t="85940" x="4108450" y="5340350"/>
          <p14:tracePt t="85940" x="4127500" y="5314950"/>
          <p14:tracePt t="85956" x="4140200" y="5308600"/>
          <p14:tracePt t="86184" x="4146550" y="5308600"/>
          <p14:tracePt t="86199" x="4159250" y="5308600"/>
          <p14:tracePt t="86208" x="4165600" y="5308600"/>
          <p14:tracePt t="86223" x="4171950" y="5308600"/>
          <p14:tracePt t="86232" x="4178300" y="5308600"/>
          <p14:tracePt t="86239" x="4178300" y="5302250"/>
          <p14:tracePt t="86531" x="4171950" y="5302250"/>
          <p14:tracePt t="86609" x="4171950" y="5289550"/>
          <p14:tracePt t="86615" x="4165600" y="5289550"/>
          <p14:tracePt t="86640" x="4159250" y="5270500"/>
          <p14:tracePt t="86656" x="4152900" y="5251450"/>
          <p14:tracePt t="86673" x="4133850" y="5226050"/>
          <p14:tracePt t="86689" x="4114800" y="5187950"/>
          <p14:tracePt t="86706" x="4095750" y="5156200"/>
          <p14:tracePt t="86723" x="4083050" y="5130800"/>
          <p14:tracePt t="86740" x="4076700" y="5118100"/>
          <p14:tracePt t="86756" x="4070350" y="5105400"/>
          <p14:tracePt t="86805" x="4064000" y="5099050"/>
          <p14:tracePt t="86821" x="4057650" y="5092700"/>
          <p14:tracePt t="86829" x="4057650" y="5086350"/>
          <p14:tracePt t="86845" x="4051300" y="5080000"/>
          <p14:tracePt t="86856" x="4051300" y="5073650"/>
          <p14:tracePt t="86873" x="4044950" y="5067300"/>
          <p14:tracePt t="86890" x="4038600" y="5054600"/>
          <p14:tracePt t="86907" x="4032250" y="5041900"/>
          <p14:tracePt t="86924" x="4032250" y="5035550"/>
          <p14:tracePt t="86956" x="4032250" y="5029200"/>
          <p14:tracePt t="87640" x="4032250" y="5022850"/>
          <p14:tracePt t="87654" x="4032250" y="5016500"/>
          <p14:tracePt t="87678" x="4032250" y="5010150"/>
          <p14:tracePt t="87695" x="4032250" y="5003800"/>
          <p14:tracePt t="87702" x="4032250" y="4997450"/>
          <p14:tracePt t="87724" x="4032250" y="4984750"/>
          <p14:tracePt t="87740" x="4032250" y="4953000"/>
          <p14:tracePt t="87757" x="4032250" y="4921250"/>
          <p14:tracePt t="87757" x="4032250" y="4902200"/>
          <p14:tracePt t="87773" x="4032250" y="4857750"/>
          <p14:tracePt t="87789" x="4032250" y="4826000"/>
          <p14:tracePt t="87806" x="4032250" y="4775200"/>
          <p14:tracePt t="87823" x="4038600" y="4724400"/>
          <p14:tracePt t="87840" x="4038600" y="4699000"/>
          <p14:tracePt t="87930" x="4038600" y="4705350"/>
          <p14:tracePt t="87939" x="4038600" y="4711700"/>
          <p14:tracePt t="87946" x="4038600" y="4749800"/>
          <p14:tracePt t="87956" x="4038600" y="4781550"/>
          <p14:tracePt t="87973" x="4038600" y="4914900"/>
          <p14:tracePt t="87989" x="4038600" y="5035550"/>
          <p14:tracePt t="88006" x="4038600" y="5143500"/>
          <p14:tracePt t="88023" x="4038600" y="5207000"/>
          <p14:tracePt t="88040" x="4038600" y="5238750"/>
          <p14:tracePt t="88056" x="4038600" y="5245100"/>
          <p14:tracePt t="88947" x="4038600" y="5238750"/>
          <p14:tracePt t="88956" x="4038600" y="5226050"/>
          <p14:tracePt t="88974" x="4038600" y="5194300"/>
          <p14:tracePt t="88990" x="4038600" y="5149850"/>
          <p14:tracePt t="89006" x="4038600" y="5086350"/>
          <p14:tracePt t="89023" x="4038600" y="5060950"/>
          <p14:tracePt t="89039" x="4038600" y="5041900"/>
          <p14:tracePt t="89056" x="4038600" y="5035550"/>
          <p14:tracePt t="89245" x="4038600" y="5029200"/>
          <p14:tracePt t="89253" x="4038600" y="5016500"/>
          <p14:tracePt t="89270" x="4038600" y="5010150"/>
          <p14:tracePt t="89277" x="4038600" y="5003800"/>
          <p14:tracePt t="89340" x="4038600" y="5016500"/>
          <p14:tracePt t="89348" x="4038600" y="5073650"/>
          <p14:tracePt t="89356" x="4038600" y="5124450"/>
          <p14:tracePt t="89373" x="4038600" y="5257800"/>
          <p14:tracePt t="89390" x="4051300" y="5429250"/>
          <p14:tracePt t="89406" x="4057650" y="5613400"/>
          <p14:tracePt t="89423" x="4057650" y="5753100"/>
          <p14:tracePt t="89440" x="4057650" y="5842000"/>
          <p14:tracePt t="89456" x="4064000" y="5873750"/>
          <p14:tracePt t="89514" x="4064000" y="5861050"/>
          <p14:tracePt t="89521" x="4070350" y="5835650"/>
          <p14:tracePt t="89529" x="4070350" y="5772150"/>
          <p14:tracePt t="89539" x="4076700" y="5689600"/>
          <p14:tracePt t="89556" x="4089400" y="5537200"/>
          <p14:tracePt t="89573" x="4095750" y="5327650"/>
          <p14:tracePt t="89590" x="4108450" y="5181600"/>
          <p14:tracePt t="89606" x="4108450" y="5073650"/>
          <p14:tracePt t="89623" x="4108450" y="5022850"/>
          <p14:tracePt t="89672" x="4108450" y="5029200"/>
          <p14:tracePt t="89679" x="4108450" y="5092700"/>
          <p14:tracePt t="89690" x="4108450" y="5168900"/>
          <p14:tracePt t="89706" x="4121150" y="5346700"/>
          <p14:tracePt t="89723" x="4146550" y="5486400"/>
          <p14:tracePt t="89740" x="4191000" y="5600700"/>
          <p14:tracePt t="89756" x="4241800" y="5689600"/>
          <p14:tracePt t="89773" x="4349750" y="5772150"/>
          <p14:tracePt t="89789" x="4991100" y="5873750"/>
          <p14:tracePt t="89806" x="5632450" y="5873750"/>
          <p14:tracePt t="89823" x="6216650" y="5797550"/>
          <p14:tracePt t="89840" x="6604000" y="5645150"/>
          <p14:tracePt t="89856" x="6807200" y="5543550"/>
          <p14:tracePt t="89873" x="6889750" y="5486400"/>
          <p14:tracePt t="89890" x="6915150" y="5448300"/>
          <p14:tracePt t="89906" x="6915150" y="5410200"/>
          <p14:tracePt t="89923" x="6915150" y="5391150"/>
          <p14:tracePt t="89939" x="6908800" y="5359400"/>
          <p14:tracePt t="89956" x="6896100" y="5321300"/>
          <p14:tracePt t="89973" x="6896100" y="5295900"/>
          <p14:tracePt t="89990" x="6896100" y="5283200"/>
          <p14:tracePt t="90073" x="6896100" y="5289550"/>
          <p14:tracePt t="90080" x="6896100" y="5346700"/>
          <p14:tracePt t="90089" x="6915150" y="5403850"/>
          <p14:tracePt t="90106" x="6940550" y="5575300"/>
          <p14:tracePt t="90123" x="6953250" y="5664200"/>
          <p14:tracePt t="90140" x="6959600" y="5702300"/>
          <p14:tracePt t="90156" x="6959600" y="5715000"/>
          <p14:tracePt t="90198" x="6959600" y="5708650"/>
          <p14:tracePt t="90206" x="6959600" y="5689600"/>
          <p14:tracePt t="90223" x="6965950" y="5651500"/>
          <p14:tracePt t="90240" x="6972300" y="5568950"/>
          <p14:tracePt t="90256" x="6978650" y="5480050"/>
          <p14:tracePt t="90273" x="6978650" y="5435600"/>
          <p14:tracePt t="90316" x="6978650" y="5441950"/>
          <p14:tracePt t="90323" x="6978650" y="5480050"/>
          <p14:tracePt t="90339" x="6978650" y="5549900"/>
          <p14:tracePt t="90356" x="6978650" y="5619750"/>
          <p14:tracePt t="90373" x="6978650" y="5657850"/>
          <p14:tracePt t="90390" x="6978650" y="5676900"/>
          <p14:tracePt t="90406" x="6978650" y="5683250"/>
          <p14:tracePt t="90457" x="6978650" y="5676900"/>
          <p14:tracePt t="90464" x="6985000" y="5657850"/>
          <p14:tracePt t="90490" x="7029450" y="5600700"/>
          <p14:tracePt t="90506" x="7124700" y="5530850"/>
          <p14:tracePt t="90523" x="7308850" y="5448300"/>
          <p14:tracePt t="90539" x="7442200" y="5391150"/>
          <p14:tracePt t="90556" x="7461250" y="5384800"/>
          <p14:tracePt t="90718" x="7454900" y="5397500"/>
          <p14:tracePt t="90725" x="7454900" y="5403850"/>
          <p14:tracePt t="90741" x="7454900" y="5410200"/>
          <p14:tracePt t="90756" x="7581900" y="5422900"/>
          <p14:tracePt t="90773" x="7848600" y="5410200"/>
          <p14:tracePt t="90790" x="8286750" y="5321300"/>
          <p14:tracePt t="90806" x="8877300" y="5124450"/>
          <p14:tracePt t="90823" x="9550400" y="4806950"/>
          <p14:tracePt t="90840" x="10166350" y="4362450"/>
          <p14:tracePt t="90856" x="10585450" y="3822700"/>
          <p14:tracePt t="90873" x="10852150" y="3365500"/>
          <p14:tracePt t="90874" x="10909300" y="3225800"/>
          <p14:tracePt t="90890" x="10966450" y="3079750"/>
          <p14:tracePt t="90906" x="10998200" y="2781300"/>
          <p14:tracePt t="90923" x="11010900" y="2609850"/>
          <p14:tracePt t="90940" x="11010900" y="2463800"/>
          <p14:tracePt t="90956" x="11010900" y="2362200"/>
          <p14:tracePt t="90973" x="11010900" y="2286000"/>
          <p14:tracePt t="90990" x="10991850" y="2203450"/>
          <p14:tracePt t="91006" x="10953750" y="2146300"/>
          <p14:tracePt t="91023" x="10922000" y="2120900"/>
          <p14:tracePt t="91024" x="10896600" y="2101850"/>
          <p14:tracePt t="91039" x="10871200" y="2082800"/>
          <p14:tracePt t="91056" x="10858500" y="2076450"/>
          <p14:tracePt t="91073" x="10839450" y="2076450"/>
          <p14:tracePt t="91090" x="10788650" y="2076450"/>
          <p14:tracePt t="91106" x="10661650" y="2082800"/>
          <p14:tracePt t="91123" x="10515600" y="2063750"/>
          <p14:tracePt t="91140" x="10407650" y="2006600"/>
          <p14:tracePt t="91156" x="10331450" y="1955800"/>
          <p14:tracePt t="91173" x="10223500" y="1892300"/>
          <p14:tracePt t="91190" x="10198100" y="1885950"/>
          <p14:tracePt t="91244" x="10191750" y="1885950"/>
          <p14:tracePt t="91275" x="10185400" y="1885950"/>
          <p14:tracePt t="91291" x="10179050" y="1885950"/>
          <p14:tracePt t="91323" x="10172700" y="1885950"/>
          <p14:tracePt t="91331" x="10166350" y="1879600"/>
          <p14:tracePt t="91339" x="10160000" y="1879600"/>
          <p14:tracePt t="91356" x="10096500" y="1854200"/>
          <p14:tracePt t="91373" x="10039350" y="1847850"/>
          <p14:tracePt t="91390" x="9994900" y="1835150"/>
          <p14:tracePt t="91406" x="9950450" y="1816100"/>
          <p14:tracePt t="91423" x="9925050" y="1803400"/>
          <p14:tracePt t="91440" x="9918700" y="1803400"/>
          <p14:tracePt t="91456" x="9912350" y="1797050"/>
          <p14:tracePt t="91473" x="9899650" y="1790700"/>
          <p14:tracePt t="91490" x="9893300" y="1784350"/>
          <p14:tracePt t="91523" x="9886950" y="1784350"/>
          <p14:tracePt t="91700" x="9899650" y="1778000"/>
          <p14:tracePt t="91707" x="9937750" y="1778000"/>
          <p14:tracePt t="91715" x="9982200" y="1778000"/>
          <p14:tracePt t="91740" x="10077450" y="1778000"/>
          <p14:tracePt t="91741" x="10147300" y="1778000"/>
          <p14:tracePt t="91756" x="10255250" y="1778000"/>
          <p14:tracePt t="91773" x="10350500" y="1771650"/>
          <p14:tracePt t="91790" x="10407650" y="1758950"/>
          <p14:tracePt t="91806" x="10439400" y="1752600"/>
          <p14:tracePt t="93305" x="10433050" y="1752600"/>
          <p14:tracePt t="93311" x="10388600" y="1739900"/>
          <p14:tracePt t="93323" x="10325100" y="1739900"/>
          <p14:tracePt t="93340" x="10128250" y="1739900"/>
          <p14:tracePt t="93356" x="9804400" y="1771650"/>
          <p14:tracePt t="93373" x="9302750" y="1847850"/>
          <p14:tracePt t="93390" x="8591550" y="1974850"/>
          <p14:tracePt t="93407" x="7727950" y="2273300"/>
          <p14:tracePt t="93423" x="6254750" y="2882900"/>
          <p14:tracePt t="93440" x="5435600" y="3390900"/>
          <p14:tracePt t="93456" x="4889500" y="3816350"/>
          <p14:tracePt t="93473" x="4762500" y="4121150"/>
          <p14:tracePt t="93490" x="4762500" y="4241800"/>
          <p14:tracePt t="93506" x="4762500" y="4311650"/>
          <p14:tracePt t="93523" x="4762500" y="4375150"/>
          <p14:tracePt t="93539" x="4762500" y="4457700"/>
          <p14:tracePt t="93556" x="4749800" y="4559300"/>
          <p14:tracePt t="93557" x="4743450" y="4584700"/>
          <p14:tracePt t="93573" x="4718050" y="4660900"/>
          <p14:tracePt t="93590" x="4699000" y="4692650"/>
          <p14:tracePt t="93606" x="4692650" y="4699000"/>
          <p14:tracePt t="93639" x="4686300" y="4705350"/>
          <p14:tracePt t="93656" x="4667250" y="4705350"/>
          <p14:tracePt t="93673" x="4635500" y="4705350"/>
          <p14:tracePt t="93690" x="4597400" y="4705350"/>
          <p14:tracePt t="93706" x="4527550" y="4705350"/>
          <p14:tracePt t="93723" x="4400550" y="4730750"/>
          <p14:tracePt t="93740" x="4292600" y="4781550"/>
          <p14:tracePt t="93756" x="4184650" y="4845050"/>
          <p14:tracePt t="93773" x="4133850" y="4895850"/>
          <p14:tracePt t="93789" x="4114800" y="4908550"/>
          <p14:tracePt t="93806" x="4108450" y="4908550"/>
          <p14:tracePt t="93823" x="4102100" y="4908550"/>
          <p14:tracePt t="93841" x="4089400" y="4895850"/>
          <p14:tracePt t="93856" x="4089400" y="4787900"/>
          <p14:tracePt t="93873" x="4076700" y="4648200"/>
          <p14:tracePt t="93889" x="4064000" y="4527550"/>
          <p14:tracePt t="93907" x="4064000" y="4502150"/>
          <p14:tracePt t="93940" x="4064000" y="4495800"/>
          <p14:tracePt t="94014" x="4064000" y="4514850"/>
          <p14:tracePt t="94022" x="4064000" y="4584700"/>
          <p14:tracePt t="94030" x="4057650" y="4660900"/>
          <p14:tracePt t="94039" x="4057650" y="4775200"/>
          <p14:tracePt t="94057" x="4057650" y="5003800"/>
          <p14:tracePt t="94073" x="4064000" y="5283200"/>
          <p14:tracePt t="94090" x="4083050" y="5473700"/>
          <p14:tracePt t="94107" x="4095750" y="5651500"/>
          <p14:tracePt t="94123" x="4108450" y="5746750"/>
          <p14:tracePt t="94139" x="4114800" y="5765800"/>
          <p14:tracePt t="94290" x="4114800" y="5753100"/>
          <p14:tracePt t="94296" x="4114800" y="5721350"/>
          <p14:tracePt t="94306" x="4114800" y="5676900"/>
          <p14:tracePt t="94323" x="4114800" y="5568950"/>
          <p14:tracePt t="94340" x="4114800" y="5441950"/>
          <p14:tracePt t="94356" x="4108450" y="5257800"/>
          <p14:tracePt t="94373" x="4108450" y="5124450"/>
          <p14:tracePt t="94390" x="4108450" y="5016500"/>
          <p14:tracePt t="94406" x="4108450" y="4959350"/>
          <p14:tracePt t="94463" x="4102100" y="4991100"/>
          <p14:tracePt t="94470" x="4095750" y="5067300"/>
          <p14:tracePt t="94478" x="4095750" y="5137150"/>
          <p14:tracePt t="94490" x="4095750" y="5200650"/>
          <p14:tracePt t="94507" x="4089400" y="5340350"/>
          <p14:tracePt t="94523" x="4076700" y="5448300"/>
          <p14:tracePt t="94540" x="4064000" y="5518150"/>
          <p14:tracePt t="94557" x="4051300" y="5562600"/>
          <p14:tracePt t="94628" x="4051300" y="5549900"/>
          <p14:tracePt t="94640" x="4051300" y="5505450"/>
          <p14:tracePt t="94657" x="4044950" y="5435600"/>
          <p14:tracePt t="94673" x="4044950" y="5359400"/>
          <p14:tracePt t="94690" x="4038600" y="5264150"/>
          <p14:tracePt t="94706" x="4032250" y="5226050"/>
          <p14:tracePt t="94769" x="4032250" y="5251450"/>
          <p14:tracePt t="94776" x="4032250" y="5270500"/>
          <p14:tracePt t="94784" x="4032250" y="5295900"/>
          <p14:tracePt t="94806" x="4032250" y="5340350"/>
          <p14:tracePt t="94823" x="4032250" y="5346700"/>
          <p14:tracePt t="95117" x="4032250" y="5359400"/>
          <p14:tracePt t="95123" x="4044950" y="5359400"/>
          <p14:tracePt t="95131" x="4070350" y="5365750"/>
          <p14:tracePt t="95139" x="4089400" y="5372100"/>
          <p14:tracePt t="95156" x="4171950" y="5372100"/>
          <p14:tracePt t="95173" x="4222750" y="5372100"/>
          <p14:tracePt t="95274" x="4241800" y="5372100"/>
          <p14:tracePt t="95281" x="4267200" y="5372100"/>
          <p14:tracePt t="95290" x="4292600" y="5372100"/>
          <p14:tracePt t="95306" x="4330700" y="5372100"/>
          <p14:tracePt t="95323" x="4343400" y="5340350"/>
          <p14:tracePt t="95340" x="4406900" y="5302250"/>
          <p14:tracePt t="95356" x="4546600" y="5283200"/>
          <p14:tracePt t="95373" x="4686300" y="5213350"/>
          <p14:tracePt t="95389" x="4832350" y="5067300"/>
          <p14:tracePt t="95406" x="5029200" y="4832350"/>
          <p14:tracePt t="95407" x="5143500" y="4686300"/>
          <p14:tracePt t="95423" x="5505450" y="4337050"/>
          <p14:tracePt t="95439" x="5848350" y="3968750"/>
          <p14:tracePt t="95456" x="6051550" y="3670300"/>
          <p14:tracePt t="95473" x="6197600" y="3346450"/>
          <p14:tracePt t="95489" x="6235700" y="3117850"/>
          <p14:tracePt t="95507" x="6235700" y="2908300"/>
          <p14:tracePt t="95523" x="6235700" y="2736850"/>
          <p14:tracePt t="95539" x="6172200" y="2546350"/>
          <p14:tracePt t="95556" x="6134100" y="2451100"/>
          <p14:tracePt t="95573" x="6115050" y="2413000"/>
          <p14:tracePt t="95590" x="6089650" y="2400300"/>
          <p14:tracePt t="95606" x="6051550" y="2393950"/>
          <p14:tracePt t="95623" x="6007100" y="2393950"/>
          <p14:tracePt t="95640" x="5911850" y="2393950"/>
          <p14:tracePt t="95657" x="5765800" y="2393950"/>
          <p14:tracePt t="95674" x="5575300" y="2400300"/>
          <p14:tracePt t="95676" x="5486400" y="2425700"/>
          <p14:tracePt t="95690" x="5365750" y="2457450"/>
          <p14:tracePt t="95706" x="5041900" y="2565400"/>
          <p14:tracePt t="95723" x="4883150" y="2641600"/>
          <p14:tracePt t="95740" x="4787900" y="2749550"/>
          <p14:tracePt t="95756" x="4724400" y="2889250"/>
          <p14:tracePt t="95773" x="4641850" y="3149600"/>
          <p14:tracePt t="95790" x="4578350" y="3359150"/>
          <p14:tracePt t="95807" x="4514850" y="3613150"/>
          <p14:tracePt t="95823" x="4495800" y="3841750"/>
          <p14:tracePt t="95824" x="4476750" y="4000500"/>
          <p14:tracePt t="95839" x="4464050" y="4286250"/>
          <p14:tracePt t="95856" x="4457700" y="4546600"/>
          <p14:tracePt t="95873" x="4457700" y="4730750"/>
          <p14:tracePt t="95890" x="4483100" y="4965700"/>
          <p14:tracePt t="95906" x="4508500" y="5156200"/>
          <p14:tracePt t="95923" x="4559300" y="5391150"/>
          <p14:tracePt t="95940" x="4610100" y="5556250"/>
          <p14:tracePt t="95956" x="4673600" y="5708650"/>
          <p14:tracePt t="95973" x="4775200" y="5861050"/>
          <p14:tracePt t="95990" x="4838700" y="5924550"/>
          <p14:tracePt t="96006" x="4908550" y="5962650"/>
          <p14:tracePt t="96023" x="4946650" y="5975350"/>
          <p14:tracePt t="96040" x="5003800" y="5988050"/>
          <p14:tracePt t="96057" x="5054600" y="5988050"/>
          <p14:tracePt t="96073" x="5168900" y="5911850"/>
          <p14:tracePt t="96090" x="5276850" y="5791200"/>
          <p14:tracePt t="96107" x="5384800" y="5645150"/>
          <p14:tracePt t="96108" x="5454650" y="5524500"/>
          <p14:tracePt t="96123" x="5549900" y="5384800"/>
          <p14:tracePt t="96140" x="5619750" y="5245100"/>
          <p14:tracePt t="96156" x="5670550" y="5137150"/>
          <p14:tracePt t="96173" x="5721350" y="4965700"/>
          <p14:tracePt t="96190" x="5772150" y="4737100"/>
          <p14:tracePt t="96206" x="5797550" y="4514850"/>
          <p14:tracePt t="96223" x="5803900" y="4184650"/>
          <p14:tracePt t="96240" x="5797550" y="3898900"/>
          <p14:tracePt t="96256" x="5759450" y="3556000"/>
          <p14:tracePt t="96273" x="5721350" y="3397250"/>
          <p14:tracePt t="96290" x="5683250" y="3238500"/>
          <p14:tracePt t="96306" x="5645150" y="3117850"/>
          <p14:tracePt t="96323" x="5600700" y="2997200"/>
          <p14:tracePt t="96340" x="5537200" y="2870200"/>
          <p14:tracePt t="96356" x="5505450" y="2825750"/>
          <p14:tracePt t="96373" x="5454650" y="2774950"/>
          <p14:tracePt t="96373" x="5441950" y="2768600"/>
          <p14:tracePt t="96389" x="5429250" y="2755900"/>
          <p14:tracePt t="96406" x="5384800" y="2749550"/>
          <p14:tracePt t="96423" x="5353050" y="2749550"/>
          <p14:tracePt t="96440" x="5295900" y="2749550"/>
          <p14:tracePt t="96456" x="5200650" y="2749550"/>
          <p14:tracePt t="96473" x="5105400" y="2762250"/>
          <p14:tracePt t="96490" x="5016500" y="2781300"/>
          <p14:tracePt t="96506" x="4953000" y="2800350"/>
          <p14:tracePt t="96523" x="4883150" y="2844800"/>
          <p14:tracePt t="96524" x="4864100" y="2851150"/>
          <p14:tracePt t="96539" x="4819650" y="2889250"/>
          <p14:tracePt t="96556" x="4768850" y="2952750"/>
          <p14:tracePt t="96573" x="4718050" y="3067050"/>
          <p14:tracePt t="96590" x="4660900" y="3200400"/>
          <p14:tracePt t="96606" x="4578350" y="3397250"/>
          <p14:tracePt t="96623" x="4527550" y="3505200"/>
          <p14:tracePt t="96640" x="4483100" y="3670300"/>
          <p14:tracePt t="96656" x="4451350" y="3841750"/>
          <p14:tracePt t="96672" x="4432300" y="3987800"/>
          <p14:tracePt t="96673" x="4425950" y="4089400"/>
          <p14:tracePt t="96689" x="4425950" y="4241800"/>
          <p14:tracePt t="96706" x="4425950" y="4394200"/>
          <p14:tracePt t="96723" x="4425950" y="4495800"/>
          <p14:tracePt t="96740" x="4432300" y="4616450"/>
          <p14:tracePt t="96756" x="4445000" y="4711700"/>
          <p14:tracePt t="96773" x="4457700" y="4800600"/>
          <p14:tracePt t="96790" x="4476750" y="4902200"/>
          <p14:tracePt t="96806" x="4502150" y="4991100"/>
          <p14:tracePt t="96823" x="4521200" y="5073650"/>
          <p14:tracePt t="96839" x="4552950" y="5156200"/>
          <p14:tracePt t="96856" x="4572000" y="5219700"/>
          <p14:tracePt t="96873" x="4591050" y="5295900"/>
          <p14:tracePt t="96890" x="4610100" y="5365750"/>
          <p14:tracePt t="96906" x="4654550" y="5441950"/>
          <p14:tracePt t="96923" x="4699000" y="5537200"/>
          <p14:tracePt t="96940" x="4749800" y="5613400"/>
          <p14:tracePt t="96956" x="4838700" y="5727700"/>
          <p14:tracePt t="96973" x="4902200" y="5797550"/>
          <p14:tracePt t="96990" x="4959350" y="5842000"/>
          <p14:tracePt t="97006" x="5035550" y="5867400"/>
          <p14:tracePt t="97023" x="5111750" y="5892800"/>
          <p14:tracePt t="97039" x="5200650" y="5918200"/>
          <p14:tracePt t="97056" x="5264150" y="5930900"/>
          <p14:tracePt t="97073" x="5321300" y="5937250"/>
          <p14:tracePt t="97089" x="5372100" y="5943600"/>
          <p14:tracePt t="97106" x="5416550" y="5943600"/>
          <p14:tracePt t="97123" x="5454650" y="5930900"/>
          <p14:tracePt t="97140" x="5492750" y="5911850"/>
          <p14:tracePt t="97157" x="5524500" y="5867400"/>
          <p14:tracePt t="97173" x="5556250" y="5822950"/>
          <p14:tracePt t="97190" x="5600700" y="5759450"/>
          <p14:tracePt t="97206" x="5632450" y="5695950"/>
          <p14:tracePt t="97223" x="5670550" y="5613400"/>
          <p14:tracePt t="97240" x="5753100" y="5403850"/>
          <p14:tracePt t="97256" x="5791200" y="5264150"/>
          <p14:tracePt t="97273" x="5822950" y="5080000"/>
          <p14:tracePt t="97290" x="5854700" y="4927600"/>
          <p14:tracePt t="97306" x="5880100" y="4749800"/>
          <p14:tracePt t="97323" x="5892800" y="4597400"/>
          <p14:tracePt t="97339" x="5892800" y="4438650"/>
          <p14:tracePt t="97356" x="5892800" y="4286250"/>
          <p14:tracePt t="97373" x="5892800" y="4146550"/>
          <p14:tracePt t="97390" x="5880100" y="3930650"/>
          <p14:tracePt t="97406" x="5861050" y="3790950"/>
          <p14:tracePt t="97423" x="5842000" y="3683000"/>
          <p14:tracePt t="97440" x="5803900" y="3530600"/>
          <p14:tracePt t="97456" x="5778500" y="3429000"/>
          <p14:tracePt t="97473" x="5759450" y="3340100"/>
          <p14:tracePt t="97490" x="5734050" y="3251200"/>
          <p14:tracePt t="97507" x="5702300" y="3168650"/>
          <p14:tracePt t="97523" x="5683250" y="3111500"/>
          <p14:tracePt t="97539" x="5626100" y="3022600"/>
          <p14:tracePt t="97557" x="5594350" y="2978150"/>
          <p14:tracePt t="97573" x="5575300" y="2959100"/>
          <p14:tracePt t="97590" x="5543550" y="2921000"/>
          <p14:tracePt t="97607" x="5505450" y="2889250"/>
          <p14:tracePt t="97623" x="5454650" y="2857500"/>
          <p14:tracePt t="97624" x="5422900" y="2844800"/>
          <p14:tracePt t="97640" x="5397500" y="2838450"/>
          <p14:tracePt t="97656" x="5289550" y="2832100"/>
          <p14:tracePt t="97673" x="5219700" y="2832100"/>
          <p14:tracePt t="97690" x="5181600" y="2838450"/>
          <p14:tracePt t="97706" x="5137150" y="2844800"/>
          <p14:tracePt t="97723" x="5118100" y="2857500"/>
          <p14:tracePt t="97740" x="5086350" y="2870200"/>
          <p14:tracePt t="97756" x="5041900" y="2914650"/>
          <p14:tracePt t="97773" x="4978400" y="3003550"/>
          <p14:tracePt t="97789" x="4895850" y="3124200"/>
          <p14:tracePt t="97806" x="4775200" y="3321050"/>
          <p14:tracePt t="97823" x="4711700" y="3397250"/>
          <p14:tracePt t="97840" x="4673600" y="3448050"/>
          <p14:tracePt t="97856" x="4648200" y="3517900"/>
          <p14:tracePt t="97873" x="4622800" y="3625850"/>
          <p14:tracePt t="97890" x="4597400" y="3746500"/>
          <p14:tracePt t="97906" x="4591050" y="3911600"/>
          <p14:tracePt t="97923" x="4584700" y="4095750"/>
          <p14:tracePt t="97924" x="4584700" y="4222750"/>
          <p14:tracePt t="97940" x="4584700" y="4318000"/>
          <p14:tracePt t="97956" x="4584700" y="4578350"/>
          <p14:tracePt t="97973" x="4584700" y="4711700"/>
          <p14:tracePt t="97990" x="4603750" y="4851400"/>
          <p14:tracePt t="98006" x="4629150" y="4997450"/>
          <p14:tracePt t="98023" x="4654550" y="5118100"/>
          <p14:tracePt t="98039" x="4673600" y="5213350"/>
          <p14:tracePt t="98056" x="4705350" y="5302250"/>
          <p14:tracePt t="98073" x="4718050" y="5359400"/>
          <p14:tracePt t="98074" x="4730750" y="5378450"/>
          <p14:tracePt t="98089" x="4749800" y="5429250"/>
          <p14:tracePt t="98106" x="4781550" y="5505450"/>
          <p14:tracePt t="98123" x="4800600" y="5549900"/>
          <p14:tracePt t="98140" x="4832350" y="5613400"/>
          <p14:tracePt t="98156" x="4851400" y="5638800"/>
          <p14:tracePt t="98173" x="4876800" y="5670550"/>
          <p14:tracePt t="98190" x="4902200" y="5695950"/>
          <p14:tracePt t="98206" x="4927600" y="5708650"/>
          <p14:tracePt t="98223" x="4946650" y="5721350"/>
          <p14:tracePt t="98224" x="4953000" y="5721350"/>
          <p14:tracePt t="98240" x="4959350" y="5734050"/>
          <p14:tracePt t="98256" x="4972050" y="5740400"/>
          <p14:tracePt t="98273" x="4978400" y="5753100"/>
          <p14:tracePt t="98290" x="4984750" y="5759450"/>
          <p14:tracePt t="98306" x="4997450" y="5778500"/>
          <p14:tracePt t="98323" x="5003800" y="5784850"/>
          <p14:tracePt t="98340" x="5003800" y="5797550"/>
          <p14:tracePt t="98356" x="5016500" y="5810250"/>
          <p14:tracePt t="98373" x="5022850" y="5829300"/>
          <p14:tracePt t="98390" x="5022850" y="5835650"/>
          <p14:tracePt t="98406" x="5029200" y="5842000"/>
          <p14:tracePt t="98423" x="5029200" y="5848350"/>
          <p14:tracePt t="98440" x="5029200" y="5854700"/>
          <p14:tracePt t="98456" x="5029200" y="5861050"/>
          <p14:tracePt t="98490" x="5035550" y="5861050"/>
          <p14:tracePt t="98884" x="5035550" y="5848350"/>
          <p14:tracePt t="98907" x="4953000" y="5695950"/>
          <p14:tracePt t="98923" x="4876800" y="5600700"/>
          <p14:tracePt t="98939" x="4349750" y="5035550"/>
          <p14:tracePt t="98956" x="3917950" y="4616450"/>
          <p14:tracePt t="98973" x="3549650" y="4248150"/>
          <p14:tracePt t="98990" x="3238500" y="3917950"/>
          <p14:tracePt t="99006" x="3016250" y="3575050"/>
          <p14:tracePt t="99023" x="2889250" y="3295650"/>
          <p14:tracePt t="99040" x="2857500" y="3117850"/>
          <p14:tracePt t="99056" x="2851150" y="2921000"/>
          <p14:tracePt t="99073" x="2851150" y="2622550"/>
          <p14:tracePt t="99090" x="2851150" y="2527300"/>
          <p14:tracePt t="99106" x="2851150" y="2489200"/>
          <p14:tracePt t="99123" x="2851150" y="2470150"/>
          <p14:tracePt t="99158" x="2838450" y="2495550"/>
          <p14:tracePt t="99173" x="2806700" y="2578100"/>
          <p14:tracePt t="99190" x="2724150" y="2978150"/>
          <p14:tracePt t="99206" x="2641600" y="3956050"/>
          <p14:tracePt t="99223" x="2641600" y="4489450"/>
          <p14:tracePt t="99240" x="2641600" y="4819650"/>
          <p14:tracePt t="99256" x="2641600" y="4946650"/>
          <p14:tracePt t="99273" x="2654300" y="4991100"/>
          <p14:tracePt t="99289" x="2660650" y="4997450"/>
          <p14:tracePt t="99306" x="2667000" y="4997450"/>
          <p14:tracePt t="99323" x="2673350" y="4972050"/>
          <p14:tracePt t="99340" x="2698750" y="4838700"/>
          <p14:tracePt t="99340" x="2717800" y="4743450"/>
          <p14:tracePt t="99356" x="2743200" y="4375150"/>
          <p14:tracePt t="99373" x="2768600" y="3949700"/>
          <p14:tracePt t="99390" x="2768600" y="3416300"/>
          <p14:tracePt t="99406" x="2768600" y="3105150"/>
          <p14:tracePt t="99423" x="2762250" y="3028950"/>
          <p14:tracePt t="99456" x="2743200" y="3054350"/>
          <p14:tracePt t="99473" x="2705100" y="3257550"/>
          <p14:tracePt t="99490" x="2628900" y="3657600"/>
          <p14:tracePt t="99506" x="2571750" y="4133850"/>
          <p14:tracePt t="99523" x="2571750" y="4286250"/>
          <p14:tracePt t="99540" x="2571750" y="4368800"/>
          <p14:tracePt t="99557" x="2590800" y="4406900"/>
          <p14:tracePt t="99573" x="2609850" y="4413250"/>
          <p14:tracePt t="99589" x="2641600" y="4413250"/>
          <p14:tracePt t="99606" x="2673350" y="4394200"/>
          <p14:tracePt t="99623" x="2705100" y="4368800"/>
          <p14:tracePt t="99640" x="2711450" y="4362450"/>
          <p14:tracePt t="99726" x="2711450" y="4375150"/>
          <p14:tracePt t="99734" x="2711450" y="4387850"/>
          <p14:tracePt t="99756" x="2743200" y="4451350"/>
          <p14:tracePt t="99773" x="2774950" y="4483100"/>
          <p14:tracePt t="99789" x="2876550" y="4508500"/>
          <p14:tracePt t="99807" x="2914650" y="4527550"/>
          <p14:tracePt t="99852" x="2921000" y="4527550"/>
          <p14:tracePt t="99931" x="2927350" y="4521200"/>
          <p14:tracePt t="99938" x="2933700" y="4508500"/>
          <p14:tracePt t="99946" x="2940050" y="4495800"/>
          <p14:tracePt t="99956" x="2952750" y="4483100"/>
          <p14:tracePt t="99973" x="2990850" y="4432300"/>
          <p14:tracePt t="99990" x="3073400" y="4298950"/>
          <p14:tracePt t="100006" x="3206750" y="3924300"/>
          <p14:tracePt t="100023" x="3270250" y="3594100"/>
          <p14:tracePt t="100039" x="3282950" y="3390900"/>
          <p14:tracePt t="100057" x="3308350" y="3117850"/>
          <p14:tracePt t="100057" x="3308350" y="2997200"/>
          <p14:tracePt t="100073" x="3257550" y="2743200"/>
          <p14:tracePt t="100090" x="3181350" y="2647950"/>
          <p14:tracePt t="100106" x="3168650" y="2647950"/>
          <p14:tracePt t="100123" x="3149600" y="2667000"/>
          <p14:tracePt t="100140" x="3092450" y="2889250"/>
          <p14:tracePt t="100156" x="3022600" y="3390900"/>
          <p14:tracePt t="100173" x="2959100" y="3841750"/>
          <p14:tracePt t="100190" x="2933700" y="4273550"/>
          <p14:tracePt t="100206" x="2946400" y="4508500"/>
          <p14:tracePt t="100223" x="2990850" y="4565650"/>
          <p14:tracePt t="100240" x="3016250" y="4578350"/>
          <p14:tracePt t="100256" x="3060700" y="4565650"/>
          <p14:tracePt t="100273" x="3136900" y="4470400"/>
          <p14:tracePt t="100289" x="3213100" y="4343400"/>
          <p14:tracePt t="100307" x="3346450" y="4095750"/>
          <p14:tracePt t="100323" x="3441700" y="3841750"/>
          <p14:tracePt t="100340" x="3511550" y="3613150"/>
          <p14:tracePt t="100356" x="3530600" y="3536950"/>
          <p14:tracePt t="100373" x="3530600" y="3549650"/>
          <p14:tracePt t="100390" x="3536950" y="3740150"/>
          <p14:tracePt t="100406" x="3632200" y="4102100"/>
          <p14:tracePt t="100423" x="3930650" y="4521200"/>
          <p14:tracePt t="100440" x="4368800" y="4762500"/>
          <p14:tracePt t="100456" x="4851400" y="4813300"/>
          <p14:tracePt t="100473" x="5378450" y="4692650"/>
          <p14:tracePt t="100490" x="6127750" y="4324350"/>
          <p14:tracePt t="100506" x="6546850" y="4019550"/>
          <p14:tracePt t="100523" x="6819900" y="3790950"/>
          <p14:tracePt t="100539" x="7029450" y="3594100"/>
          <p14:tracePt t="100556" x="7105650" y="3517900"/>
          <p14:tracePt t="100573" x="7124700" y="3467100"/>
          <p14:tracePt t="100590" x="7137400" y="3416300"/>
          <p14:tracePt t="100607" x="7143750" y="3359150"/>
          <p14:tracePt t="100607" x="7150100" y="3308350"/>
          <p14:tracePt t="100623" x="7169150" y="3219450"/>
          <p14:tracePt t="100639" x="7188200" y="3117850"/>
          <p14:tracePt t="100656" x="7194550" y="3009900"/>
          <p14:tracePt t="100673" x="7194550" y="2978150"/>
          <p14:tracePt t="100690" x="7194550" y="2971800"/>
          <p14:tracePt t="100741" x="7200900" y="2971800"/>
          <p14:tracePt t="100748" x="7207250" y="2971800"/>
          <p14:tracePt t="100772" x="7207250" y="3009900"/>
          <p14:tracePt t="100780" x="7207250" y="3111500"/>
          <p14:tracePt t="100790" x="7207250" y="3251200"/>
          <p14:tracePt t="100806" x="7207250" y="3632200"/>
          <p14:tracePt t="100824" x="7207250" y="4006850"/>
          <p14:tracePt t="100840" x="7207250" y="4222750"/>
          <p14:tracePt t="100856" x="7213600" y="4381500"/>
          <p14:tracePt t="100873" x="7232650" y="4457700"/>
          <p14:tracePt t="100891" x="7245350" y="4483100"/>
          <p14:tracePt t="100906" x="7251700" y="4483100"/>
          <p14:tracePt t="100923" x="7264400" y="4464050"/>
          <p14:tracePt t="100939" x="7289800" y="4375150"/>
          <p14:tracePt t="100956" x="7315200" y="4203700"/>
          <p14:tracePt t="100973" x="7353300" y="3911600"/>
          <p14:tracePt t="100990" x="7372350" y="3587750"/>
          <p14:tracePt t="101006" x="7366000" y="3187700"/>
          <p14:tracePt t="101023" x="7340600" y="2933700"/>
          <p14:tracePt t="101039" x="7315200" y="2813050"/>
          <p14:tracePt t="101056" x="7264400" y="2755900"/>
          <p14:tracePt t="101073" x="7245350" y="2755900"/>
          <p14:tracePt t="101090" x="7207250" y="2794000"/>
          <p14:tracePt t="101107" x="7124700" y="2965450"/>
          <p14:tracePt t="101123" x="7080250" y="3168650"/>
          <p14:tracePt t="101140" x="7073900" y="3365500"/>
          <p14:tracePt t="101156" x="7086600" y="3467100"/>
          <p14:tracePt t="101173" x="7124700" y="3524250"/>
          <p14:tracePt t="101174" x="7156450" y="3549650"/>
          <p14:tracePt t="101189" x="7245350" y="3562350"/>
          <p14:tracePt t="101206" x="7366000" y="3536950"/>
          <p14:tracePt t="101223" x="7499350" y="3460750"/>
          <p14:tracePt t="101240" x="7600950" y="3365500"/>
          <p14:tracePt t="101257" x="7658100" y="3251200"/>
          <p14:tracePt t="101273" x="7670800" y="3105150"/>
          <p14:tracePt t="101289" x="7658100" y="2965450"/>
          <p14:tracePt t="101306" x="7613650" y="2876550"/>
          <p14:tracePt t="101323" x="7442200" y="2800350"/>
          <p14:tracePt t="101340" x="7289800" y="2794000"/>
          <p14:tracePt t="101356" x="7156450" y="2838450"/>
          <p14:tracePt t="101373" x="7073900" y="2952750"/>
          <p14:tracePt t="101389" x="7035800" y="3086100"/>
          <p14:tracePt t="101406" x="7035800" y="3194050"/>
          <p14:tracePt t="101423" x="7048500" y="3282950"/>
          <p14:tracePt t="101440" x="7086600" y="3346450"/>
          <p14:tracePt t="101442" x="7118350" y="3365500"/>
          <p14:tracePt t="101456" x="7175500" y="3390900"/>
          <p14:tracePt t="101473" x="7258050" y="3397250"/>
          <p14:tracePt t="101490" x="7429500" y="3340100"/>
          <p14:tracePt t="101506" x="7505700" y="3251200"/>
          <p14:tracePt t="101523" x="7543800" y="3162300"/>
          <p14:tracePt t="101540" x="7569200" y="3041650"/>
          <p14:tracePt t="101556" x="7569200" y="2921000"/>
          <p14:tracePt t="101573" x="7543800" y="2863850"/>
          <p14:tracePt t="101590" x="7512050" y="2844800"/>
          <p14:tracePt t="101606" x="7416800" y="2844800"/>
          <p14:tracePt t="101623" x="7302500" y="2901950"/>
          <p14:tracePt t="101640" x="7181850" y="3028950"/>
          <p14:tracePt t="101656" x="7112000" y="3168650"/>
          <p14:tracePt t="101673" x="7092950" y="3314700"/>
          <p14:tracePt t="101690" x="7105650" y="3416300"/>
          <p14:tracePt t="101706" x="7162800" y="3486150"/>
          <p14:tracePt t="101723" x="7245350" y="3524250"/>
          <p14:tracePt t="101740" x="7359650" y="3524250"/>
          <p14:tracePt t="101741" x="7416800" y="3524250"/>
          <p14:tracePt t="101756" x="7512050" y="3460750"/>
          <p14:tracePt t="101773" x="7581900" y="3365500"/>
          <p14:tracePt t="101790" x="7600950" y="3251200"/>
          <p14:tracePt t="101806" x="7607300" y="3130550"/>
          <p14:tracePt t="101823" x="7569200" y="3022600"/>
          <p14:tracePt t="101840" x="7556500" y="3009900"/>
          <p14:tracePt t="101856" x="7537450" y="3009900"/>
          <p14:tracePt t="101873" x="7518400" y="3009900"/>
          <p14:tracePt t="101890" x="7480300" y="3041650"/>
          <p14:tracePt t="101890" x="7467600" y="3054350"/>
          <p14:tracePt t="101906" x="7448550" y="3092450"/>
          <p14:tracePt t="101923" x="7442200" y="3111500"/>
          <p14:tracePt t="102017" x="7442200" y="3092450"/>
          <p14:tracePt t="102024" x="7442200" y="3073400"/>
          <p14:tracePt t="102040" x="7442200" y="3028950"/>
          <p14:tracePt t="102056" x="7435850" y="2971800"/>
          <p14:tracePt t="102073" x="7416800" y="2921000"/>
          <p14:tracePt t="102090" x="7397750" y="2876550"/>
          <p14:tracePt t="102107" x="7391400" y="2863850"/>
          <p14:tracePt t="102123" x="7385050" y="2863850"/>
          <p14:tracePt t="102140" x="7378700" y="2863850"/>
          <p14:tracePt t="102592" x="7359650" y="2863850"/>
          <p14:tracePt t="102597" x="7334250" y="2863850"/>
          <p14:tracePt t="102606" x="7296150" y="2863850"/>
          <p14:tracePt t="102623" x="7239000" y="2921000"/>
          <p14:tracePt t="102640" x="7169150" y="2965450"/>
          <p14:tracePt t="102656" x="7124700" y="3048000"/>
          <p14:tracePt t="102673" x="7105650" y="3098800"/>
          <p14:tracePt t="102690" x="7105650" y="3136900"/>
          <p14:tracePt t="102706" x="7105650" y="3162300"/>
          <p14:tracePt t="102723" x="7105650" y="3181350"/>
          <p14:tracePt t="102740" x="7105650" y="3194050"/>
          <p14:tracePt t="102756" x="7118350" y="3200400"/>
          <p14:tracePt t="102773" x="7131050" y="3200400"/>
          <p14:tracePt t="102789" x="7143750" y="3181350"/>
          <p14:tracePt t="102806" x="7143750" y="3149600"/>
          <p14:tracePt t="102823" x="7143750" y="3111500"/>
          <p14:tracePt t="102840" x="7143750" y="3086100"/>
          <p14:tracePt t="102856" x="7143750" y="3073400"/>
          <p14:tracePt t="102873" x="7124700" y="3067050"/>
          <p14:tracePt t="102890" x="6991350" y="3073400"/>
          <p14:tracePt t="102907" x="6591300" y="3143250"/>
          <p14:tracePt t="102923" x="6108700" y="3282950"/>
          <p14:tracePt t="102940" x="5556250" y="3448050"/>
          <p14:tracePt t="102956" x="5181600" y="3600450"/>
          <p14:tracePt t="102973" x="4997450" y="3708400"/>
          <p14:tracePt t="102990" x="4946650" y="3771900"/>
          <p14:tracePt t="103006" x="4940300" y="3778250"/>
          <p14:tracePt t="103047" x="4946650" y="3778250"/>
          <p14:tracePt t="103056" x="4953000" y="3765550"/>
          <p14:tracePt t="103073" x="4978400" y="3740150"/>
          <p14:tracePt t="103090" x="5016500" y="3657600"/>
          <p14:tracePt t="103106" x="5048250" y="3549650"/>
          <p14:tracePt t="103123" x="5054600" y="3422650"/>
          <p14:tracePt t="103140" x="5054600" y="3302000"/>
          <p14:tracePt t="103157" x="5054600" y="3289300"/>
          <p14:tracePt t="103173" x="5041900" y="3289300"/>
          <p14:tracePt t="103189" x="5010150" y="3314700"/>
          <p14:tracePt t="103206" x="4997450" y="3378200"/>
          <p14:tracePt t="103223" x="4997450" y="3454400"/>
          <p14:tracePt t="103240" x="5003800" y="3498850"/>
          <p14:tracePt t="103256" x="5073650" y="3549650"/>
          <p14:tracePt t="103273" x="5156200" y="3549650"/>
          <p14:tracePt t="103289" x="5257800" y="3549650"/>
          <p14:tracePt t="103290" x="5321300" y="3536950"/>
          <p14:tracePt t="103306" x="5397500" y="3486150"/>
          <p14:tracePt t="103323" x="5441950" y="3422650"/>
          <p14:tracePt t="103340" x="5448300" y="3359150"/>
          <p14:tracePt t="103357" x="5448300" y="3257550"/>
          <p14:tracePt t="103373" x="5416550" y="3175000"/>
          <p14:tracePt t="103390" x="5397500" y="3143250"/>
          <p14:tracePt t="103407" x="5384800" y="3130550"/>
          <p14:tracePt t="103439" x="5378450" y="3130550"/>
          <p14:tracePt t="103456" x="5365750" y="3225800"/>
          <p14:tracePt t="103473" x="5359400" y="3327400"/>
          <p14:tracePt t="103490" x="5359400" y="3409950"/>
          <p14:tracePt t="103506" x="5359400" y="3448050"/>
          <p14:tracePt t="103523" x="5359400" y="3467100"/>
          <p14:tracePt t="103558" x="5359400" y="3460750"/>
          <p14:tracePt t="103573" x="5359400" y="3429000"/>
          <p14:tracePt t="103590" x="5314950" y="3333750"/>
          <p14:tracePt t="103606" x="5251450" y="3263900"/>
          <p14:tracePt t="103623" x="5149850" y="3213100"/>
          <p14:tracePt t="103639" x="5035550" y="3206750"/>
          <p14:tracePt t="103657" x="4921250" y="3244850"/>
          <p14:tracePt t="103673" x="4794250" y="3397250"/>
          <p14:tracePt t="103690" x="4679950" y="3644900"/>
          <p14:tracePt t="103706" x="4533900" y="4083050"/>
          <p14:tracePt t="103707" x="4464050" y="4305300"/>
          <p14:tracePt t="103723" x="4406900" y="4851400"/>
          <p14:tracePt t="103739" x="4406900" y="5264150"/>
          <p14:tracePt t="103756" x="4457700" y="5695950"/>
          <p14:tracePt t="103773" x="4616450" y="6153150"/>
          <p14:tracePt t="103790" x="4781550" y="6394450"/>
          <p14:tracePt t="103806" x="4946650" y="6546850"/>
          <p14:tracePt t="103823" x="5086350" y="6610350"/>
          <p14:tracePt t="103840" x="5321300" y="6635750"/>
          <p14:tracePt t="103856" x="5581650" y="6546850"/>
          <p14:tracePt t="103873" x="5969000" y="6273800"/>
          <p14:tracePt t="103890" x="6115050" y="6064250"/>
          <p14:tracePt t="103906" x="6248400" y="5727700"/>
          <p14:tracePt t="103923" x="6292850" y="5346700"/>
          <p14:tracePt t="103940" x="6299200" y="4914900"/>
          <p14:tracePt t="103956" x="6286500" y="4476750"/>
          <p14:tracePt t="103973" x="6197600" y="3987800"/>
          <p14:tracePt t="103990" x="6038850" y="3441700"/>
          <p14:tracePt t="104006" x="5791200" y="2774950"/>
          <p14:tracePt t="104023" x="5645150" y="2444750"/>
          <p14:tracePt t="104039" x="5473700" y="2216150"/>
          <p14:tracePt t="104056" x="5384800" y="2120900"/>
          <p14:tracePt t="104073" x="5321300" y="2095500"/>
          <p14:tracePt t="104090" x="5257800" y="2108200"/>
          <p14:tracePt t="104106" x="5168900" y="2165350"/>
          <p14:tracePt t="104123" x="5060950" y="2260600"/>
          <p14:tracePt t="104140" x="4965700" y="2374900"/>
          <p14:tracePt t="104142" x="4927600" y="2425700"/>
          <p14:tracePt t="104156" x="4851400" y="2552700"/>
          <p14:tracePt t="104173" x="4794250" y="2705100"/>
          <p14:tracePt t="104190" x="4705350" y="2965450"/>
          <p14:tracePt t="104206" x="4667250" y="3314700"/>
          <p14:tracePt t="104223" x="4667250" y="3848100"/>
          <p14:tracePt t="104240" x="4667250" y="4229100"/>
          <p14:tracePt t="104256" x="4705350" y="4489450"/>
          <p14:tracePt t="104259" x="4737100" y="4629150"/>
          <p14:tracePt t="104273" x="4768850" y="4705350"/>
          <p14:tracePt t="104275" x="4800600" y="4775200"/>
          <p14:tracePt t="104290" x="4889500" y="4921250"/>
          <p14:tracePt t="104306" x="4978400" y="5022850"/>
          <p14:tracePt t="104323" x="5067300" y="5118100"/>
          <p14:tracePt t="104340" x="5130800" y="5181600"/>
          <p14:tracePt t="104357" x="5207000" y="5251450"/>
          <p14:tracePt t="104373" x="5314950" y="5359400"/>
          <p14:tracePt t="104390" x="5422900" y="5448300"/>
          <p14:tracePt t="104407" x="5543550" y="5549900"/>
          <p14:tracePt t="104423" x="5695950" y="5632450"/>
          <p14:tracePt t="104439" x="5746750" y="5626100"/>
          <p14:tracePt t="104456" x="5753100" y="5626100"/>
          <p14:tracePt t="104779" x="5740400" y="5626100"/>
          <p14:tracePt t="104790" x="5727700" y="5626100"/>
          <p14:tracePt t="104807" x="5715000" y="5626100"/>
          <p14:tracePt t="104823" x="5689600" y="5626100"/>
          <p14:tracePt t="104840" x="5676900" y="5632450"/>
          <p14:tracePt t="104856" x="5645150" y="5657850"/>
          <p14:tracePt t="104873" x="5632450" y="5689600"/>
          <p14:tracePt t="104890" x="5619750" y="5715000"/>
          <p14:tracePt t="104906" x="5619750" y="5746750"/>
          <p14:tracePt t="104940" x="5619750" y="5753100"/>
          <p14:tracePt t="104956" x="5619750" y="5759450"/>
          <p14:tracePt t="104973" x="5619750" y="5772150"/>
          <p14:tracePt t="104990" x="5619750" y="5784850"/>
          <p14:tracePt t="105006" x="5632450" y="5803900"/>
          <p14:tracePt t="105023" x="5657850" y="5816600"/>
          <p14:tracePt t="105040" x="5721350" y="5822950"/>
          <p14:tracePt t="105056" x="5772150" y="5803900"/>
          <p14:tracePt t="105073" x="5810250" y="5784850"/>
          <p14:tracePt t="105090" x="5829300" y="5784850"/>
          <p14:tracePt t="105138" x="5822950" y="5784850"/>
          <p14:tracePt t="105146" x="5816600" y="5784850"/>
          <p14:tracePt t="105157" x="5816600" y="5778500"/>
          <p14:tracePt t="105173" x="5803900" y="5772150"/>
          <p14:tracePt t="105190" x="5797550" y="5765800"/>
          <p14:tracePt t="105206" x="5784850" y="5765800"/>
          <p14:tracePt t="105223" x="5778500" y="5765800"/>
          <p14:tracePt t="105256" x="5772150" y="5765800"/>
          <p14:tracePt t="105273" x="5759450" y="5765800"/>
          <p14:tracePt t="105290" x="5753100" y="5765800"/>
          <p14:tracePt t="105306" x="5746750" y="5778500"/>
          <p14:tracePt t="105323" x="5746750" y="5784850"/>
          <p14:tracePt t="105357" x="5759450" y="5791200"/>
          <p14:tracePt t="105373" x="5765800" y="5810250"/>
          <p14:tracePt t="105390" x="5778500" y="5829300"/>
          <p14:tracePt t="105406" x="5791200" y="5854700"/>
          <p14:tracePt t="105407" x="5797550" y="5854700"/>
          <p14:tracePt t="105423" x="5816600" y="5854700"/>
          <p14:tracePt t="105439" x="5867400" y="5854700"/>
          <p14:tracePt t="105456" x="5975350" y="5867400"/>
          <p14:tracePt t="105473" x="6115050" y="5892800"/>
          <p14:tracePt t="105490" x="6273800" y="5924550"/>
          <p14:tracePt t="105506" x="6419850" y="5937250"/>
          <p14:tracePt t="105523" x="6489700" y="5937250"/>
          <p14:tracePt t="105540" x="6515100" y="5937250"/>
          <p14:tracePt t="105573" x="6502400" y="5937250"/>
          <p14:tracePt t="105606" x="6451600" y="5937250"/>
          <p14:tracePt t="105623" x="6330950" y="5943600"/>
          <p14:tracePt t="105640" x="6127750" y="5943600"/>
          <p14:tracePt t="105656" x="5994400" y="5930900"/>
          <p14:tracePt t="105673" x="5962650" y="5930900"/>
          <p14:tracePt t="105690" x="5956300" y="5930900"/>
          <p14:tracePt t="105690" x="5962650" y="5930900"/>
          <p14:tracePt t="105707" x="6007100" y="5930900"/>
          <p14:tracePt t="105723" x="6038850" y="5937250"/>
          <p14:tracePt t="105740" x="6096000" y="5937250"/>
          <p14:tracePt t="105756" x="6229350" y="5899150"/>
          <p14:tracePt t="105773" x="6515100" y="5842000"/>
          <p14:tracePt t="105790" x="6896100" y="5715000"/>
          <p14:tracePt t="105807" x="7264400" y="5543550"/>
          <p14:tracePt t="105823" x="7683500" y="5289550"/>
          <p14:tracePt t="105824" x="7861300" y="5156200"/>
          <p14:tracePt t="105840" x="8070850" y="4997450"/>
          <p14:tracePt t="105857" x="8458200" y="4673600"/>
          <p14:tracePt t="105873" x="8566150" y="4565650"/>
          <p14:tracePt t="105890" x="8648700" y="4489450"/>
          <p14:tracePt t="105906" x="8686800" y="4464050"/>
          <p14:tracePt t="105940" x="8674100" y="4464050"/>
          <p14:tracePt t="105956" x="8610600" y="4457700"/>
          <p14:tracePt t="105973" x="8578850" y="4457700"/>
          <p14:tracePt t="106078" x="8559800" y="4457700"/>
          <p14:tracePt t="106083" x="8496300" y="4470400"/>
          <p14:tracePt t="106106" x="8439150" y="4489450"/>
          <p14:tracePt t="106139" x="8521700" y="4438650"/>
          <p14:tracePt t="106156" x="8756650" y="4248150"/>
          <p14:tracePt t="106173" x="9093200" y="3987800"/>
          <p14:tracePt t="106190" x="9544050" y="3549650"/>
          <p14:tracePt t="106206" x="10001250" y="3067050"/>
          <p14:tracePt t="106223" x="10350500" y="2660650"/>
          <p14:tracePt t="106240" x="10655300" y="2286000"/>
          <p14:tracePt t="106256" x="10814050" y="2057400"/>
          <p14:tracePt t="106273" x="10839450" y="1930400"/>
          <p14:tracePt t="106290" x="10839450" y="1866900"/>
          <p14:tracePt t="106307" x="10807700" y="1803400"/>
          <p14:tracePt t="106323" x="10795000" y="1778000"/>
          <p14:tracePt t="106340" x="10782300" y="1765300"/>
          <p14:tracePt t="106356" x="10782300" y="1758950"/>
          <p14:tracePt t="106373" x="10782300" y="1746250"/>
          <p14:tracePt t="106390" x="10763250" y="1714500"/>
          <p14:tracePt t="106406" x="10693400" y="1663700"/>
          <p14:tracePt t="106423" x="10674350" y="1663700"/>
          <p14:tracePt t="106440" x="10668000" y="1663700"/>
          <p14:tracePt t="106456" x="10661650" y="1663700"/>
          <p14:tracePt t="106473" x="10655300" y="1663700"/>
          <p14:tracePt t="106490" x="10629900" y="1663700"/>
          <p14:tracePt t="106506" x="10560050" y="1682750"/>
          <p14:tracePt t="106523" x="10439400" y="1752600"/>
          <p14:tracePt t="106540" x="10185400" y="1860550"/>
          <p14:tracePt t="106556" x="10013950" y="1930400"/>
          <p14:tracePt t="106573" x="9842500" y="1987550"/>
          <p14:tracePt t="106590" x="9702800" y="2012950"/>
          <p14:tracePt t="106606" x="9658350" y="2019300"/>
          <p14:tracePt t="106623" x="9639300" y="2019300"/>
          <p14:tracePt t="106825" x="9632950" y="2019300"/>
          <p14:tracePt t="106863" x="9632950" y="2012950"/>
          <p14:tracePt t="106885" x="9632950" y="2006600"/>
          <p14:tracePt t="106909" x="9632950" y="2000250"/>
          <p14:tracePt t="106918" x="9632950" y="1987550"/>
          <p14:tracePt t="106940" x="9645650" y="1974850"/>
          <p14:tracePt t="106956" x="9645650" y="1955800"/>
          <p14:tracePt t="106973" x="9645650" y="1943100"/>
          <p14:tracePt t="107125" x="9639300" y="1962150"/>
          <p14:tracePt t="107131" x="9620250" y="2000250"/>
          <p14:tracePt t="107139" x="9582150" y="2063750"/>
          <p14:tracePt t="107156" x="9518650" y="2178050"/>
          <p14:tracePt t="107173" x="9429750" y="2298700"/>
          <p14:tracePt t="107190" x="9334500" y="2419350"/>
          <p14:tracePt t="107206" x="9251950" y="2501900"/>
          <p14:tracePt t="107223" x="9182100" y="2571750"/>
          <p14:tracePt t="107240" x="9112250" y="2622550"/>
          <p14:tracePt t="107240" x="9086850" y="2641600"/>
          <p14:tracePt t="107256" x="9004300" y="2673350"/>
          <p14:tracePt t="107273" x="8890000" y="2705100"/>
          <p14:tracePt t="107290" x="8756650" y="2724150"/>
          <p14:tracePt t="107306" x="8680450" y="2736850"/>
          <p14:tracePt t="107323" x="8604250" y="2762250"/>
          <p14:tracePt t="107340" x="8534400" y="2787650"/>
          <p14:tracePt t="107357" x="8483600" y="2813050"/>
          <p14:tracePt t="107373" x="8432800" y="2857500"/>
          <p14:tracePt t="107390" x="8426450" y="2940050"/>
          <p14:tracePt t="107406" x="8528050" y="3003550"/>
          <p14:tracePt t="107423" x="8693150" y="3009900"/>
          <p14:tracePt t="107440" x="8915400" y="3009900"/>
          <p14:tracePt t="107456" x="8953500" y="3009900"/>
          <p14:tracePt t="107596" x="8966200" y="3016250"/>
          <p14:tracePt t="107602" x="8978900" y="3016250"/>
          <p14:tracePt t="107610" x="8997950" y="3022600"/>
          <p14:tracePt t="107622" x="9029700" y="3028950"/>
          <p14:tracePt t="107640" x="9074150" y="3028950"/>
          <p14:tracePt t="107656" x="9112250" y="3041650"/>
          <p14:tracePt t="107658" x="9118600" y="3048000"/>
          <p14:tracePt t="107672" x="9118600" y="3067050"/>
          <p14:tracePt t="107689" x="9099550" y="3086100"/>
          <p14:tracePt t="107706" x="9029700" y="3098800"/>
          <p14:tracePt t="107724" x="8877300" y="3117850"/>
          <p14:tracePt t="107739" x="8578850" y="3117850"/>
          <p14:tracePt t="107756" x="8128000" y="3124200"/>
          <p14:tracePt t="107773" x="7435850" y="3149600"/>
          <p14:tracePt t="107789" x="6629400" y="3162300"/>
          <p14:tracePt t="107806" x="5848350" y="3200400"/>
          <p14:tracePt t="107823" x="5054600" y="3225800"/>
          <p14:tracePt t="107840" x="4870450" y="3232150"/>
          <p14:tracePt t="107857" x="4838700" y="3238500"/>
          <p14:tracePt t="107890" x="4838700" y="3244850"/>
          <p14:tracePt t="107906" x="4857750" y="3257550"/>
          <p14:tracePt t="107923" x="4940300" y="3270250"/>
          <p14:tracePt t="107940" x="5080000" y="3276600"/>
          <p14:tracePt t="107956" x="5143500" y="3276600"/>
          <p14:tracePt t="108052" x="5149850" y="3276600"/>
          <p14:tracePt t="108059" x="5175250" y="3276600"/>
          <p14:tracePt t="108066" x="5207000" y="3263900"/>
          <p14:tracePt t="108090" x="5232400" y="3257550"/>
          <p14:tracePt t="108091" x="5232400" y="3251200"/>
          <p14:tracePt t="108106" x="5213350" y="3232150"/>
          <p14:tracePt t="108123" x="5105400" y="3232150"/>
          <p14:tracePt t="108140" x="4895850" y="3244850"/>
          <p14:tracePt t="108158" x="4546600" y="3257550"/>
          <p14:tracePt t="108173" x="4064000" y="3263900"/>
          <p14:tracePt t="108190" x="3613150" y="3276600"/>
          <p14:tracePt t="108206" x="3105150" y="3308350"/>
          <p14:tracePt t="108223" x="2667000" y="3333750"/>
          <p14:tracePt t="108240" x="2197100" y="3346450"/>
          <p14:tracePt t="108240" x="2076450" y="3346450"/>
          <p14:tracePt t="108257" x="1924050" y="3352800"/>
          <p14:tracePt t="108273" x="1905000" y="3352800"/>
          <p14:tracePt t="108306" x="1911350" y="3352800"/>
          <p14:tracePt t="108323" x="1955800" y="3333750"/>
          <p14:tracePt t="108340" x="2095500" y="3308350"/>
          <p14:tracePt t="108356" x="2305050" y="3302000"/>
          <p14:tracePt t="108373" x="2413000" y="3302000"/>
          <p14:tracePt t="108390" x="2419350" y="3302000"/>
          <p14:tracePt t="108517" x="2425700" y="3302000"/>
          <p14:tracePt t="108578" x="2419350" y="3302000"/>
          <p14:tracePt t="108593" x="2413000" y="3302000"/>
          <p14:tracePt t="108624" x="2425700" y="3302000"/>
          <p14:tracePt t="108633" x="2432050" y="3295650"/>
          <p14:tracePt t="108656" x="2457450" y="3295650"/>
          <p14:tracePt t="108673" x="2476500" y="3295650"/>
          <p14:tracePt t="108690" x="2482850" y="3295650"/>
          <p14:tracePt t="108706" x="2495550" y="3302000"/>
          <p14:tracePt t="109199" x="2508250" y="3314700"/>
          <p14:tracePt t="109207" x="2520950" y="3321050"/>
          <p14:tracePt t="109215" x="2533650" y="3333750"/>
          <p14:tracePt t="109223" x="2552700" y="3333750"/>
          <p14:tracePt t="109240" x="2609850" y="3352800"/>
          <p14:tracePt t="109256" x="2730500" y="3384550"/>
          <p14:tracePt t="109273" x="2940050" y="3441700"/>
          <p14:tracePt t="109289" x="3244850" y="3511550"/>
          <p14:tracePt t="109306" x="3600450" y="3587750"/>
          <p14:tracePt t="109323" x="3962400" y="3632200"/>
          <p14:tracePt t="109339" x="4305300" y="3632200"/>
          <p14:tracePt t="109357" x="4635500" y="3625850"/>
          <p14:tracePt t="109357" x="4826000" y="3625850"/>
          <p14:tracePt t="109373" x="5283200" y="3606800"/>
          <p14:tracePt t="109390" x="5600700" y="3549650"/>
          <p14:tracePt t="109407" x="5797550" y="3549650"/>
          <p14:tracePt t="109423" x="5975350" y="3517900"/>
          <p14:tracePt t="109440" x="6127750" y="3479800"/>
          <p14:tracePt t="109456" x="6248400" y="3409950"/>
          <p14:tracePt t="109473" x="6381750" y="3308350"/>
          <p14:tracePt t="109490" x="6483350" y="3206750"/>
          <p14:tracePt t="109506" x="6591300" y="3098800"/>
          <p14:tracePt t="109523" x="6711950" y="2927350"/>
          <p14:tracePt t="109539" x="6769100" y="2825750"/>
          <p14:tracePt t="109557" x="6813550" y="2762250"/>
          <p14:tracePt t="109573" x="6851650" y="2692400"/>
          <p14:tracePt t="109590" x="6915150" y="2622550"/>
          <p14:tracePt t="109606" x="7042150" y="2482850"/>
          <p14:tracePt t="109623" x="7239000" y="2260600"/>
          <p14:tracePt t="109640" x="7366000" y="2114550"/>
          <p14:tracePt t="109656" x="7556500" y="1936750"/>
          <p14:tracePt t="109673" x="7734300" y="1835150"/>
          <p14:tracePt t="109689" x="7905750" y="1803400"/>
          <p14:tracePt t="109706" x="8185150" y="1790700"/>
          <p14:tracePt t="109723" x="8553450" y="1790700"/>
          <p14:tracePt t="109740" x="8864600" y="1790700"/>
          <p14:tracePt t="109756" x="9112250" y="1784350"/>
          <p14:tracePt t="109773" x="9213850" y="1771650"/>
          <p14:tracePt t="109789" x="9239250" y="1758950"/>
          <p14:tracePt t="109895" x="9277350" y="1771650"/>
          <p14:tracePt t="109902" x="9353550" y="1797050"/>
          <p14:tracePt t="109908" x="9467850" y="1847850"/>
          <p14:tracePt t="109923" x="9620250" y="1873250"/>
          <p14:tracePt t="109940" x="9842500" y="1930400"/>
          <p14:tracePt t="109956" x="10115550" y="1987550"/>
          <p14:tracePt t="109973" x="10204450" y="1993900"/>
          <p14:tracePt t="109990" x="10255250" y="1993900"/>
          <p14:tracePt t="110006" x="10318750" y="1993900"/>
          <p14:tracePt t="110023" x="10350500" y="1993900"/>
          <p14:tracePt t="110040" x="10369550" y="1993900"/>
          <p14:tracePt t="110056" x="10375900" y="1993900"/>
          <p14:tracePt t="110073" x="10382250" y="1993900"/>
          <p14:tracePt t="110089" x="10375900" y="1993900"/>
          <p14:tracePt t="110106" x="10363200" y="1993900"/>
          <p14:tracePt t="110123" x="10331450" y="2006600"/>
          <p14:tracePt t="110140" x="10280650" y="2019300"/>
          <p14:tracePt t="110327" x="10287000" y="2019300"/>
          <p14:tracePt t="110348" x="10293350" y="2019300"/>
          <p14:tracePt t="110373" x="10306050" y="2019300"/>
          <p14:tracePt t="110390" x="10325100" y="2019300"/>
          <p14:tracePt t="110406" x="10331450" y="2019300"/>
          <p14:tracePt t="110467" x="10331450" y="2025650"/>
          <p14:tracePt t="110483" x="10331450" y="2032000"/>
          <p14:tracePt t="110490" x="10331450" y="2038350"/>
          <p14:tracePt t="110498" x="10331450" y="2044700"/>
          <p14:tracePt t="110523" x="10306050" y="2070100"/>
          <p14:tracePt t="110540" x="10287000" y="2082800"/>
          <p14:tracePt t="110556" x="10287000" y="2089150"/>
          <p14:tracePt t="110573" x="10280650" y="2089150"/>
          <p14:tracePt t="110720" x="10274300" y="2089150"/>
          <p14:tracePt t="110730" x="10267950" y="2089150"/>
          <p14:tracePt t="110740" x="10261600" y="2089150"/>
          <p14:tracePt t="110756" x="10255250" y="2089150"/>
          <p14:tracePt t="110773" x="10248900" y="2089150"/>
          <p14:tracePt t="110806" x="10236200" y="2089150"/>
          <p14:tracePt t="110823" x="10229850" y="2089150"/>
          <p14:tracePt t="110840" x="10217150" y="2089150"/>
          <p14:tracePt t="110857" x="10210800" y="2089150"/>
          <p14:tracePt t="110873" x="10204450" y="2089150"/>
          <p14:tracePt t="110889" x="10198100" y="2089150"/>
          <p14:tracePt t="110907" x="10179050" y="2089150"/>
          <p14:tracePt t="110923" x="10140950" y="2089150"/>
          <p14:tracePt t="110940" x="10039350" y="2076450"/>
          <p14:tracePt t="110940" x="9969500" y="2076450"/>
          <p14:tracePt t="110956" x="9721850" y="2063750"/>
          <p14:tracePt t="110973" x="9353550" y="2044700"/>
          <p14:tracePt t="110990" x="8832850" y="2032000"/>
          <p14:tracePt t="111006" x="8343900" y="2032000"/>
          <p14:tracePt t="111023" x="7816850" y="2082800"/>
          <p14:tracePt t="111039" x="7226300" y="2108200"/>
          <p14:tracePt t="111057" x="6705600" y="2222500"/>
          <p14:tracePt t="111073" x="6127750" y="2260600"/>
          <p14:tracePt t="111090" x="5441950" y="2368550"/>
          <p14:tracePt t="111106" x="4997450" y="2495550"/>
          <p14:tracePt t="111123" x="4641850" y="2565400"/>
          <p14:tracePt t="111140" x="4349750" y="2590800"/>
          <p14:tracePt t="111156" x="4114800" y="2641600"/>
          <p14:tracePt t="111173" x="3879850" y="2705100"/>
          <p14:tracePt t="111190" x="3765550" y="2705100"/>
          <p14:tracePt t="111207" x="3746500" y="2667000"/>
          <p14:tracePt t="111223" x="3841750" y="2616200"/>
          <p14:tracePt t="111240" x="3975100" y="2533650"/>
          <p14:tracePt t="111256" x="4006850" y="2508250"/>
          <p14:tracePt t="111273" x="4006850" y="2495550"/>
          <p14:tracePt t="111289" x="4006850" y="2501900"/>
          <p14:tracePt t="111307" x="3994150" y="2508250"/>
          <p14:tracePt t="111323" x="3956050" y="2508250"/>
          <p14:tracePt t="111340" x="3930650" y="2508250"/>
          <p14:tracePt t="111356" x="3835400" y="2508250"/>
          <p14:tracePt t="111373" x="3702050" y="2508250"/>
          <p14:tracePt t="111390" x="3536950" y="2508250"/>
          <p14:tracePt t="111407" x="3092450" y="2508250"/>
          <p14:tracePt t="111423" x="2552700" y="2559050"/>
          <p14:tracePt t="111440" x="1943100" y="2654300"/>
          <p14:tracePt t="111456" x="1435100" y="2857500"/>
          <p14:tracePt t="111473" x="1079500" y="3003550"/>
          <p14:tracePt t="111490" x="933450" y="3124200"/>
          <p14:tracePt t="111490" x="914400" y="3162300"/>
          <p14:tracePt t="111506" x="939800" y="3213100"/>
          <p14:tracePt t="111523" x="1073150" y="3232150"/>
          <p14:tracePt t="111539" x="1346200" y="3232150"/>
          <p14:tracePt t="111556" x="1397000" y="3232150"/>
          <p14:tracePt t="111656" x="1403350" y="3232150"/>
          <p14:tracePt t="111750" x="1409700" y="3232150"/>
          <p14:tracePt t="111757" x="1416050" y="3232150"/>
          <p14:tracePt t="111765" x="1422400" y="3232150"/>
          <p14:tracePt t="111774" x="1428750" y="3232150"/>
          <p14:tracePt t="111790" x="1441450" y="3232150"/>
          <p14:tracePt t="111806" x="1454150" y="3238500"/>
          <p14:tracePt t="111823" x="1460500" y="3244850"/>
          <p14:tracePt t="111840" x="1466850" y="3244850"/>
          <p14:tracePt t="111856" x="1473200" y="3244850"/>
          <p14:tracePt t="111873" x="1479550" y="3244850"/>
          <p14:tracePt t="111906" x="1492250" y="3232150"/>
          <p14:tracePt t="111923" x="1498600" y="3219450"/>
          <p14:tracePt t="111924" x="1498600" y="3213100"/>
          <p14:tracePt t="111940" x="1517650" y="3155950"/>
          <p14:tracePt t="111956" x="1530350" y="3117850"/>
          <p14:tracePt t="111973" x="1536700" y="3079750"/>
          <p14:tracePt t="111990" x="1536700" y="3048000"/>
          <p14:tracePt t="112006" x="1536700" y="3022600"/>
          <p14:tracePt t="112023" x="1549400" y="2984500"/>
          <p14:tracePt t="112040" x="1555750" y="2971800"/>
          <p14:tracePt t="112057" x="1555750" y="2946400"/>
          <p14:tracePt t="112073" x="1555750" y="2933700"/>
          <p14:tracePt t="112090" x="1555750" y="2927350"/>
          <p14:tracePt t="112106" x="1555750" y="2908300"/>
          <p14:tracePt t="112123" x="1555750" y="2876550"/>
          <p14:tracePt t="112140" x="1555750" y="2838450"/>
          <p14:tracePt t="112156" x="1555750" y="2800350"/>
          <p14:tracePt t="112173" x="1555750" y="2762250"/>
          <p14:tracePt t="112190" x="1555750" y="2730500"/>
          <p14:tracePt t="112206" x="1555750" y="2692400"/>
          <p14:tracePt t="112223" x="1555750" y="2673350"/>
          <p14:tracePt t="112240" x="1555750" y="2647950"/>
          <p14:tracePt t="112256" x="1543050" y="2616200"/>
          <p14:tracePt t="112273" x="1536700" y="2578100"/>
          <p14:tracePt t="112290" x="1517650" y="2540000"/>
          <p14:tracePt t="112306" x="1517650" y="2527300"/>
          <p14:tracePt t="112323" x="1504950" y="2501900"/>
          <p14:tracePt t="112340" x="1504950" y="2489200"/>
          <p14:tracePt t="112356" x="1492250" y="2457450"/>
          <p14:tracePt t="112373" x="1479550" y="2438400"/>
          <p14:tracePt t="112390" x="1466850" y="2413000"/>
          <p14:tracePt t="112406" x="1454150" y="2406650"/>
          <p14:tracePt t="112423" x="1447800" y="2393950"/>
          <p14:tracePt t="112440" x="1447800" y="2387600"/>
          <p14:tracePt t="112456" x="1435100" y="2374900"/>
          <p14:tracePt t="112474" x="1422400" y="2362200"/>
          <p14:tracePt t="112490" x="1390650" y="2336800"/>
          <p14:tracePt t="112506" x="1365250" y="2317750"/>
          <p14:tracePt t="112523" x="1333500" y="2317750"/>
          <p14:tracePt t="112539" x="1314450" y="2311400"/>
          <p14:tracePt t="112556" x="1308100" y="2305050"/>
          <p14:tracePt t="112590" x="1301750" y="2305050"/>
          <p14:tracePt t="112607" x="1282700" y="2298700"/>
          <p14:tracePt t="112623" x="1238250" y="2292350"/>
          <p14:tracePt t="112640" x="1200150" y="2292350"/>
          <p14:tracePt t="112656" x="1143000" y="2292350"/>
          <p14:tracePt t="112673" x="1060450" y="2298700"/>
          <p14:tracePt t="112690" x="977900" y="2311400"/>
          <p14:tracePt t="112706" x="895350" y="2330450"/>
          <p14:tracePt t="112723" x="844550" y="2355850"/>
          <p14:tracePt t="112740" x="800100" y="2387600"/>
          <p14:tracePt t="112756" x="768350" y="2432050"/>
          <p14:tracePt t="112773" x="730250" y="2571750"/>
          <p14:tracePt t="112790" x="692150" y="2794000"/>
          <p14:tracePt t="112806" x="673100" y="2952750"/>
          <p14:tracePt t="112823" x="673100" y="3079750"/>
          <p14:tracePt t="112840" x="698500" y="3257550"/>
          <p14:tracePt t="112857" x="787400" y="3517900"/>
          <p14:tracePt t="112873" x="895350" y="3759200"/>
          <p14:tracePt t="112890" x="1085850" y="4095750"/>
          <p14:tracePt t="112906" x="1276350" y="4349750"/>
          <p14:tracePt t="112907" x="1422400" y="4483100"/>
          <p14:tracePt t="112923" x="1727200" y="4667250"/>
          <p14:tracePt t="112939" x="2120900" y="4762500"/>
          <p14:tracePt t="112956" x="2482850" y="4762500"/>
          <p14:tracePt t="112973" x="2717800" y="4730750"/>
          <p14:tracePt t="112990" x="3035300" y="4616450"/>
          <p14:tracePt t="113006" x="3340100" y="4438650"/>
          <p14:tracePt t="113023" x="3511550" y="4222750"/>
          <p14:tracePt t="113039" x="3689350" y="3905250"/>
          <p14:tracePt t="113056" x="3790950" y="3556000"/>
          <p14:tracePt t="113073" x="3797300" y="3416300"/>
          <p14:tracePt t="113090" x="3797300" y="3263900"/>
          <p14:tracePt t="113106" x="3765550" y="3086100"/>
          <p14:tracePt t="113123" x="3708400" y="2921000"/>
          <p14:tracePt t="113140" x="3619500" y="2711450"/>
          <p14:tracePt t="113156" x="3505200" y="2552700"/>
          <p14:tracePt t="113173" x="3365500" y="2432050"/>
          <p14:tracePt t="113174" x="3244850" y="2368550"/>
          <p14:tracePt t="113190" x="3117850" y="2311400"/>
          <p14:tracePt t="113206" x="2559050" y="2190750"/>
          <p14:tracePt t="113223" x="2120900" y="2101850"/>
          <p14:tracePt t="113240" x="1689100" y="2057400"/>
          <p14:tracePt t="113256" x="1308100" y="2051050"/>
          <p14:tracePt t="113273" x="996950" y="2089150"/>
          <p14:tracePt t="113289" x="876300" y="2171700"/>
          <p14:tracePt t="113306" x="800100" y="2292350"/>
          <p14:tracePt t="113323" x="736600" y="2540000"/>
          <p14:tracePt t="113323" x="717550" y="2667000"/>
          <p14:tracePt t="113340" x="685800" y="3060700"/>
          <p14:tracePt t="113356" x="692150" y="3479800"/>
          <p14:tracePt t="113373" x="781050" y="4032250"/>
          <p14:tracePt t="113390" x="927100" y="4597400"/>
          <p14:tracePt t="113406" x="1079500" y="5080000"/>
          <p14:tracePt t="113423" x="1238250" y="5549900"/>
          <p14:tracePt t="113439" x="1416050" y="5822950"/>
          <p14:tracePt t="113456" x="1651000" y="6057900"/>
          <p14:tracePt t="113473" x="1993900" y="6299200"/>
          <p14:tracePt t="113490" x="2578100" y="6515100"/>
          <p14:tracePt t="113506" x="2978150" y="6521450"/>
          <p14:tracePt t="113523" x="3302000" y="6489700"/>
          <p14:tracePt t="113540" x="3683000" y="6388100"/>
          <p14:tracePt t="113556" x="4038600" y="6235700"/>
          <p14:tracePt t="113573" x="4267200" y="6070600"/>
          <p14:tracePt t="113590" x="4495800" y="5772150"/>
          <p14:tracePt t="113607" x="4705350" y="5397500"/>
          <p14:tracePt t="113623" x="4781550" y="4870450"/>
          <p14:tracePt t="113639" x="4781550" y="4572000"/>
          <p14:tracePt t="113656" x="4743450" y="4356100"/>
          <p14:tracePt t="113673" x="4667250" y="4089400"/>
          <p14:tracePt t="113689" x="4514850" y="3651250"/>
          <p14:tracePt t="113706" x="4318000" y="3219450"/>
          <p14:tracePt t="113723" x="4140200" y="2933700"/>
          <p14:tracePt t="113740" x="3956050" y="2667000"/>
          <p14:tracePt t="113756" x="3613150" y="2317750"/>
          <p14:tracePt t="113773" x="3225800" y="2114550"/>
          <p14:tracePt t="113790" x="2870200" y="2032000"/>
          <p14:tracePt t="113806" x="2451100" y="2019300"/>
          <p14:tracePt t="113823" x="2127250" y="2019300"/>
          <p14:tracePt t="113840" x="1778000" y="2063750"/>
          <p14:tracePt t="113856" x="1568450" y="2127250"/>
          <p14:tracePt t="113873" x="1403350" y="2178050"/>
          <p14:tracePt t="113889" x="1212850" y="2216150"/>
          <p14:tracePt t="113906" x="996950" y="2298700"/>
          <p14:tracePt t="113923" x="933450" y="2368550"/>
          <p14:tracePt t="113940" x="882650" y="2476500"/>
          <p14:tracePt t="113956" x="844550" y="2660650"/>
          <p14:tracePt t="113973" x="838200" y="2857500"/>
          <p14:tracePt t="113990" x="838200" y="3067050"/>
          <p14:tracePt t="114006" x="844550" y="3257550"/>
          <p14:tracePt t="114023" x="882650" y="3492500"/>
          <p14:tracePt t="114024" x="933450" y="3663950"/>
          <p14:tracePt t="114040" x="977900" y="3803650"/>
          <p14:tracePt t="114056" x="1206500" y="4254500"/>
          <p14:tracePt t="114073" x="1377950" y="4470400"/>
          <p14:tracePt t="114090" x="1504950" y="4591050"/>
          <p14:tracePt t="114106" x="1708150" y="4762500"/>
          <p14:tracePt t="114123" x="1917700" y="4902200"/>
          <p14:tracePt t="114140" x="2095500" y="5003800"/>
          <p14:tracePt t="114157" x="2266950" y="5080000"/>
          <p14:tracePt t="114172" x="2489200" y="5124450"/>
          <p14:tracePt t="114190" x="2679700" y="5124450"/>
          <p14:tracePt t="114206" x="2876550" y="5086350"/>
          <p14:tracePt t="114223" x="3022600" y="5029200"/>
          <p14:tracePt t="114240" x="3155950" y="4965700"/>
          <p14:tracePt t="114256" x="3302000" y="4902200"/>
          <p14:tracePt t="114273" x="3409950" y="4819650"/>
          <p14:tracePt t="114290" x="3517900" y="4705350"/>
          <p14:tracePt t="114307" x="3606800" y="4565650"/>
          <p14:tracePt t="114323" x="3771900" y="4210050"/>
          <p14:tracePt t="114340" x="3848100" y="3937000"/>
          <p14:tracePt t="114357" x="3873500" y="3746500"/>
          <p14:tracePt t="114373" x="3873500" y="3594100"/>
          <p14:tracePt t="114390" x="3854450" y="3429000"/>
          <p14:tracePt t="114406" x="3790950" y="3251200"/>
          <p14:tracePt t="114423" x="3670300" y="2933700"/>
          <p14:tracePt t="114440" x="3511550" y="2616200"/>
          <p14:tracePt t="114456" x="3371850" y="2406650"/>
          <p14:tracePt t="114457" x="3270250" y="2298700"/>
          <p14:tracePt t="114473" x="3136900" y="2178050"/>
          <p14:tracePt t="114490" x="2952750" y="2076450"/>
          <p14:tracePt t="114506" x="2768600" y="2025650"/>
          <p14:tracePt t="114523" x="2565400" y="2006600"/>
          <p14:tracePt t="114540" x="2330450" y="2000250"/>
          <p14:tracePt t="114556" x="2114550" y="2032000"/>
          <p14:tracePt t="114574" x="1841500" y="2108200"/>
          <p14:tracePt t="114590" x="1619250" y="2203450"/>
          <p14:tracePt t="114606" x="1447800" y="2286000"/>
          <p14:tracePt t="114623" x="1397000" y="2324100"/>
          <p14:tracePt t="114640" x="1365250" y="2374900"/>
          <p14:tracePt t="114657" x="1346200" y="2419350"/>
          <p14:tracePt t="114673" x="1333500" y="2463800"/>
          <p14:tracePt t="114690" x="1327150" y="2527300"/>
          <p14:tracePt t="114706" x="1320800" y="2571750"/>
          <p14:tracePt t="114723" x="1308100" y="2622550"/>
          <p14:tracePt t="114724" x="1301750" y="2635250"/>
          <p14:tracePt t="114740" x="1301750" y="2647950"/>
          <p14:tracePt t="114756" x="1301750" y="2679700"/>
          <p14:tracePt t="114773" x="1295400" y="2698750"/>
          <p14:tracePt t="114790" x="1289050" y="2717800"/>
          <p14:tracePt t="114806" x="1289050" y="2743200"/>
          <p14:tracePt t="114823" x="1282700" y="2768600"/>
          <p14:tracePt t="114840" x="1276350" y="2781300"/>
          <p14:tracePt t="114856" x="1276350" y="2787650"/>
          <p14:tracePt t="115079" x="1282700" y="2787650"/>
          <p14:tracePt t="115086" x="1301750" y="2787650"/>
          <p14:tracePt t="115094" x="1327150" y="2800350"/>
          <p14:tracePt t="115106" x="1384300" y="2819400"/>
          <p14:tracePt t="115123" x="1536700" y="2876550"/>
          <p14:tracePt t="115140" x="1695450" y="2889250"/>
          <p14:tracePt t="115156" x="1822450" y="2857500"/>
          <p14:tracePt t="115173" x="1841500" y="2857500"/>
          <p14:tracePt t="115291" x="1835150" y="2857500"/>
          <p14:tracePt t="115298" x="1809750" y="2857500"/>
          <p14:tracePt t="115306" x="1784350" y="2863850"/>
          <p14:tracePt t="115323" x="1765300" y="2870200"/>
          <p14:tracePt t="115340" x="1758950" y="2870200"/>
          <p14:tracePt t="115373" x="1758950" y="2876550"/>
          <p14:tracePt t="115390" x="1758950" y="2933700"/>
          <p14:tracePt t="115406" x="1758950" y="3028950"/>
          <p14:tracePt t="115423" x="1790700" y="3073400"/>
          <p14:tracePt t="115440" x="1905000" y="3181350"/>
          <p14:tracePt t="115456" x="2520950" y="3581400"/>
          <p14:tracePt t="115473" x="3060700" y="3771900"/>
          <p14:tracePt t="115490" x="3594100" y="3930650"/>
          <p14:tracePt t="115507" x="4229100" y="4102100"/>
          <p14:tracePt t="115523" x="4800600" y="4197350"/>
          <p14:tracePt t="115540" x="5099050" y="4210050"/>
          <p14:tracePt t="115556" x="5238750" y="4203700"/>
          <p14:tracePt t="115573" x="5283200" y="4159250"/>
          <p14:tracePt t="115574" x="5283200" y="4152900"/>
          <p14:tracePt t="115654" x="5276850" y="4152900"/>
          <p14:tracePt t="115660" x="5264150" y="4152900"/>
          <p14:tracePt t="115673" x="5245100" y="4152900"/>
          <p14:tracePt t="115723" x="5251450" y="4152900"/>
          <p14:tracePt t="115731" x="5264150" y="4152900"/>
          <p14:tracePt t="115756" x="5270500" y="4152900"/>
          <p14:tracePt t="115773" x="5276850" y="4152900"/>
          <p14:tracePt t="115806" x="5270500" y="4152900"/>
          <p14:tracePt t="115823" x="5232400" y="4152900"/>
          <p14:tracePt t="115840" x="5175250" y="4152900"/>
          <p14:tracePt t="115857" x="5111750" y="4152900"/>
          <p14:tracePt t="115857" x="5080000" y="4152900"/>
          <p14:tracePt t="115873" x="5029200" y="4152900"/>
          <p14:tracePt t="115890" x="5003800" y="4159250"/>
          <p14:tracePt t="115907" x="4997450" y="4165600"/>
          <p14:tracePt t="115923" x="5003800" y="4165600"/>
          <p14:tracePt t="115940" x="5029200" y="4171950"/>
          <p14:tracePt t="115956" x="5086350" y="4171950"/>
          <p14:tracePt t="115973" x="5130800" y="4171950"/>
          <p14:tracePt t="115990" x="5162550" y="4171950"/>
          <p14:tracePt t="116006" x="5175250" y="4171950"/>
          <p14:tracePt t="116023" x="5168900" y="4171950"/>
          <p14:tracePt t="116039" x="5105400" y="4171950"/>
          <p14:tracePt t="116056" x="5054600" y="4171950"/>
          <p14:tracePt t="116073" x="5048250" y="4171950"/>
          <p14:tracePt t="116090" x="5029200" y="4171950"/>
          <p14:tracePt t="116106" x="4933950" y="4171950"/>
          <p14:tracePt t="116123" x="4800600" y="4171950"/>
          <p14:tracePt t="116140" x="4603750" y="4184650"/>
          <p14:tracePt t="116156" x="4495800" y="4203700"/>
          <p14:tracePt t="116173" x="4400550" y="4222750"/>
          <p14:tracePt t="116189" x="4305300" y="4241800"/>
          <p14:tracePt t="116206" x="4286250" y="4248150"/>
          <p14:tracePt t="116243" x="4305300" y="4248150"/>
          <p14:tracePt t="116256" x="4343400" y="4235450"/>
          <p14:tracePt t="116273" x="4578350" y="4197350"/>
          <p14:tracePt t="116274" x="4743450" y="4165600"/>
          <p14:tracePt t="116289" x="4978400" y="4133850"/>
          <p14:tracePt t="116306" x="5899150" y="3873500"/>
          <p14:tracePt t="116323" x="6680200" y="3581400"/>
          <p14:tracePt t="116340" x="7366000" y="3270250"/>
          <p14:tracePt t="116356" x="7969250" y="3009900"/>
          <p14:tracePt t="116373" x="8382000" y="2813050"/>
          <p14:tracePt t="116390" x="8553450" y="2736850"/>
          <p14:tracePt t="116406" x="8604250" y="2717800"/>
          <p14:tracePt t="116471" x="8597900" y="2724150"/>
          <p14:tracePt t="116479" x="8591550" y="2730500"/>
          <p14:tracePt t="116490" x="8585200" y="2730500"/>
          <p14:tracePt t="116523" x="8578850" y="2717800"/>
          <p14:tracePt t="116539" x="8572500" y="2717800"/>
          <p14:tracePt t="116606" x="8553450" y="2717800"/>
          <p14:tracePt t="116620" x="8547100" y="2717800"/>
          <p14:tracePt t="116640" x="8534400" y="2717800"/>
          <p14:tracePt t="116656" x="8528050" y="2717800"/>
          <p14:tracePt t="116673" x="8547100" y="2724150"/>
          <p14:tracePt t="116690" x="8572500" y="2730500"/>
          <p14:tracePt t="116691" x="8591550" y="2730500"/>
          <p14:tracePt t="116706" x="8616950" y="2730500"/>
          <p14:tracePt t="116723" x="8743950" y="2717800"/>
          <p14:tracePt t="116740" x="8883650" y="2660650"/>
          <p14:tracePt t="116756" x="9251950" y="2533650"/>
          <p14:tracePt t="116773" x="9664700" y="2438400"/>
          <p14:tracePt t="116790" x="9886950" y="2336800"/>
          <p14:tracePt t="116806" x="10045700" y="2228850"/>
          <p14:tracePt t="116823" x="10140950" y="2152650"/>
          <p14:tracePt t="116839" x="10179050" y="2114550"/>
          <p14:tracePt t="116856" x="10198100" y="2095500"/>
          <p14:tracePt t="116873" x="10198100" y="2089150"/>
          <p14:tracePt t="116906" x="10204450" y="2089150"/>
          <p14:tracePt t="116923" x="10204450" y="2082800"/>
          <p14:tracePt t="116974" x="10210800" y="2082800"/>
          <p14:tracePt t="116982" x="10217150" y="2076450"/>
          <p14:tracePt t="117006" x="10229850" y="2051050"/>
          <p14:tracePt t="117211" x="10236200" y="2051050"/>
          <p14:tracePt t="117243" x="10248900" y="2051050"/>
          <p14:tracePt t="117257" x="10255250" y="2051050"/>
          <p14:tracePt t="117409" x="10255250" y="2044700"/>
          <p14:tracePt t="117439" x="10255250" y="2038350"/>
          <p14:tracePt t="117445" x="10248900" y="2038350"/>
          <p14:tracePt t="117456" x="10236200" y="2032000"/>
          <p14:tracePt t="117473" x="10223500" y="2032000"/>
          <p14:tracePt t="117490" x="10204450" y="2025650"/>
          <p14:tracePt t="117506" x="10185400" y="2019300"/>
          <p14:tracePt t="117572" x="10179050" y="2019300"/>
          <p14:tracePt t="117588" x="10160000" y="2006600"/>
          <p14:tracePt t="117596" x="10147300" y="2006600"/>
          <p14:tracePt t="117607" x="10134600" y="2000250"/>
          <p14:tracePt t="117623" x="10115550" y="1993900"/>
          <p14:tracePt t="117640" x="10109200" y="1987550"/>
          <p14:tracePt t="117656" x="10090150" y="1987550"/>
          <p14:tracePt t="117673" x="10071100" y="1974850"/>
          <p14:tracePt t="117690" x="10045700" y="1974850"/>
          <p14:tracePt t="117690" x="10020300" y="1974850"/>
          <p14:tracePt t="117706" x="10001250" y="1974850"/>
          <p14:tracePt t="117723" x="9925050" y="1974850"/>
          <p14:tracePt t="117740" x="9893300" y="1974850"/>
          <p14:tracePt t="117756" x="9861550" y="1968500"/>
          <p14:tracePt t="117773" x="9848850" y="1962150"/>
          <p14:tracePt t="117790" x="9829800" y="1962150"/>
          <p14:tracePt t="117806" x="9823450" y="1955800"/>
          <p14:tracePt t="117823" x="9804400" y="1955800"/>
          <p14:tracePt t="117824" x="9798050" y="1955800"/>
          <p14:tracePt t="117840" x="9791700" y="1955800"/>
          <p14:tracePt t="117856" x="9766300" y="1955800"/>
          <p14:tracePt t="117873" x="9740900" y="1955800"/>
          <p14:tracePt t="117890" x="9709150" y="1955800"/>
          <p14:tracePt t="117907" x="9683750" y="1955800"/>
          <p14:tracePt t="117923" x="9664700" y="1949450"/>
          <p14:tracePt t="118020" x="9664700" y="1943100"/>
          <p14:tracePt t="118035" x="9671050" y="1943100"/>
          <p14:tracePt t="118043" x="9677400" y="1936750"/>
          <p14:tracePt t="118057" x="9683750" y="1930400"/>
          <p14:tracePt t="118073" x="9709150" y="1930400"/>
          <p14:tracePt t="118090" x="9753600" y="1917700"/>
          <p14:tracePt t="118090" x="9785350" y="1917700"/>
          <p14:tracePt t="118106" x="9823450" y="1917700"/>
          <p14:tracePt t="118123" x="9918700" y="1917700"/>
          <p14:tracePt t="118140" x="9963150" y="1917700"/>
          <p14:tracePt t="118157" x="10001250" y="1917700"/>
          <p14:tracePt t="118174" x="10020300" y="1911350"/>
          <p14:tracePt t="118189" x="10033000" y="1911350"/>
          <p14:tracePt t="118225" x="10039350" y="1911350"/>
          <p14:tracePt t="118257" x="10045700" y="1911350"/>
          <p14:tracePt t="118273" x="10052050" y="1905000"/>
          <p14:tracePt t="118289" x="10058400" y="1905000"/>
          <p14:tracePt t="118307" x="10064750" y="1905000"/>
          <p14:tracePt t="118323" x="10096500" y="1898650"/>
          <p14:tracePt t="118340" x="10147300" y="1898650"/>
          <p14:tracePt t="118356" x="10223500" y="1898650"/>
          <p14:tracePt t="118373" x="10293350" y="1892300"/>
          <p14:tracePt t="118390" x="10331450" y="1892300"/>
          <p14:tracePt t="118406" x="10363200" y="1892300"/>
          <p14:tracePt t="118423" x="10375900" y="1892300"/>
          <p14:tracePt t="120517" x="10369550" y="1892300"/>
          <p14:tracePt t="120523" x="10331450" y="1885950"/>
          <p14:tracePt t="120540" x="10160000" y="1879600"/>
          <p14:tracePt t="120556" x="9696450" y="1879600"/>
          <p14:tracePt t="120573" x="8890000" y="1879600"/>
          <p14:tracePt t="120590" x="7772400" y="1898650"/>
          <p14:tracePt t="120606" x="6496050" y="1981200"/>
          <p14:tracePt t="120623" x="5461000" y="2190750"/>
          <p14:tracePt t="120640" x="4724400" y="2381250"/>
          <p14:tracePt t="120656" x="4337050" y="2514600"/>
          <p14:tracePt t="120673" x="4114800" y="2552700"/>
          <p14:tracePt t="120690" x="4070350" y="2584450"/>
          <p14:tracePt t="120706" x="4057650" y="2590800"/>
          <p14:tracePt t="120723" x="4057650" y="2597150"/>
          <p14:tracePt t="120756" x="4038600" y="2616200"/>
          <p14:tracePt t="120773" x="3987800" y="2641600"/>
          <p14:tracePt t="120790" x="3937000" y="2667000"/>
          <p14:tracePt t="120806" x="3879850" y="2711450"/>
          <p14:tracePt t="120807" x="3848100" y="2736850"/>
          <p14:tracePt t="120823" x="3810000" y="2768600"/>
          <p14:tracePt t="120840" x="3708400" y="2851150"/>
          <p14:tracePt t="120857" x="3619500" y="2895600"/>
          <p14:tracePt t="120873" x="3498850" y="2927350"/>
          <p14:tracePt t="120890" x="3422650" y="2965450"/>
          <p14:tracePt t="120906" x="3403600" y="2965450"/>
          <p14:tracePt t="120980" x="3397250" y="2965450"/>
          <p14:tracePt t="120996" x="3390900" y="2971800"/>
          <p14:tracePt t="121004" x="3390900" y="2978150"/>
          <p14:tracePt t="121023" x="3384550" y="2978150"/>
          <p14:tracePt t="121436" x="3371850" y="2978150"/>
          <p14:tracePt t="121443" x="3352800" y="2978150"/>
          <p14:tracePt t="121456" x="3327400" y="2978150"/>
          <p14:tracePt t="121473" x="3270250" y="2978150"/>
          <p14:tracePt t="121490" x="3200400" y="2965450"/>
          <p14:tracePt t="121506" x="3136900" y="2946400"/>
          <p14:tracePt t="121507" x="3111500" y="2933700"/>
          <p14:tracePt t="121523" x="3073400" y="2914650"/>
          <p14:tracePt t="121539" x="3054350" y="2901950"/>
          <p14:tracePt t="121556" x="3048000" y="2901950"/>
          <p14:tracePt t="121698" x="3060700" y="2889250"/>
          <p14:tracePt t="121705" x="3079750" y="2882900"/>
          <p14:tracePt t="121723" x="3105150" y="2870200"/>
          <p14:tracePt t="121740" x="3117850" y="2857500"/>
          <p14:tracePt t="121773" x="3117850" y="2851150"/>
          <p14:tracePt t="121790" x="3117850" y="2844800"/>
          <p14:tracePt t="121806" x="3111500" y="2838450"/>
          <p14:tracePt t="121823" x="3098800" y="2838450"/>
          <p14:tracePt t="121857" x="3086100" y="2838450"/>
          <p14:tracePt t="121873" x="3073400" y="2851150"/>
          <p14:tracePt t="121890" x="3067050" y="2889250"/>
          <p14:tracePt t="121909" x="3054350" y="2940050"/>
          <p14:tracePt t="121923" x="3054350" y="2952750"/>
          <p14:tracePt t="121940" x="3060700" y="3003550"/>
          <p14:tracePt t="121956" x="3079750" y="3041650"/>
          <p14:tracePt t="121973" x="3105150" y="3073400"/>
          <p14:tracePt t="121990" x="3136900" y="3098800"/>
          <p14:tracePt t="122006" x="3175000" y="3111500"/>
          <p14:tracePt t="122023" x="3200400" y="3111500"/>
          <p14:tracePt t="122039" x="3232150" y="3111500"/>
          <p14:tracePt t="122057" x="3263900" y="3105150"/>
          <p14:tracePt t="122073" x="3282950" y="3098800"/>
          <p14:tracePt t="122090" x="3308350" y="3098800"/>
          <p14:tracePt t="122106" x="3327400" y="3086100"/>
          <p14:tracePt t="122123" x="3333750" y="3086100"/>
          <p14:tracePt t="122140" x="3359150" y="3079750"/>
          <p14:tracePt t="122157" x="3397250" y="3054350"/>
          <p14:tracePt t="122173" x="3409950" y="3035300"/>
          <p14:tracePt t="122190" x="3416300" y="2997200"/>
          <p14:tracePt t="122206" x="3416300" y="2946400"/>
          <p14:tracePt t="122223" x="3416300" y="2876550"/>
          <p14:tracePt t="122240" x="3403600" y="2806700"/>
          <p14:tracePt t="122256" x="3365500" y="2749550"/>
          <p14:tracePt t="122273" x="3308350" y="2673350"/>
          <p14:tracePt t="122289" x="3238500" y="2609850"/>
          <p14:tracePt t="122306" x="3162300" y="2565400"/>
          <p14:tracePt t="122323" x="3073400" y="2565400"/>
          <p14:tracePt t="122340" x="3003550" y="2571750"/>
          <p14:tracePt t="122357" x="2959100" y="2609850"/>
          <p14:tracePt t="122373" x="2895600" y="2730500"/>
          <p14:tracePt t="122390" x="2870200" y="2851150"/>
          <p14:tracePt t="122407" x="2870200" y="2940050"/>
          <p14:tracePt t="122423" x="2870200" y="3003550"/>
          <p14:tracePt t="122440" x="2876550" y="3060700"/>
          <p14:tracePt t="122456" x="2901950" y="3117850"/>
          <p14:tracePt t="122473" x="2927350" y="3155950"/>
          <p14:tracePt t="122490" x="2946400" y="3181350"/>
          <p14:tracePt t="122506" x="2959100" y="3187700"/>
          <p14:tracePt t="122523" x="2965450" y="3200400"/>
          <p14:tracePt t="122539" x="2978150" y="3200400"/>
          <p14:tracePt t="122556" x="2984500" y="3200400"/>
          <p14:tracePt t="122573" x="2990850" y="3200400"/>
          <p14:tracePt t="122606" x="3003550" y="3206750"/>
          <p14:tracePt t="122623" x="3009900" y="3213100"/>
          <p14:tracePt t="122640" x="3022600" y="3225800"/>
          <p14:tracePt t="122656" x="3105150" y="3282950"/>
          <p14:tracePt t="122673" x="3155950" y="3308350"/>
          <p14:tracePt t="122690" x="3200400" y="3314700"/>
          <p14:tracePt t="122706" x="3225800" y="3314700"/>
          <p14:tracePt t="122723" x="3244850" y="3314700"/>
          <p14:tracePt t="122740" x="3263900" y="3314700"/>
          <p14:tracePt t="122756" x="3321050" y="3289300"/>
          <p14:tracePt t="122773" x="3359150" y="3263900"/>
          <p14:tracePt t="122774" x="3371850" y="3257550"/>
          <p14:tracePt t="122789" x="3397250" y="3232150"/>
          <p14:tracePt t="122806" x="3416300" y="3213100"/>
          <p14:tracePt t="122823" x="3422650" y="3200400"/>
          <p14:tracePt t="122840" x="3429000" y="3187700"/>
          <p14:tracePt t="122856" x="3429000" y="3175000"/>
          <p14:tracePt t="122892" x="3435350" y="3175000"/>
          <p14:tracePt t="122915" x="3435350" y="3168650"/>
          <p14:tracePt t="122979" x="3435350" y="3162300"/>
          <p14:tracePt t="122994" x="3435350" y="3149600"/>
          <p14:tracePt t="123003" x="3435350" y="3143250"/>
          <p14:tracePt t="123010" x="3435350" y="3136900"/>
          <p14:tracePt t="123040" x="3435350" y="3124200"/>
          <p14:tracePt t="123056" x="3435350" y="3117850"/>
          <p14:tracePt t="123073" x="3435350" y="3111500"/>
          <p14:tracePt t="123090" x="3435350" y="3098800"/>
          <p14:tracePt t="123107" x="3441700" y="3086100"/>
          <p14:tracePt t="123123" x="3441700" y="3073400"/>
          <p14:tracePt t="123140" x="3441700" y="3048000"/>
          <p14:tracePt t="123156" x="3441700" y="3022600"/>
          <p14:tracePt t="123173" x="3441700" y="2997200"/>
          <p14:tracePt t="123190" x="3441700" y="2971800"/>
          <p14:tracePt t="123206" x="3429000" y="2933700"/>
          <p14:tracePt t="123223" x="3422650" y="2908300"/>
          <p14:tracePt t="123240" x="3403600" y="2889250"/>
          <p14:tracePt t="123257" x="3378200" y="2851150"/>
          <p14:tracePt t="123273" x="3359150" y="2825750"/>
          <p14:tracePt t="123289" x="3346450" y="2819400"/>
          <p14:tracePt t="123306" x="3340100" y="2819400"/>
          <p14:tracePt t="123323" x="3321050" y="2819400"/>
          <p14:tracePt t="123339" x="3302000" y="2819400"/>
          <p14:tracePt t="123356" x="3289300" y="2825750"/>
          <p14:tracePt t="123389" x="3282950" y="2825750"/>
          <p14:tracePt t="123422" x="3282950" y="2832100"/>
          <p14:tracePt t="123609" x="3276600" y="2832100"/>
          <p14:tracePt t="123616" x="3263900" y="2832100"/>
          <p14:tracePt t="123623" x="3263900" y="2838450"/>
          <p14:tracePt t="123640" x="3238500" y="2844800"/>
          <p14:tracePt t="123657" x="3206750" y="2844800"/>
          <p14:tracePt t="123673" x="3162300" y="2844800"/>
          <p14:tracePt t="123690" x="3130550" y="2851150"/>
          <p14:tracePt t="123706" x="3117850" y="2863850"/>
          <p14:tracePt t="123723" x="3086100" y="2946400"/>
          <p14:tracePt t="123724" x="3073400" y="3009900"/>
          <p14:tracePt t="123740" x="3067050" y="3067050"/>
          <p14:tracePt t="123756" x="3067050" y="3162300"/>
          <p14:tracePt t="123773" x="3143250" y="3270250"/>
          <p14:tracePt t="123790" x="3238500" y="3282950"/>
          <p14:tracePt t="123806" x="3371850" y="3263900"/>
          <p14:tracePt t="123823" x="3486150" y="3213100"/>
          <p14:tracePt t="123840" x="3568700" y="3149600"/>
          <p14:tracePt t="123856" x="3600450" y="3092450"/>
          <p14:tracePt t="123873" x="3606800" y="3009900"/>
          <p14:tracePt t="123890" x="3581400" y="2908300"/>
          <p14:tracePt t="123906" x="3441700" y="2717800"/>
          <p14:tracePt t="123923" x="3308350" y="2647950"/>
          <p14:tracePt t="123940" x="3168650" y="2641600"/>
          <p14:tracePt t="123956" x="3022600" y="2679700"/>
          <p14:tracePt t="123973" x="2914650" y="2762250"/>
          <p14:tracePt t="123990" x="2857500" y="2863850"/>
          <p14:tracePt t="124006" x="2838450" y="2997200"/>
          <p14:tracePt t="124023" x="2844800" y="3073400"/>
          <p14:tracePt t="124024" x="2882900" y="3124200"/>
          <p14:tracePt t="124039" x="2940050" y="3162300"/>
          <p14:tracePt t="124056" x="3175000" y="3232150"/>
          <p14:tracePt t="124073" x="3365500" y="3232150"/>
          <p14:tracePt t="124089" x="3505200" y="3219450"/>
          <p14:tracePt t="124107" x="3594100" y="3175000"/>
          <p14:tracePt t="124123" x="3638550" y="3117850"/>
          <p14:tracePt t="124140" x="3638550" y="3054350"/>
          <p14:tracePt t="124157" x="3619500" y="2997200"/>
          <p14:tracePt t="124173" x="3581400" y="2952750"/>
          <p14:tracePt t="124189" x="3530600" y="2952750"/>
          <p14:tracePt t="124206" x="3486150" y="2959100"/>
          <p14:tracePt t="124223" x="3460750" y="2984500"/>
          <p14:tracePt t="124239" x="3441700" y="3003550"/>
          <p14:tracePt t="124256" x="3429000" y="3022600"/>
          <p14:tracePt t="124273" x="3429000" y="3035300"/>
          <p14:tracePt t="124630" x="3435350" y="3035300"/>
          <p14:tracePt t="124638" x="3454400" y="3035300"/>
          <p14:tracePt t="124656" x="3606800" y="3105150"/>
          <p14:tracePt t="124673" x="4019550" y="3225800"/>
          <p14:tracePt t="124690" x="4819650" y="3409950"/>
          <p14:tracePt t="124706" x="5994400" y="3632200"/>
          <p14:tracePt t="124723" x="7416800" y="3848100"/>
          <p14:tracePt t="124740" x="8794750" y="3937000"/>
          <p14:tracePt t="124756" x="10439400" y="3930650"/>
          <p14:tracePt t="124773" x="11106150" y="3854450"/>
          <p14:tracePt t="124790" x="11391900" y="3765550"/>
          <p14:tracePt t="124806" x="11436350" y="3638550"/>
          <p14:tracePt t="124823" x="11442700" y="3562350"/>
          <p14:tracePt t="124840" x="11372850" y="3403600"/>
          <p14:tracePt t="124856" x="11334750" y="3352800"/>
          <p14:tracePt t="124873" x="11264900" y="3257550"/>
          <p14:tracePt t="124873" x="11226800" y="3219450"/>
          <p14:tracePt t="124890" x="11214100" y="3200400"/>
          <p14:tracePt t="124906" x="11182350" y="3168650"/>
          <p14:tracePt t="124923" x="11169650" y="3168650"/>
          <p14:tracePt t="124939" x="11144250" y="3168650"/>
          <p14:tracePt t="124956" x="11093450" y="3168650"/>
          <p14:tracePt t="124973" x="11049000" y="3168650"/>
          <p14:tracePt t="124990" x="10991850" y="3168650"/>
          <p14:tracePt t="125006" x="10941050" y="3168650"/>
          <p14:tracePt t="125023" x="10877550" y="3168650"/>
          <p14:tracePt t="125024" x="10845800" y="3168650"/>
          <p14:tracePt t="125040" x="10775950" y="3168650"/>
          <p14:tracePt t="125056" x="10515600" y="3168650"/>
          <p14:tracePt t="125073" x="10312400" y="3168650"/>
          <p14:tracePt t="125090" x="10096500" y="3168650"/>
          <p14:tracePt t="125106" x="9906000" y="3168650"/>
          <p14:tracePt t="125123" x="9747250" y="3168650"/>
          <p14:tracePt t="125140" x="9632950" y="3168650"/>
          <p14:tracePt t="125156" x="9531350" y="3168650"/>
          <p14:tracePt t="125173" x="9385300" y="3168650"/>
          <p14:tracePt t="125190" x="9137650" y="3168650"/>
          <p14:tracePt t="125206" x="9017000" y="3168650"/>
          <p14:tracePt t="125223" x="8940800" y="3168650"/>
          <p14:tracePt t="125240" x="8896350" y="3168650"/>
          <p14:tracePt t="125256" x="8851900" y="3168650"/>
          <p14:tracePt t="125273" x="8788400" y="3168650"/>
          <p14:tracePt t="125289" x="8693150" y="3168650"/>
          <p14:tracePt t="125306" x="8629650" y="3168650"/>
          <p14:tracePt t="125323" x="8591550" y="3168650"/>
          <p14:tracePt t="125340" x="8572500" y="3168650"/>
          <p14:tracePt t="125356" x="8566150" y="3168650"/>
          <p14:tracePt t="125520" x="8559800" y="3162300"/>
          <p14:tracePt t="125526" x="8547100" y="3149600"/>
          <p14:tracePt t="125540" x="8528050" y="3136900"/>
          <p14:tracePt t="125556" x="8496300" y="3105150"/>
          <p14:tracePt t="125573" x="8464550" y="3098800"/>
          <p14:tracePt t="125590" x="8451850" y="3098800"/>
          <p14:tracePt t="125590" x="8445500" y="3098800"/>
          <p14:tracePt t="125787" x="8451850" y="3092450"/>
          <p14:tracePt t="125806" x="8521700" y="3073400"/>
          <p14:tracePt t="125823" x="8655050" y="3054350"/>
          <p14:tracePt t="125840" x="8794750" y="3048000"/>
          <p14:tracePt t="125856" x="8940800" y="3041650"/>
          <p14:tracePt t="125873" x="9036050" y="3041650"/>
          <p14:tracePt t="125874" x="9061450" y="3041650"/>
          <p14:tracePt t="125890" x="9074150" y="3041650"/>
          <p14:tracePt t="125907" x="9080500" y="3041650"/>
          <p14:tracePt t="126227" x="9074150" y="3041650"/>
          <p14:tracePt t="126234" x="9036050" y="3041650"/>
          <p14:tracePt t="126243" x="8959850" y="3041650"/>
          <p14:tracePt t="126256" x="8820150" y="3041650"/>
          <p14:tracePt t="126273" x="8439150" y="3041650"/>
          <p14:tracePt t="126290" x="7924800" y="3041650"/>
          <p14:tracePt t="126306" x="7213600" y="3041650"/>
          <p14:tracePt t="126323" x="6832600" y="3041650"/>
          <p14:tracePt t="126340" x="6565900" y="3086100"/>
          <p14:tracePt t="126357" x="6299200" y="3181350"/>
          <p14:tracePt t="126373" x="6153150" y="3238500"/>
          <p14:tracePt t="126390" x="6045200" y="3295650"/>
          <p14:tracePt t="126407" x="5975350" y="3340100"/>
          <p14:tracePt t="126423" x="5918200" y="3365500"/>
          <p14:tracePt t="126440" x="5835650" y="3403600"/>
          <p14:tracePt t="126456" x="5607050" y="3460750"/>
          <p14:tracePt t="126473" x="5321300" y="3505200"/>
          <p14:tracePt t="126490" x="4997450" y="3530600"/>
          <p14:tracePt t="126506" x="4610100" y="3594100"/>
          <p14:tracePt t="126523" x="4279900" y="3657600"/>
          <p14:tracePt t="126540" x="3892550" y="3727450"/>
          <p14:tracePt t="126556" x="3536950" y="3797300"/>
          <p14:tracePt t="126573" x="3340100" y="3873500"/>
          <p14:tracePt t="126590" x="3175000" y="3937000"/>
          <p14:tracePt t="126606" x="3155950" y="3937000"/>
          <p14:tracePt t="126724" x="3181350" y="3937000"/>
          <p14:tracePt t="126731" x="3194050" y="3937000"/>
          <p14:tracePt t="126802" x="3194050" y="3930650"/>
          <p14:tracePt t="126809" x="3206750" y="3917950"/>
          <p14:tracePt t="126819" x="3232150" y="3898900"/>
          <p14:tracePt t="126824" x="3257550" y="3892550"/>
          <p14:tracePt t="126840" x="3289300" y="3879850"/>
          <p14:tracePt t="126857" x="3371850" y="3841750"/>
          <p14:tracePt t="126857" x="3429000" y="3822700"/>
          <p14:tracePt t="126873" x="3676650" y="3771900"/>
          <p14:tracePt t="126889" x="4140200" y="3702050"/>
          <p14:tracePt t="126906" x="4692650" y="3644900"/>
          <p14:tracePt t="126923" x="5251450" y="3505200"/>
          <p14:tracePt t="126939" x="5594350" y="3422650"/>
          <p14:tracePt t="126956" x="5708650" y="3378200"/>
          <p14:tracePt t="126973" x="5721350" y="3352800"/>
          <p14:tracePt t="126990" x="5721350" y="3327400"/>
          <p14:tracePt t="127006" x="5683250" y="3238500"/>
          <p14:tracePt t="127023" x="5575300" y="3130550"/>
          <p14:tracePt t="127039" x="5410200" y="3035300"/>
          <p14:tracePt t="127056" x="5283200" y="2965450"/>
          <p14:tracePt t="127073" x="5251450" y="2959100"/>
          <p14:tracePt t="127090" x="5238750" y="2965450"/>
          <p14:tracePt t="127106" x="5219700" y="3035300"/>
          <p14:tracePt t="127123" x="5207000" y="3181350"/>
          <p14:tracePt t="127124" x="5207000" y="3244850"/>
          <p14:tracePt t="127139" x="5213350" y="3308350"/>
          <p14:tracePt t="127156" x="5276850" y="3429000"/>
          <p14:tracePt t="127173" x="5308600" y="3454400"/>
          <p14:tracePt t="127190" x="5346700" y="3454400"/>
          <p14:tracePt t="127206" x="5422900" y="3416300"/>
          <p14:tracePt t="127223" x="5473700" y="3365500"/>
          <p14:tracePt t="127240" x="5499100" y="3308350"/>
          <p14:tracePt t="127256" x="5505450" y="3270250"/>
          <p14:tracePt t="127273" x="5480050" y="3194050"/>
          <p14:tracePt t="127274" x="5461000" y="3181350"/>
          <p14:tracePt t="127290" x="5365750" y="3175000"/>
          <p14:tracePt t="127306" x="5219700" y="3175000"/>
          <p14:tracePt t="127323" x="5022850" y="3200400"/>
          <p14:tracePt t="127340" x="4914900" y="3244850"/>
          <p14:tracePt t="127356" x="4870450" y="3308350"/>
          <p14:tracePt t="127373" x="4870450" y="3352800"/>
          <p14:tracePt t="127390" x="4895850" y="3409950"/>
          <p14:tracePt t="127406" x="5035550" y="3473450"/>
          <p14:tracePt t="127423" x="5295900" y="3498850"/>
          <p14:tracePt t="127440" x="5429250" y="3498850"/>
          <p14:tracePt t="127456" x="5518150" y="3486150"/>
          <p14:tracePt t="127473" x="5543550" y="3479800"/>
          <p14:tracePt t="127489" x="5543550" y="3473450"/>
          <p14:tracePt t="127533" x="5549900" y="3467100"/>
          <p14:tracePt t="127556" x="5613400" y="3467100"/>
          <p14:tracePt t="127573" x="5994400" y="3467100"/>
          <p14:tracePt t="127590" x="6483350" y="3448050"/>
          <p14:tracePt t="127607" x="6934200" y="3435350"/>
          <p14:tracePt t="127623" x="7467600" y="3378200"/>
          <p14:tracePt t="127640" x="7918450" y="3295650"/>
          <p14:tracePt t="127656" x="8242300" y="3219450"/>
          <p14:tracePt t="127673" x="8477250" y="3130550"/>
          <p14:tracePt t="127690" x="8566150" y="3086100"/>
          <p14:tracePt t="127706" x="8591550" y="3073400"/>
          <p14:tracePt t="127723" x="8591550" y="3067050"/>
          <p14:tracePt t="127740" x="8591550" y="3060700"/>
          <p14:tracePt t="127756" x="8591550" y="3054350"/>
          <p14:tracePt t="127773" x="8591550" y="3048000"/>
          <p14:tracePt t="127789" x="8597900" y="3041650"/>
          <p14:tracePt t="127807" x="8616950" y="3028950"/>
          <p14:tracePt t="127823" x="8655050" y="3022600"/>
          <p14:tracePt t="127840" x="8693150" y="3016250"/>
          <p14:tracePt t="127856" x="8763000" y="3016250"/>
          <p14:tracePt t="127873" x="8801100" y="3016250"/>
          <p14:tracePt t="127890" x="8845550" y="3016250"/>
          <p14:tracePt t="127906" x="8915400" y="3035300"/>
          <p14:tracePt t="127923" x="8978900" y="3060700"/>
          <p14:tracePt t="127940" x="9029700" y="3067050"/>
          <p14:tracePt t="127956" x="9048750" y="3073400"/>
          <p14:tracePt t="127973" x="9061450" y="3079750"/>
          <p14:tracePt t="127990" x="9067800" y="3079750"/>
          <p14:tracePt t="128077" x="9061450" y="3079750"/>
          <p14:tracePt t="128085" x="9048750" y="3086100"/>
          <p14:tracePt t="128107" x="8953500" y="3105150"/>
          <p14:tracePt t="128123" x="8667750" y="3130550"/>
          <p14:tracePt t="128140" x="8420100" y="3149600"/>
          <p14:tracePt t="128157" x="8255000" y="3149600"/>
          <p14:tracePt t="128173" x="8159750" y="3149600"/>
          <p14:tracePt t="128190" x="8147050" y="3149600"/>
          <p14:tracePt t="128241" x="8153400" y="3149600"/>
          <p14:tracePt t="128249" x="8166100" y="3143250"/>
          <p14:tracePt t="128273" x="8204200" y="3143250"/>
          <p14:tracePt t="128290" x="8293100" y="3143250"/>
          <p14:tracePt t="128307" x="8369300" y="3143250"/>
          <p14:tracePt t="128323" x="8464550" y="3143250"/>
          <p14:tracePt t="128340" x="8528050" y="3143250"/>
          <p14:tracePt t="128356" x="8591550" y="3143250"/>
          <p14:tracePt t="128373" x="8616950" y="3143250"/>
          <p14:tracePt t="128390" x="8623300" y="3143250"/>
          <p14:tracePt t="128636" x="8642350" y="3143250"/>
          <p14:tracePt t="128643" x="8667750" y="3130550"/>
          <p14:tracePt t="128656" x="8699500" y="3124200"/>
          <p14:tracePt t="128673" x="8807450" y="3098800"/>
          <p14:tracePt t="128674" x="8877300" y="3086100"/>
          <p14:tracePt t="128689" x="9067800" y="3060700"/>
          <p14:tracePt t="128706" x="9283700" y="3041650"/>
          <p14:tracePt t="128723" x="9461500" y="3016250"/>
          <p14:tracePt t="128740" x="9575800" y="3009900"/>
          <p14:tracePt t="128756" x="9671050" y="3003550"/>
          <p14:tracePt t="128773" x="9721850" y="2997200"/>
          <p14:tracePt t="128790" x="9740900" y="2997200"/>
          <p14:tracePt t="128910" x="9753600" y="2997200"/>
          <p14:tracePt t="128918" x="9766300" y="2997200"/>
          <p14:tracePt t="128940" x="9791700" y="2997200"/>
          <p14:tracePt t="128956" x="9798050" y="2997200"/>
          <p14:tracePt t="128957" x="9798050" y="3003550"/>
          <p14:tracePt t="128973" x="9759950" y="3022600"/>
          <p14:tracePt t="128989" x="9677400" y="3086100"/>
          <p14:tracePt t="129006" x="9613900" y="3124200"/>
          <p14:tracePt t="129023" x="9601200" y="3136900"/>
          <p14:tracePt t="129040" x="9588500" y="3136900"/>
          <p14:tracePt t="129056" x="9550400" y="3155950"/>
          <p14:tracePt t="129073" x="9486900" y="3194050"/>
          <p14:tracePt t="129090" x="9448800" y="3206750"/>
          <p14:tracePt t="129106" x="9404350" y="3219450"/>
          <p14:tracePt t="129123" x="9404350" y="3225800"/>
          <p14:tracePt t="129140" x="9423400" y="3225800"/>
          <p14:tracePt t="129156" x="9486900" y="3225800"/>
          <p14:tracePt t="129173" x="9639300" y="3175000"/>
          <p14:tracePt t="129190" x="9829800" y="3105150"/>
          <p14:tracePt t="129206" x="10109200" y="2971800"/>
          <p14:tracePt t="129223" x="10382250" y="2806700"/>
          <p14:tracePt t="129240" x="10553700" y="2660650"/>
          <p14:tracePt t="129256" x="10718800" y="2463800"/>
          <p14:tracePt t="129273" x="10788650" y="2355850"/>
          <p14:tracePt t="129289" x="10820400" y="2298700"/>
          <p14:tracePt t="129306" x="10820400" y="2260600"/>
          <p14:tracePt t="129323" x="10820400" y="2241550"/>
          <p14:tracePt t="129340" x="10820400" y="2216150"/>
          <p14:tracePt t="129356" x="10820400" y="2197100"/>
          <p14:tracePt t="129373" x="10820400" y="2171700"/>
          <p14:tracePt t="129390" x="10814050" y="2146300"/>
          <p14:tracePt t="129406" x="10801350" y="2133600"/>
          <p14:tracePt t="129423" x="10795000" y="2133600"/>
          <p14:tracePt t="129439" x="10788650" y="2133600"/>
          <p14:tracePt t="129456" x="10775950" y="2133600"/>
          <p14:tracePt t="129473" x="10763250" y="2133600"/>
          <p14:tracePt t="129490" x="10756900" y="2133600"/>
          <p14:tracePt t="129506" x="10750550" y="2133600"/>
          <p14:tracePt t="129523" x="10737850" y="2133600"/>
          <p14:tracePt t="129556" x="10725150" y="2133600"/>
          <p14:tracePt t="129572" x="10718800" y="2133600"/>
          <p14:tracePt t="129590" x="10712450" y="2133600"/>
          <p14:tracePt t="129606" x="10706100" y="2133600"/>
          <p14:tracePt t="129623" x="10699750" y="2133600"/>
          <p14:tracePt t="129640" x="10693400" y="2133600"/>
          <p14:tracePt t="129673" x="10687050" y="2133600"/>
          <p14:tracePt t="129690" x="10680700" y="2133600"/>
          <p14:tracePt t="129706" x="10668000" y="2133600"/>
          <p14:tracePt t="129723" x="10661650" y="2133600"/>
          <p14:tracePt t="129740" x="10655300" y="2133600"/>
          <p14:tracePt t="129773" x="10648950" y="2133600"/>
          <p14:tracePt t="129789" x="10642600" y="2133600"/>
          <p14:tracePt t="129838" x="10636250" y="2133600"/>
          <p14:tracePt t="129862" x="10629900" y="2133600"/>
          <p14:tracePt t="129885" x="10623550" y="2133600"/>
          <p14:tracePt t="129901" x="10617200" y="2133600"/>
          <p14:tracePt t="129926" x="10610850" y="2133600"/>
          <p14:tracePt t="129940" x="10604500" y="2133600"/>
          <p14:tracePt t="129956" x="10598150" y="2133600"/>
          <p14:tracePt t="129963" x="10591800" y="2133600"/>
          <p14:tracePt t="129973" x="10585450" y="2133600"/>
          <p14:tracePt t="129990" x="10572750" y="2133600"/>
          <p14:tracePt t="130006" x="10566400" y="2127250"/>
          <p14:tracePt t="130023" x="10560050" y="2127250"/>
          <p14:tracePt t="130040" x="10541000" y="2127250"/>
          <p14:tracePt t="130056" x="10515600" y="2127250"/>
          <p14:tracePt t="130073" x="10464800" y="2127250"/>
          <p14:tracePt t="130090" x="10375900" y="2127250"/>
          <p14:tracePt t="130106" x="10210800" y="2139950"/>
          <p14:tracePt t="130123" x="10083800" y="2146300"/>
          <p14:tracePt t="130140" x="9886950" y="2171700"/>
          <p14:tracePt t="130157" x="9683750" y="2190750"/>
          <p14:tracePt t="130173" x="9334500" y="2197100"/>
          <p14:tracePt t="130190" x="9023350" y="2197100"/>
          <p14:tracePt t="130206" x="8680450" y="2197100"/>
          <p14:tracePt t="130222" x="8394700" y="2197100"/>
          <p14:tracePt t="130240" x="8299450" y="2190750"/>
          <p14:tracePt t="130256" x="8267700" y="2190750"/>
          <p14:tracePt t="130273" x="8261350" y="2190750"/>
          <p14:tracePt t="130509" x="8255000" y="2190750"/>
          <p14:tracePt t="130522" x="8248650" y="2190750"/>
          <p14:tracePt t="130540" x="8242300" y="2190750"/>
          <p14:tracePt t="130556" x="8235950" y="2190750"/>
          <p14:tracePt t="130573" x="8229600" y="2190750"/>
          <p14:tracePt t="130590" x="8223250" y="2190750"/>
          <p14:tracePt t="130623" x="8216900" y="2190750"/>
          <p14:tracePt t="130656" x="8204200" y="2190750"/>
          <p14:tracePt t="130673" x="8197850" y="2190750"/>
          <p14:tracePt t="130690" x="8178800" y="2203450"/>
          <p14:tracePt t="130706" x="8134350" y="2228850"/>
          <p14:tracePt t="130723" x="8032750" y="2279650"/>
          <p14:tracePt t="130740" x="7874000" y="2343150"/>
          <p14:tracePt t="130756" x="7632700" y="2438400"/>
          <p14:tracePt t="130773" x="7321550" y="2540000"/>
          <p14:tracePt t="130774" x="7181850" y="2578100"/>
          <p14:tracePt t="130790" x="6978650" y="2616200"/>
          <p14:tracePt t="130806" x="6546850" y="2692400"/>
          <p14:tracePt t="130823" x="6369050" y="2724150"/>
          <p14:tracePt t="130840" x="6223000" y="2749550"/>
          <p14:tracePt t="130857" x="6153150" y="2774950"/>
          <p14:tracePt t="130873" x="6121400" y="2787650"/>
          <p14:tracePt t="130890" x="6115050" y="2794000"/>
          <p14:tracePt t="130906" x="6108700" y="2800350"/>
          <p14:tracePt t="130907" x="6108700" y="2806700"/>
          <p14:tracePt t="130923" x="6108700" y="2813050"/>
          <p14:tracePt t="130940" x="6140450" y="2844800"/>
          <p14:tracePt t="130956" x="6235700" y="2863850"/>
          <p14:tracePt t="130973" x="6413500" y="2870200"/>
          <p14:tracePt t="130990" x="6718300" y="2870200"/>
          <p14:tracePt t="131006" x="6959600" y="2870200"/>
          <p14:tracePt t="131023" x="7073900" y="2876550"/>
          <p14:tracePt t="131039" x="7137400" y="2876550"/>
          <p14:tracePt t="131200" x="7143750" y="2876550"/>
          <p14:tracePt t="131207" x="7169150" y="2876550"/>
          <p14:tracePt t="131214" x="7219950" y="2876550"/>
          <p14:tracePt t="131223" x="7251700" y="2876550"/>
          <p14:tracePt t="131240" x="7346950" y="2876550"/>
          <p14:tracePt t="131256" x="7454900" y="2876550"/>
          <p14:tracePt t="131273" x="7550150" y="2876550"/>
          <p14:tracePt t="131289" x="7588250" y="2876550"/>
          <p14:tracePt t="131307" x="7594600" y="2876550"/>
          <p14:tracePt t="131340" x="7569200" y="2876550"/>
          <p14:tracePt t="131356" x="7531100" y="2889250"/>
          <p14:tracePt t="131373" x="7512050" y="2889250"/>
          <p14:tracePt t="131390" x="7480300" y="2901950"/>
          <p14:tracePt t="131406" x="7442200" y="2914650"/>
          <p14:tracePt t="131423" x="7404100" y="2933700"/>
          <p14:tracePt t="131440" x="7372350" y="2940050"/>
          <p14:tracePt t="131456" x="7353300" y="2952750"/>
          <p14:tracePt t="131473" x="7334250" y="2952750"/>
          <p14:tracePt t="131474" x="7321550" y="2952750"/>
          <p14:tracePt t="131490" x="7315200" y="2952750"/>
          <p14:tracePt t="131506" x="7289800" y="2952750"/>
          <p14:tracePt t="131523" x="7283450" y="2952750"/>
          <p14:tracePt t="131540" x="7258050" y="2959100"/>
          <p14:tracePt t="131557" x="7207250" y="2971800"/>
          <p14:tracePt t="131573" x="7137400" y="2990850"/>
          <p14:tracePt t="131590" x="7042150" y="3003550"/>
          <p14:tracePt t="131606" x="6934200" y="3016250"/>
          <p14:tracePt t="131607" x="6877050" y="3016250"/>
          <p14:tracePt t="131623" x="6832600" y="3022600"/>
          <p14:tracePt t="131639" x="6648450" y="3022600"/>
          <p14:tracePt t="131656" x="6470650" y="3022600"/>
          <p14:tracePt t="131673" x="6311900" y="3028950"/>
          <p14:tracePt t="131690" x="6115050" y="3086100"/>
          <p14:tracePt t="131706" x="5969000" y="3130550"/>
          <p14:tracePt t="131723" x="5892800" y="3149600"/>
          <p14:tracePt t="131740" x="5829300" y="3168650"/>
          <p14:tracePt t="131757" x="5803900" y="3168650"/>
          <p14:tracePt t="131773" x="5797550" y="3175000"/>
          <p14:tracePt t="131813" x="5791200" y="3194050"/>
          <p14:tracePt t="131823" x="5778500" y="3225800"/>
          <p14:tracePt t="131840" x="5740400" y="3302000"/>
          <p14:tracePt t="131856" x="5721350" y="3352800"/>
          <p14:tracePt t="131873" x="5708650" y="3397250"/>
          <p14:tracePt t="131890" x="5708650" y="3416300"/>
          <p14:tracePt t="131907" x="5715000" y="3429000"/>
          <p14:tracePt t="131907" x="5734050" y="3435350"/>
          <p14:tracePt t="131923" x="5784850" y="3441700"/>
          <p14:tracePt t="131940" x="6057900" y="3435350"/>
          <p14:tracePt t="131956" x="6223000" y="3390900"/>
          <p14:tracePt t="131973" x="6362700" y="3333750"/>
          <p14:tracePt t="131990" x="6483350" y="3257550"/>
          <p14:tracePt t="132006" x="6648450" y="3130550"/>
          <p14:tracePt t="132023" x="6921500" y="2914650"/>
          <p14:tracePt t="132040" x="7340600" y="2584450"/>
          <p14:tracePt t="132056" x="7867650" y="2178050"/>
          <p14:tracePt t="132073" x="8083550" y="2006600"/>
          <p14:tracePt t="132090" x="8274050" y="1879600"/>
          <p14:tracePt t="132106" x="8394700" y="1822450"/>
          <p14:tracePt t="132123" x="8483600" y="1758950"/>
          <p14:tracePt t="132140" x="8566150" y="1714500"/>
          <p14:tracePt t="132156" x="8699500" y="1657350"/>
          <p14:tracePt t="132173" x="8832850" y="1625600"/>
          <p14:tracePt t="132190" x="8934450" y="1612900"/>
          <p14:tracePt t="132190" x="8985250" y="1612900"/>
          <p14:tracePt t="132206" x="9099550" y="1600200"/>
          <p14:tracePt t="132223" x="9264650" y="1600200"/>
          <p14:tracePt t="132240" x="9486900" y="1593850"/>
          <p14:tracePt t="132256" x="9944100" y="1568450"/>
          <p14:tracePt t="132273" x="10274300" y="1555750"/>
          <p14:tracePt t="132289" x="10528300" y="1543050"/>
          <p14:tracePt t="132306" x="10648950" y="1536700"/>
          <p14:tracePt t="132323" x="10706100" y="1536700"/>
          <p14:tracePt t="132324" x="10718800" y="1536700"/>
          <p14:tracePt t="132339" x="10737850" y="1536700"/>
          <p14:tracePt t="132356" x="10744200" y="1543050"/>
          <p14:tracePt t="132373" x="10756900" y="1574800"/>
          <p14:tracePt t="132390" x="10763250" y="1587500"/>
          <p14:tracePt t="132406" x="10769600" y="1600200"/>
          <p14:tracePt t="132423" x="10775950" y="1625600"/>
          <p14:tracePt t="132440" x="10782300" y="1644650"/>
          <p14:tracePt t="132456" x="10807700" y="1676400"/>
          <p14:tracePt t="132473" x="10845800" y="1701800"/>
          <p14:tracePt t="132489" x="10909300" y="1727200"/>
          <p14:tracePt t="132506" x="10922000" y="1727200"/>
          <p14:tracePt t="132568" x="10915650" y="1727200"/>
          <p14:tracePt t="132575" x="10896600" y="1733550"/>
          <p14:tracePt t="132582" x="10858500" y="1739900"/>
          <p14:tracePt t="132607" x="10693400" y="1784350"/>
          <p14:tracePt t="132623" x="10077450" y="1866900"/>
          <p14:tracePt t="132640" x="9601200" y="1911350"/>
          <p14:tracePt t="132657" x="9404350" y="1924050"/>
          <p14:tracePt t="132673" x="9359900" y="1936750"/>
          <p14:tracePt t="132706" x="9404350" y="1962150"/>
          <p14:tracePt t="132723" x="9715500" y="2006600"/>
          <p14:tracePt t="132740" x="10134600" y="2012950"/>
          <p14:tracePt t="132757" x="10598150" y="2057400"/>
          <p14:tracePt t="132757" x="10788650" y="2057400"/>
          <p14:tracePt t="132773" x="11010900" y="2063750"/>
          <p14:tracePt t="132789" x="11061700" y="2063750"/>
          <p14:tracePt t="132806" x="11068050" y="2063750"/>
          <p14:tracePt t="132823" x="11049000" y="2063750"/>
          <p14:tracePt t="132840" x="10979150" y="2076450"/>
          <p14:tracePt t="132856" x="10852150" y="2095500"/>
          <p14:tracePt t="132873" x="10750550" y="2101850"/>
          <p14:tracePt t="132889" x="10674350" y="2101850"/>
          <p14:tracePt t="132907" x="10617200" y="2101850"/>
          <p14:tracePt t="132923" x="10579100" y="2108200"/>
          <p14:tracePt t="132940" x="10547350" y="2114550"/>
          <p14:tracePt t="132956" x="10502900" y="2120900"/>
          <p14:tracePt t="132973" x="10464800" y="2127250"/>
          <p14:tracePt t="132990" x="10433050" y="2139950"/>
          <p14:tracePt t="133006" x="10420350" y="2139950"/>
          <p14:tracePt t="133023" x="10414000" y="2139950"/>
          <p14:tracePt t="133039" x="10414000" y="2146300"/>
          <p14:tracePt t="133300" x="10407650" y="2139950"/>
          <p14:tracePt t="133306" x="10401300" y="2120900"/>
          <p14:tracePt t="133323" x="10388600" y="2095500"/>
          <p14:tracePt t="133324" x="10375900" y="2076450"/>
          <p14:tracePt t="133340" x="10337800" y="2006600"/>
          <p14:tracePt t="133356" x="10299700" y="1955800"/>
          <p14:tracePt t="133373" x="10287000" y="1936750"/>
          <p14:tracePt t="133433" x="10293350" y="1930400"/>
          <p14:tracePt t="133441" x="10331450" y="1917700"/>
          <p14:tracePt t="133451" x="10388600" y="1905000"/>
          <p14:tracePt t="133473" x="10769600" y="1892300"/>
          <p14:tracePt t="133490" x="11068050" y="1879600"/>
          <p14:tracePt t="133506" x="11226800" y="1879600"/>
          <p14:tracePt t="133523" x="11309350" y="1873250"/>
          <p14:tracePt t="133540" x="11322050" y="1873250"/>
          <p14:tracePt t="133639" x="11315700" y="1873250"/>
          <p14:tracePt t="133653" x="11309350" y="1873250"/>
          <p14:tracePt t="133669" x="11303000" y="1873250"/>
          <p14:tracePt t="133693" x="11296650" y="1873250"/>
          <p14:tracePt t="133706" x="11290300" y="1873250"/>
          <p14:tracePt t="133723" x="11283950" y="1873250"/>
          <p14:tracePt t="133740" x="11277600" y="1873250"/>
          <p14:tracePt t="133756" x="11258550" y="1873250"/>
          <p14:tracePt t="133773" x="11239500" y="1866900"/>
          <p14:tracePt t="133789" x="11220450" y="1866900"/>
          <p14:tracePt t="133806" x="11201400" y="1866900"/>
          <p14:tracePt t="133823" x="11182350" y="1866900"/>
          <p14:tracePt t="133839" x="11163300" y="1866900"/>
          <p14:tracePt t="133857" x="11156950" y="1866900"/>
          <p14:tracePt t="133873" x="11150600" y="1866900"/>
          <p14:tracePt t="133889" x="11144250" y="1866900"/>
          <p14:tracePt t="134134" x="11137900" y="1866900"/>
          <p14:tracePt t="134166" x="11131550" y="1866900"/>
          <p14:tracePt t="134921" x="11125200" y="1860550"/>
          <p14:tracePt t="134927" x="11118850" y="1860550"/>
          <p14:tracePt t="134939" x="11099800" y="1854200"/>
          <p14:tracePt t="134956" x="10928350" y="1873250"/>
          <p14:tracePt t="134973" x="10420350" y="1917700"/>
          <p14:tracePt t="134990" x="9645650" y="1930400"/>
          <p14:tracePt t="135006" x="7766050" y="2216150"/>
          <p14:tracePt t="135023" x="6184900" y="2527300"/>
          <p14:tracePt t="135040" x="4648200" y="2940050"/>
          <p14:tracePt t="135057" x="3587750" y="3390900"/>
          <p14:tracePt t="135073" x="3079750" y="3784600"/>
          <p14:tracePt t="135090" x="2971800" y="4013200"/>
          <p14:tracePt t="135106" x="2990850" y="4165600"/>
          <p14:tracePt t="135123" x="3073400" y="4292600"/>
          <p14:tracePt t="135124" x="3124200" y="4337050"/>
          <p14:tracePt t="135140" x="3168650" y="4362450"/>
          <p14:tracePt t="135156" x="3276600" y="4375150"/>
          <p14:tracePt t="135173" x="3321050" y="4362450"/>
          <p14:tracePt t="135190" x="3365500" y="4343400"/>
          <p14:tracePt t="135206" x="3371850" y="4324350"/>
          <p14:tracePt t="135223" x="3365500" y="4298950"/>
          <p14:tracePt t="135239" x="3327400" y="4254500"/>
          <p14:tracePt t="135257" x="3282950" y="4229100"/>
          <p14:tracePt t="135273" x="3263900" y="4229100"/>
          <p14:tracePt t="135274" x="3257550" y="4229100"/>
          <p14:tracePt t="135290" x="3257550" y="4241800"/>
          <p14:tracePt t="135306" x="3270250" y="4273550"/>
          <p14:tracePt t="135323" x="3308350" y="4337050"/>
          <p14:tracePt t="135340" x="3365500" y="4394200"/>
          <p14:tracePt t="135356" x="3448050" y="4432300"/>
          <p14:tracePt t="135373" x="3543300" y="4451350"/>
          <p14:tracePt t="135390" x="3721100" y="4445000"/>
          <p14:tracePt t="135406" x="3829050" y="4419600"/>
          <p14:tracePt t="135423" x="3892550" y="4387850"/>
          <p14:tracePt t="135423" x="3898900" y="4368800"/>
          <p14:tracePt t="135440" x="3898900" y="4337050"/>
          <p14:tracePt t="135456" x="3898900" y="4311650"/>
          <p14:tracePt t="135473" x="3879850" y="4273550"/>
          <p14:tracePt t="135490" x="3848100" y="4254500"/>
          <p14:tracePt t="135506" x="3752850" y="4248150"/>
          <p14:tracePt t="135523" x="3651250" y="4298950"/>
          <p14:tracePt t="135540" x="3581400" y="4432300"/>
          <p14:tracePt t="135557" x="3562350" y="4673600"/>
          <p14:tracePt t="135557" x="3562350" y="4775200"/>
          <p14:tracePt t="135573" x="3625850" y="4991100"/>
          <p14:tracePt t="135590" x="3790950" y="5175250"/>
          <p14:tracePt t="135606" x="4038600" y="5257800"/>
          <p14:tracePt t="135623" x="4286250" y="5257800"/>
          <p14:tracePt t="135640" x="4432300" y="5181600"/>
          <p14:tracePt t="135657" x="4483100" y="5067300"/>
          <p14:tracePt t="135673" x="4483100" y="4883150"/>
          <p14:tracePt t="135690" x="4387850" y="4660900"/>
          <p14:tracePt t="135690" x="4311650" y="4565650"/>
          <p14:tracePt t="135706" x="4267200" y="4514850"/>
          <p14:tracePt t="135723" x="4121150" y="4419600"/>
          <p14:tracePt t="135740" x="4076700" y="4419600"/>
          <p14:tracePt t="135756" x="4057650" y="4432300"/>
          <p14:tracePt t="135773" x="4044950" y="4508500"/>
          <p14:tracePt t="135789" x="4057650" y="4667250"/>
          <p14:tracePt t="135807" x="4089400" y="4806950"/>
          <p14:tracePt t="135823" x="4152900" y="4883150"/>
          <p14:tracePt t="135840" x="4222750" y="4914900"/>
          <p14:tracePt t="135856" x="4349750" y="4908550"/>
          <p14:tracePt t="135873" x="4451350" y="4851400"/>
          <p14:tracePt t="135890" x="4527550" y="4787900"/>
          <p14:tracePt t="135907" x="4552950" y="4743450"/>
          <p14:tracePt t="135923" x="4565650" y="4730750"/>
          <p14:tracePt t="135940" x="4584700" y="4730750"/>
          <p14:tracePt t="135956" x="4641850" y="4762500"/>
          <p14:tracePt t="135973" x="4768850" y="4806950"/>
          <p14:tracePt t="135990" x="4946650" y="4832350"/>
          <p14:tracePt t="135991" x="5111750" y="4832350"/>
          <p14:tracePt t="136006" x="5403850" y="4832350"/>
          <p14:tracePt t="136023" x="5791200" y="4819650"/>
          <p14:tracePt t="136040" x="6051550" y="4743450"/>
          <p14:tracePt t="136056" x="6280150" y="4629150"/>
          <p14:tracePt t="136073" x="6445250" y="4489450"/>
          <p14:tracePt t="136090" x="6515100" y="4368800"/>
          <p14:tracePt t="136107" x="6534150" y="4260850"/>
          <p14:tracePt t="136123" x="6527800" y="4184650"/>
          <p14:tracePt t="136140" x="6502400" y="4140200"/>
          <p14:tracePt t="136156" x="6496050" y="4127500"/>
          <p14:tracePt t="136189" x="6502400" y="4133850"/>
          <p14:tracePt t="136206" x="6553200" y="4210050"/>
          <p14:tracePt t="136223" x="6686550" y="4311650"/>
          <p14:tracePt t="136240" x="6972300" y="4419600"/>
          <p14:tracePt t="136256" x="7334250" y="4464050"/>
          <p14:tracePt t="136273" x="7556500" y="4445000"/>
          <p14:tracePt t="136289" x="7581900" y="4425950"/>
          <p14:tracePt t="136306" x="7562850" y="4394200"/>
          <p14:tracePt t="136323" x="7448550" y="4349750"/>
          <p14:tracePt t="136340" x="7239000" y="4337050"/>
          <p14:tracePt t="136357" x="7067550" y="4343400"/>
          <p14:tracePt t="136373" x="6959600" y="4419600"/>
          <p14:tracePt t="136390" x="6819900" y="4584700"/>
          <p14:tracePt t="136407" x="6648450" y="4933950"/>
          <p14:tracePt t="136407" x="6610350" y="5105400"/>
          <p14:tracePt t="136423" x="6604000" y="5492750"/>
          <p14:tracePt t="136440" x="6673850" y="5746750"/>
          <p14:tracePt t="136456" x="6794500" y="5975350"/>
          <p14:tracePt t="136473" x="6889750" y="6089650"/>
          <p14:tracePt t="136490" x="6978650" y="6140450"/>
          <p14:tracePt t="136506" x="7086600" y="6146800"/>
          <p14:tracePt t="136523" x="7188200" y="6070600"/>
          <p14:tracePt t="136540" x="7353300" y="5905500"/>
          <p14:tracePt t="136556" x="7721600" y="5429250"/>
          <p14:tracePt t="136573" x="7905750" y="5181600"/>
          <p14:tracePt t="136590" x="8026400" y="4997450"/>
          <p14:tracePt t="136607" x="8045450" y="4927600"/>
          <p14:tracePt t="136623" x="8045450" y="4895850"/>
          <p14:tracePt t="136640" x="7969250" y="4845050"/>
          <p14:tracePt t="136656" x="7848600" y="4794250"/>
          <p14:tracePt t="136673" x="7683500" y="4781550"/>
          <p14:tracePt t="136690" x="7562850" y="4781550"/>
          <p14:tracePt t="136706" x="7493000" y="4819650"/>
          <p14:tracePt t="136723" x="7486650" y="4819650"/>
          <p14:tracePt t="136904" x="7480300" y="4819650"/>
          <p14:tracePt t="136910" x="7423150" y="4819650"/>
          <p14:tracePt t="136923" x="7416800" y="4819650"/>
          <p14:tracePt t="136940" x="7410450" y="4819650"/>
          <p14:tracePt t="136956" x="7397750" y="4813300"/>
          <p14:tracePt t="136973" x="7334250" y="4762500"/>
          <p14:tracePt t="136974" x="7334250" y="4730750"/>
          <p14:tracePt t="136990" x="7372350" y="4648200"/>
          <p14:tracePt t="137006" x="7594600" y="4451350"/>
          <p14:tracePt t="137023" x="7943850" y="4216400"/>
          <p14:tracePt t="137039" x="8331200" y="3905250"/>
          <p14:tracePt t="137056" x="8801100" y="3467100"/>
          <p14:tracePt t="137073" x="9232900" y="3054350"/>
          <p14:tracePt t="137089" x="9563100" y="2679700"/>
          <p14:tracePt t="137107" x="9861550" y="2279650"/>
          <p14:tracePt t="137123" x="10001250" y="2095500"/>
          <p14:tracePt t="137140" x="10052050" y="1955800"/>
          <p14:tracePt t="137156" x="10052050" y="1924050"/>
          <p14:tracePt t="137173" x="10007600" y="1847850"/>
          <p14:tracePt t="137190" x="9937750" y="1778000"/>
          <p14:tracePt t="137206" x="9867900" y="1720850"/>
          <p14:tracePt t="137223" x="9848850" y="1701800"/>
          <p14:tracePt t="137239" x="9848850" y="1695450"/>
          <p14:tracePt t="137256" x="9836150" y="1676400"/>
          <p14:tracePt t="137258" x="9836150" y="1663700"/>
          <p14:tracePt t="137273" x="9810750" y="1638300"/>
          <p14:tracePt t="137290" x="9785350" y="1593850"/>
          <p14:tracePt t="137306" x="9740900" y="1562100"/>
          <p14:tracePt t="137323" x="9702800" y="1562100"/>
          <p14:tracePt t="137340" x="9683750" y="1562100"/>
          <p14:tracePt t="137357" x="9671050" y="1562100"/>
          <p14:tracePt t="137373" x="9652000" y="1568450"/>
          <p14:tracePt t="137390" x="9607550" y="1606550"/>
          <p14:tracePt t="137406" x="9505950" y="1682750"/>
          <p14:tracePt t="137423" x="9423400" y="1739900"/>
          <p14:tracePt t="137440" x="9334500" y="1803400"/>
          <p14:tracePt t="137456" x="9251950" y="1847850"/>
          <p14:tracePt t="137473" x="9175750" y="1898650"/>
          <p14:tracePt t="137490" x="9105900" y="1936750"/>
          <p14:tracePt t="137507" x="9042400" y="1962150"/>
          <p14:tracePt t="137523" x="8997950" y="1987550"/>
          <p14:tracePt t="137540" x="8947150" y="2006600"/>
          <p14:tracePt t="137541" x="8928100" y="2012950"/>
          <p14:tracePt t="137556" x="8883650" y="2038350"/>
          <p14:tracePt t="137573" x="8858250" y="2051050"/>
          <p14:tracePt t="137590" x="8839200" y="2063750"/>
          <p14:tracePt t="137606" x="8832850" y="2063750"/>
          <p14:tracePt t="137623" x="8820150" y="2063750"/>
          <p14:tracePt t="137640" x="8813800" y="2063750"/>
          <p14:tracePt t="137656" x="8807450" y="2063750"/>
          <p14:tracePt t="137673" x="8801100" y="2063750"/>
          <p14:tracePt t="137689" x="8794750" y="2063750"/>
          <p14:tracePt t="137706" x="8788400" y="2063750"/>
          <p14:tracePt t="137723" x="8782050" y="2063750"/>
          <p14:tracePt t="137740" x="8769350" y="2063750"/>
          <p14:tracePt t="137756" x="8756650" y="2063750"/>
          <p14:tracePt t="137773" x="8750300" y="2063750"/>
          <p14:tracePt t="137894" x="8763000" y="2063750"/>
          <p14:tracePt t="137901" x="8788400" y="2063750"/>
          <p14:tracePt t="137910" x="8807450" y="2063750"/>
          <p14:tracePt t="137923" x="8826500" y="2063750"/>
          <p14:tracePt t="137940" x="8909050" y="2063750"/>
          <p14:tracePt t="137956" x="8991600" y="2063750"/>
          <p14:tracePt t="137973" x="9163050" y="2063750"/>
          <p14:tracePt t="137990" x="9264650" y="2063750"/>
          <p14:tracePt t="138006" x="9315450" y="2063750"/>
          <p14:tracePt t="138023" x="9334500" y="2063750"/>
          <p14:tracePt t="138815" x="9353550" y="2120900"/>
          <p14:tracePt t="138824" x="9353550" y="2133600"/>
          <p14:tracePt t="138840" x="9480550" y="2482850"/>
          <p14:tracePt t="138856" x="9683750" y="2870200"/>
          <p14:tracePt t="138873" x="9867900" y="3187700"/>
          <p14:tracePt t="138890" x="10102850" y="3536950"/>
          <p14:tracePt t="138906" x="10318750" y="3778250"/>
          <p14:tracePt t="138923" x="10452100" y="3892550"/>
          <p14:tracePt t="138940" x="10534650" y="3949700"/>
          <p14:tracePt t="138956" x="10566400" y="3962400"/>
          <p14:tracePt t="138973" x="10591800" y="3968750"/>
          <p14:tracePt t="138991" x="10636250" y="3987800"/>
          <p14:tracePt t="139006" x="10718800" y="3981450"/>
          <p14:tracePt t="139023" x="10814050" y="3968750"/>
          <p14:tracePt t="139040" x="10896600" y="3962400"/>
          <p14:tracePt t="139057" x="10960100" y="3962400"/>
          <p14:tracePt t="139073" x="10998200" y="3956050"/>
          <p14:tracePt t="139089" x="11004550" y="3956050"/>
          <p14:tracePt t="139200" x="10998200" y="3949700"/>
          <p14:tracePt t="139215" x="10985500" y="3949700"/>
          <p14:tracePt t="139230" x="10979150" y="3949700"/>
          <p14:tracePt t="139239" x="10972800" y="3949700"/>
          <p14:tracePt t="139247" x="10966450" y="3949700"/>
          <p14:tracePt t="139256" x="10966450" y="3943350"/>
          <p14:tracePt t="139273" x="10966450" y="3937000"/>
          <p14:tracePt t="139290" x="10966450" y="3930650"/>
          <p14:tracePt t="139306" x="10972800" y="3917950"/>
          <p14:tracePt t="139323" x="10985500" y="3911600"/>
          <p14:tracePt t="139340" x="10991850" y="3911600"/>
          <p14:tracePt t="139356" x="10998200" y="3905250"/>
          <p14:tracePt t="139390" x="10998200" y="3898900"/>
          <p14:tracePt t="139429" x="10998200" y="3892550"/>
          <p14:tracePt t="139456" x="10991850" y="3886200"/>
          <p14:tracePt t="139473" x="10979150" y="3879850"/>
          <p14:tracePt t="139490" x="10966450" y="3879850"/>
          <p14:tracePt t="139507" x="10960100" y="3879850"/>
          <p14:tracePt t="139507" x="10953750" y="3879850"/>
          <p14:tracePt t="139522" x="10947400" y="3879850"/>
          <p14:tracePt t="140589" x="10928350" y="3879850"/>
          <p14:tracePt t="140593" x="10896600" y="3879850"/>
          <p14:tracePt t="140606" x="10845800" y="3879850"/>
          <p14:tracePt t="140623" x="10579100" y="3886200"/>
          <p14:tracePt t="140640" x="10261600" y="3879850"/>
          <p14:tracePt t="140656" x="9950450" y="3879850"/>
          <p14:tracePt t="140673" x="9632950" y="3886200"/>
          <p14:tracePt t="140690" x="9340850" y="3886200"/>
          <p14:tracePt t="140706" x="9004300" y="3892550"/>
          <p14:tracePt t="140723" x="8642350" y="3905250"/>
          <p14:tracePt t="140740" x="8280400" y="3943350"/>
          <p14:tracePt t="140757" x="7962900" y="3962400"/>
          <p14:tracePt t="140758" x="7861300" y="3981450"/>
          <p14:tracePt t="140773" x="7747000" y="3987800"/>
          <p14:tracePt t="140789" x="7715250" y="3987800"/>
          <p14:tracePt t="140807" x="7721600" y="3987800"/>
          <p14:tracePt t="140823" x="7823200" y="3987800"/>
          <p14:tracePt t="140840" x="8007350" y="3987800"/>
          <p14:tracePt t="140857" x="8026400" y="3987800"/>
          <p14:tracePt t="140899" x="8032750" y="3987800"/>
          <p14:tracePt t="141145" x="8039100" y="3987800"/>
          <p14:tracePt t="141239" x="8039100" y="3981450"/>
          <p14:tracePt t="141398" x="8039100" y="3975100"/>
          <p14:tracePt t="141420" x="8039100" y="3968750"/>
          <p14:tracePt t="142343" x="8026400" y="3968750"/>
          <p14:tracePt t="142356" x="7956550" y="3975100"/>
          <p14:tracePt t="142373" x="7924800" y="3962400"/>
          <p14:tracePt t="142720" x="7931150" y="3962400"/>
          <p14:tracePt t="142727" x="7937500" y="3962400"/>
          <p14:tracePt t="142740" x="7956550" y="3962400"/>
          <p14:tracePt t="142757" x="7994650" y="3962400"/>
          <p14:tracePt t="142773" x="8051800" y="3962400"/>
          <p14:tracePt t="142789" x="8102600" y="3962400"/>
          <p14:tracePt t="142806" x="8197850" y="3962400"/>
          <p14:tracePt t="142823" x="8293100" y="3975100"/>
          <p14:tracePt t="142840" x="8439150" y="3987800"/>
          <p14:tracePt t="142856" x="8591550" y="3987800"/>
          <p14:tracePt t="142872" x="8718550" y="3987800"/>
          <p14:tracePt t="142889" x="8845550" y="3987800"/>
          <p14:tracePt t="142906" x="8915400" y="3987800"/>
          <p14:tracePt t="142923" x="8959850" y="3987800"/>
          <p14:tracePt t="142924" x="8978900" y="3987800"/>
          <p14:tracePt t="142940" x="9004300" y="3987800"/>
          <p14:tracePt t="142956" x="9067800" y="3987800"/>
          <p14:tracePt t="142973" x="9118600" y="3987800"/>
          <p14:tracePt t="142989" x="9163050" y="3987800"/>
          <p14:tracePt t="143006" x="9239250" y="3975100"/>
          <p14:tracePt t="143023" x="9309100" y="3968750"/>
          <p14:tracePt t="143039" x="9359900" y="3943350"/>
          <p14:tracePt t="143057" x="9410700" y="3898900"/>
          <p14:tracePt t="143073" x="9461500" y="3841750"/>
          <p14:tracePt t="143074" x="9493250" y="3778250"/>
          <p14:tracePt t="143089" x="9550400" y="3676650"/>
          <p14:tracePt t="143106" x="9588500" y="3517900"/>
          <p14:tracePt t="143123" x="9626600" y="3327400"/>
          <p14:tracePt t="143140" x="9658350" y="3124200"/>
          <p14:tracePt t="143156" x="9664700" y="2774950"/>
          <p14:tracePt t="143173" x="9652000" y="2406650"/>
          <p14:tracePt t="143190" x="9486900" y="1739900"/>
          <p14:tracePt t="143206" x="9093200" y="882650"/>
          <p14:tracePt t="143207" x="8794750" y="488950"/>
          <p14:tracePt t="143223" x="8001000" y="0"/>
          <p14:tracePt t="143240" x="6927850" y="0"/>
          <p14:tracePt t="143256" x="5607050" y="0"/>
          <p14:tracePt t="143273" x="4038600" y="0"/>
          <p14:tracePt t="143289" x="2273300" y="0"/>
          <p14:tracePt t="143307" x="228600" y="114300"/>
          <p14:tracePt t="143325" x="10552113" y="7938"/>
          <p14:tracePt t="143333" x="9312275" y="458788"/>
          <p14:tracePt t="143340" x="8240713" y="866775"/>
          <p14:tracePt t="143349" x="7315200" y="1249363"/>
          <p14:tracePt t="143356" x="6610350" y="1665288"/>
          <p14:tracePt t="143364" x="6194425" y="2039938"/>
          <p14:tracePt t="143371" x="5921375" y="2362200"/>
          <p14:tracePt t="143380" x="5794375" y="2719388"/>
          <p14:tracePt t="143387" x="5743575" y="3000375"/>
          <p14:tracePt t="143396" x="5743575" y="3254375"/>
          <p14:tracePt t="143404" x="5819775" y="3517900"/>
          <p14:tracePt t="143413" x="5946775" y="3773488"/>
          <p14:tracePt t="143418" x="6167438" y="4062413"/>
          <p14:tracePt t="143427" x="6430963" y="4257675"/>
          <p14:tracePt t="143435" x="6856413" y="4478338"/>
          <p14:tracePt t="143443" x="7229475" y="4589463"/>
          <p14:tracePt t="143451" x="7596188" y="4648200"/>
          <p14:tracePt t="143459" x="8070850" y="4708525"/>
          <p14:tracePt t="143467" x="8121650" y="4708525"/>
          <p14:tracePt t="143570" x="8174038" y="4708525"/>
          <p14:tracePt t="143577" x="8189913" y="4708525"/>
          <p14:tracePt t="143585" x="8207375" y="4673600"/>
          <p14:tracePt t="143593" x="8199438" y="4614863"/>
          <p14:tracePt t="143601" x="8121650" y="4478338"/>
          <p14:tracePt t="143607" x="8045450" y="4333875"/>
          <p14:tracePt t="143615" x="7969250" y="4232275"/>
          <p14:tracePt t="143623" x="7867650" y="4087813"/>
          <p14:tracePt t="143632" x="7740650" y="3935413"/>
          <p14:tracePt t="143641" x="7604125" y="3798888"/>
          <p14:tracePt t="143648" x="7366000" y="3629025"/>
          <p14:tracePt t="143656" x="7213600" y="3527425"/>
          <p14:tracePt t="143664" x="7112000" y="3449638"/>
          <p14:tracePt t="143671" x="7008813" y="3382963"/>
          <p14:tracePt t="143679" x="6958013" y="3330575"/>
          <p14:tracePt t="143687" x="6907213" y="3297238"/>
          <p14:tracePt t="143694" x="6864350" y="3271838"/>
          <p14:tracePt t="143703" x="6823075" y="3246438"/>
          <p14:tracePt t="143711" x="6780213" y="3211513"/>
          <p14:tracePt t="143719" x="6711950" y="3203575"/>
          <p14:tracePt t="143728" x="6661150" y="3195638"/>
          <p14:tracePt t="143734" x="6575425" y="3170238"/>
          <p14:tracePt t="143742" x="6491288" y="3160713"/>
          <p14:tracePt t="143750" x="6415088" y="3144838"/>
          <p14:tracePt t="143758" x="6389688" y="3135313"/>
          <p14:tracePt t="143766" x="6372225" y="3119438"/>
          <p14:tracePt t="143796" x="6354763" y="3094038"/>
          <p14:tracePt t="143804" x="6354763" y="3084513"/>
          <p14:tracePt t="143813" x="6329363" y="3059113"/>
          <p14:tracePt t="143821" x="6278563" y="3008313"/>
          <p14:tracePt t="143829" x="6245225" y="2982913"/>
          <p14:tracePt t="143837" x="6159500" y="2932113"/>
          <p14:tracePt t="143845" x="6100763" y="2906713"/>
          <p14:tracePt t="143852" x="6024563" y="2855913"/>
          <p14:tracePt t="143860" x="5989638" y="2820988"/>
          <p14:tracePt t="143868" x="5938838" y="2805113"/>
          <p14:tracePt t="143876" x="5819775" y="2744788"/>
          <p14:tracePt t="143884" x="5718175" y="2693988"/>
          <p14:tracePt t="143891" x="5530850" y="2643188"/>
          <p14:tracePt t="143907" x="4800600" y="2397125"/>
          <p14:tracePt t="143914" x="4384675" y="2227263"/>
          <p14:tracePt t="143923" x="3832225" y="1989138"/>
          <p14:tracePt t="143931" x="3406775" y="1741488"/>
          <p14:tracePt t="143939" x="2973388" y="1477963"/>
          <p14:tracePt t="143947" x="2600325" y="1223963"/>
          <p14:tracePt t="143955" x="2141538" y="909638"/>
          <p14:tracePt t="143963" x="1843088" y="646113"/>
          <p14:tracePt t="143970" x="1571625" y="407988"/>
          <p14:tracePt t="143978" x="1308100" y="13652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CCC9C-7535-DE1E-41B0-C963470B9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IN" dirty="0"/>
              <a:t>Real-Time Requirements -1Hz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D7D3E-492A-D008-1F8F-BFB3F7575496}"/>
              </a:ext>
            </a:extLst>
          </p:cNvPr>
          <p:cNvSpPr txBox="1"/>
          <p:nvPr/>
        </p:nvSpPr>
        <p:spPr>
          <a:xfrm>
            <a:off x="541867" y="1540933"/>
            <a:ext cx="5469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S1 – Read Frames </a:t>
            </a:r>
          </a:p>
          <a:p>
            <a:r>
              <a:rPr lang="en-IN" dirty="0"/>
              <a:t>S2 – Process Frames</a:t>
            </a:r>
          </a:p>
          <a:p>
            <a:r>
              <a:rPr lang="en-IN" dirty="0"/>
              <a:t>S3 -  Store Frames</a:t>
            </a:r>
          </a:p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E1E992-E5CD-7211-2FAA-17B7EB9C0F76}"/>
              </a:ext>
            </a:extLst>
          </p:cNvPr>
          <p:cNvSpPr txBox="1"/>
          <p:nvPr/>
        </p:nvSpPr>
        <p:spPr>
          <a:xfrm>
            <a:off x="4343400" y="2192867"/>
            <a:ext cx="35390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b="1" dirty="0"/>
          </a:p>
          <a:p>
            <a:r>
              <a:rPr lang="en-IN" b="1" dirty="0"/>
              <a:t>S2- Process Frames</a:t>
            </a:r>
          </a:p>
          <a:p>
            <a:r>
              <a:rPr lang="en-IN" dirty="0"/>
              <a:t>T- Request rate  = 1000ms</a:t>
            </a:r>
          </a:p>
          <a:p>
            <a:r>
              <a:rPr lang="en-IN" dirty="0"/>
              <a:t>C – Capacity       = 100ms</a:t>
            </a:r>
          </a:p>
          <a:p>
            <a:r>
              <a:rPr lang="en-IN" dirty="0"/>
              <a:t>D- Deadline        = 1000ms</a:t>
            </a:r>
            <a:endParaRPr lang="en-IN" b="1" dirty="0"/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36E9A5-2A63-BE75-155F-C1BF9071C466}"/>
              </a:ext>
            </a:extLst>
          </p:cNvPr>
          <p:cNvSpPr txBox="1"/>
          <p:nvPr/>
        </p:nvSpPr>
        <p:spPr>
          <a:xfrm>
            <a:off x="524933" y="2196237"/>
            <a:ext cx="353906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r>
              <a:rPr lang="en-IN" b="1" dirty="0"/>
              <a:t>S1 – Read Frames</a:t>
            </a:r>
          </a:p>
          <a:p>
            <a:r>
              <a:rPr lang="en-IN" dirty="0"/>
              <a:t>T- Request rate  = 400ms</a:t>
            </a:r>
          </a:p>
          <a:p>
            <a:r>
              <a:rPr lang="en-IN" dirty="0"/>
              <a:t>C – Capacity       = 100ms</a:t>
            </a:r>
          </a:p>
          <a:p>
            <a:r>
              <a:rPr lang="en-IN" dirty="0"/>
              <a:t>D- Deadline        = 400ms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E5D6B2-9A24-F70C-FAAA-DF713A560B00}"/>
              </a:ext>
            </a:extLst>
          </p:cNvPr>
          <p:cNvSpPr txBox="1"/>
          <p:nvPr/>
        </p:nvSpPr>
        <p:spPr>
          <a:xfrm>
            <a:off x="8288868" y="2201334"/>
            <a:ext cx="35390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b="1" dirty="0"/>
          </a:p>
          <a:p>
            <a:r>
              <a:rPr lang="en-IN" b="1" dirty="0"/>
              <a:t>S3- Store Frames</a:t>
            </a:r>
          </a:p>
          <a:p>
            <a:r>
              <a:rPr lang="en-IN" dirty="0"/>
              <a:t>Best Effort,</a:t>
            </a:r>
          </a:p>
          <a:p>
            <a:r>
              <a:rPr lang="en-IN" dirty="0"/>
              <a:t>SCHED_OTHER Service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DA9815-3797-6D3F-719D-561ED5D2A2E9}"/>
              </a:ext>
            </a:extLst>
          </p:cNvPr>
          <p:cNvSpPr txBox="1"/>
          <p:nvPr/>
        </p:nvSpPr>
        <p:spPr>
          <a:xfrm>
            <a:off x="534377" y="6070275"/>
            <a:ext cx="1557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highlight>
                  <a:srgbClr val="FFFF00"/>
                </a:highlight>
              </a:rPr>
              <a:t>Tick is : 100ms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00B3C6-137D-54C7-4682-AA6389DE0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876" y="3843179"/>
            <a:ext cx="10330962" cy="201385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C73F52E-613E-AC60-68E7-4F28779EF3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714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507"/>
    </mc:Choice>
    <mc:Fallback xmlns="">
      <p:transition spd="slow" advTm="99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5" x="2774950" y="6851650"/>
          <p14:tracePt t="258" x="2781300" y="6851650"/>
          <p14:tracePt t="264" x="2787650" y="6851650"/>
          <p14:tracePt t="286" x="2832100" y="6851650"/>
          <p14:tracePt t="302" x="2933700" y="6794500"/>
          <p14:tracePt t="319" x="3168650" y="6667500"/>
          <p14:tracePt t="320" x="3333750" y="6572250"/>
          <p14:tracePt t="335" x="3587750" y="6426200"/>
          <p14:tracePt t="352" x="4229100" y="5969000"/>
          <p14:tracePt t="368" x="4597400" y="5778500"/>
          <p14:tracePt t="385" x="4972050" y="5638800"/>
          <p14:tracePt t="402" x="5162550" y="5607050"/>
          <p14:tracePt t="419" x="5226050" y="5607050"/>
          <p14:tracePt t="435" x="5251450" y="5619750"/>
          <p14:tracePt t="452" x="5245100" y="5645150"/>
          <p14:tracePt t="468" x="5181600" y="5702300"/>
          <p14:tracePt t="485" x="5099050" y="5784850"/>
          <p14:tracePt t="502" x="5016500" y="5861050"/>
          <p14:tracePt t="518" x="4902200" y="5924550"/>
          <p14:tracePt t="535" x="4813300" y="5969000"/>
          <p14:tracePt t="552" x="4743450" y="6007100"/>
          <p14:tracePt t="569" x="4699000" y="6026150"/>
          <p14:tracePt t="585" x="4679950" y="6032500"/>
          <p14:tracePt t="602" x="4673600" y="6038850"/>
          <p14:tracePt t="618" x="4660900" y="6038850"/>
          <p14:tracePt t="635" x="4654550" y="6038850"/>
          <p14:tracePt t="669" x="4660900" y="6026150"/>
          <p14:tracePt t="685" x="4692650" y="5969000"/>
          <p14:tracePt t="702" x="4730750" y="5892800"/>
          <p14:tracePt t="718" x="4762500" y="5772150"/>
          <p14:tracePt t="735" x="4813300" y="5607050"/>
          <p14:tracePt t="752" x="4864100" y="5441950"/>
          <p14:tracePt t="753" x="4883150" y="5353050"/>
          <p14:tracePt t="768" x="4895850" y="5289550"/>
          <p14:tracePt t="785" x="4895850" y="5283200"/>
          <p14:tracePt t="802" x="4895850" y="5289550"/>
          <p14:tracePt t="819" x="4883150" y="5372100"/>
          <p14:tracePt t="835" x="4838700" y="5499100"/>
          <p14:tracePt t="852" x="4768850" y="5600700"/>
          <p14:tracePt t="869" x="4699000" y="5708650"/>
          <p14:tracePt t="886" x="4648200" y="5829300"/>
          <p14:tracePt t="902" x="4622800" y="5873750"/>
          <p14:tracePt t="1032" x="4616450" y="5873750"/>
          <p14:tracePt t="1068" x="4616450" y="5861050"/>
          <p14:tracePt t="1075" x="4616450" y="5854700"/>
          <p14:tracePt t="1102" x="4616450" y="5848350"/>
          <p14:tracePt t="1119" x="4629150" y="5829300"/>
          <p14:tracePt t="1152" x="4629150" y="5822950"/>
          <p14:tracePt t="1169" x="4629150" y="5803900"/>
          <p14:tracePt t="1185" x="4629150" y="5791200"/>
          <p14:tracePt t="1187" x="4635500" y="5784850"/>
          <p14:tracePt t="1202" x="4641850" y="5778500"/>
          <p14:tracePt t="1219" x="4648200" y="5772150"/>
          <p14:tracePt t="1235" x="4654550" y="5765800"/>
          <p14:tracePt t="1252" x="4654550" y="5759450"/>
          <p14:tracePt t="1269" x="4654550" y="5753100"/>
          <p14:tracePt t="1285" x="4654550" y="5734050"/>
          <p14:tracePt t="1302" x="4654550" y="5702300"/>
          <p14:tracePt t="1319" x="4654550" y="5645150"/>
          <p14:tracePt t="1320" x="4654550" y="5575300"/>
          <p14:tracePt t="1335" x="4654550" y="5505450"/>
          <p14:tracePt t="1352" x="4552950" y="5124450"/>
          <p14:tracePt t="1369" x="4362450" y="4730750"/>
          <p14:tracePt t="1385" x="4152900" y="4343400"/>
          <p14:tracePt t="1402" x="3924300" y="3981450"/>
          <p14:tracePt t="1419" x="3778250" y="3771900"/>
          <p14:tracePt t="1435" x="3657600" y="3606800"/>
          <p14:tracePt t="1452" x="3581400" y="3486150"/>
          <p14:tracePt t="1468" x="3498850" y="3378200"/>
          <p14:tracePt t="1485" x="3384550" y="3251200"/>
          <p14:tracePt t="1502" x="3333750" y="3213100"/>
          <p14:tracePt t="1518" x="3314700" y="3213100"/>
          <p14:tracePt t="1535" x="3308350" y="3213100"/>
          <p14:tracePt t="1552" x="3302000" y="3213100"/>
          <p14:tracePt t="1569" x="3295650" y="3213100"/>
          <p14:tracePt t="1585" x="3282950" y="3213100"/>
          <p14:tracePt t="1602" x="3263900" y="3213100"/>
          <p14:tracePt t="1618" x="3251200" y="3244850"/>
          <p14:tracePt t="1635" x="3225800" y="3289300"/>
          <p14:tracePt t="1652" x="3213100" y="3314700"/>
          <p14:tracePt t="1669" x="3206750" y="3340100"/>
          <p14:tracePt t="1685" x="3194050" y="3359150"/>
          <p14:tracePt t="1702" x="3187700" y="3397250"/>
          <p14:tracePt t="1718" x="3175000" y="3454400"/>
          <p14:tracePt t="1735" x="3162300" y="3486150"/>
          <p14:tracePt t="1752" x="3155950" y="3511550"/>
          <p14:tracePt t="1768" x="3155950" y="3517900"/>
          <p14:tracePt t="1875" x="3149600" y="3517900"/>
          <p14:tracePt t="1883" x="3149600" y="3524250"/>
          <p14:tracePt t="1902" x="3136900" y="3536950"/>
          <p14:tracePt t="1909" x="3136900" y="3549650"/>
          <p14:tracePt t="1918" x="3130550" y="3568700"/>
          <p14:tracePt t="1935" x="3130550" y="3638550"/>
          <p14:tracePt t="1951" x="3130550" y="3695700"/>
          <p14:tracePt t="1968" x="3130550" y="3765550"/>
          <p14:tracePt t="1985" x="3149600" y="3822700"/>
          <p14:tracePt t="2001" x="3181350" y="3854450"/>
          <p14:tracePt t="2018" x="3213100" y="3860800"/>
          <p14:tracePt t="2035" x="3308350" y="3860800"/>
          <p14:tracePt t="2052" x="3390900" y="3822700"/>
          <p14:tracePt t="2068" x="3467100" y="3752850"/>
          <p14:tracePt t="2085" x="3524250" y="3727450"/>
          <p14:tracePt t="2102" x="3594100" y="3714750"/>
          <p14:tracePt t="2119" x="3670300" y="3714750"/>
          <p14:tracePt t="2135" x="3721100" y="3695700"/>
          <p14:tracePt t="2152" x="3765550" y="3670300"/>
          <p14:tracePt t="2154" x="3784600" y="3651250"/>
          <p14:tracePt t="2171" x="3841750" y="3613150"/>
          <p14:tracePt t="2185" x="3867150" y="3587750"/>
          <p14:tracePt t="2202" x="3968750" y="3511550"/>
          <p14:tracePt t="2218" x="4025900" y="3460750"/>
          <p14:tracePt t="2235" x="4051300" y="3422650"/>
          <p14:tracePt t="2252" x="4064000" y="3378200"/>
          <p14:tracePt t="2269" x="4070350" y="3340100"/>
          <p14:tracePt t="2286" x="4070350" y="3314700"/>
          <p14:tracePt t="2302" x="4070350" y="3295650"/>
          <p14:tracePt t="2305" x="4070350" y="3289300"/>
          <p14:tracePt t="2318" x="4070350" y="3270250"/>
          <p14:tracePt t="2336" x="4064000" y="3244850"/>
          <p14:tracePt t="2352" x="4051300" y="3213100"/>
          <p14:tracePt t="2369" x="4025900" y="3162300"/>
          <p14:tracePt t="2385" x="4006850" y="3117850"/>
          <p14:tracePt t="2437" x="4006850" y="3111500"/>
          <p14:tracePt t="2455" x="4006850" y="3098800"/>
          <p14:tracePt t="2461" x="4000500" y="3086100"/>
          <p14:tracePt t="2468" x="4000500" y="3079750"/>
          <p14:tracePt t="2486" x="3994150" y="3054350"/>
          <p14:tracePt t="2690" x="3987800" y="3054350"/>
          <p14:tracePt t="2699" x="3975100" y="3054350"/>
          <p14:tracePt t="2718" x="3975100" y="3048000"/>
          <p14:tracePt t="2752" x="3981450" y="3048000"/>
          <p14:tracePt t="2769" x="3987800" y="3048000"/>
          <p14:tracePt t="2802" x="3987800" y="3060700"/>
          <p14:tracePt t="2819" x="3987800" y="3079750"/>
          <p14:tracePt t="2836" x="3987800" y="3105150"/>
          <p14:tracePt t="2852" x="3987800" y="3124200"/>
          <p14:tracePt t="2853" x="3987800" y="3130550"/>
          <p14:tracePt t="2885" x="3987800" y="3149600"/>
          <p14:tracePt t="2902" x="3987800" y="3155950"/>
          <p14:tracePt t="2950" x="3987800" y="3143250"/>
          <p14:tracePt t="2956" x="3987800" y="3136900"/>
          <p14:tracePt t="2968" x="3987800" y="3130550"/>
          <p14:tracePt t="2986" x="3994150" y="3111500"/>
          <p14:tracePt t="3002" x="4013200" y="3086100"/>
          <p14:tracePt t="3018" x="4057650" y="3035300"/>
          <p14:tracePt t="3035" x="4114800" y="2997200"/>
          <p14:tracePt t="3052" x="4152900" y="2971800"/>
          <p14:tracePt t="3069" x="4216400" y="2933700"/>
          <p14:tracePt t="3086" x="4286250" y="2901950"/>
          <p14:tracePt t="3102" x="4356100" y="2882900"/>
          <p14:tracePt t="3119" x="4425950" y="2857500"/>
          <p14:tracePt t="3135" x="4495800" y="2851150"/>
          <p14:tracePt t="3152" x="4591050" y="2832100"/>
          <p14:tracePt t="3168" x="4768850" y="2806700"/>
          <p14:tracePt t="3185" x="4870450" y="2787650"/>
          <p14:tracePt t="3202" x="4984750" y="2768600"/>
          <p14:tracePt t="3219" x="5041900" y="2762250"/>
          <p14:tracePt t="3235" x="5073650" y="2749550"/>
          <p14:tracePt t="3252" x="5086350" y="2743200"/>
          <p14:tracePt t="3269" x="5086350" y="2736850"/>
          <p14:tracePt t="3302" x="5086350" y="2724150"/>
          <p14:tracePt t="3335" x="5086350" y="2717800"/>
          <p14:tracePt t="3352" x="5080000" y="2711450"/>
          <p14:tracePt t="3369" x="5060950" y="2705100"/>
          <p14:tracePt t="3385" x="5029200" y="2705100"/>
          <p14:tracePt t="3402" x="4953000" y="2692400"/>
          <p14:tracePt t="3419" x="4845050" y="2660650"/>
          <p14:tracePt t="3435" x="4718050" y="2616200"/>
          <p14:tracePt t="3452" x="4559300" y="2597150"/>
          <p14:tracePt t="3469" x="4464050" y="2603500"/>
          <p14:tracePt t="3485" x="4394200" y="2609850"/>
          <p14:tracePt t="3502" x="4318000" y="2609850"/>
          <p14:tracePt t="3519" x="4210050" y="2609850"/>
          <p14:tracePt t="3535" x="4114800" y="2616200"/>
          <p14:tracePt t="3552" x="3975100" y="2635250"/>
          <p14:tracePt t="3569" x="3740150" y="2641600"/>
          <p14:tracePt t="3586" x="3581400" y="2641600"/>
          <p14:tracePt t="3603" x="3479800" y="2635250"/>
          <p14:tracePt t="3619" x="3448050" y="2609850"/>
          <p14:tracePt t="3635" x="3460750" y="2597150"/>
          <p14:tracePt t="3652" x="3498850" y="2597150"/>
          <p14:tracePt t="3782" x="3498850" y="2590800"/>
          <p14:tracePt t="3789" x="3505200" y="2578100"/>
          <p14:tracePt t="3802" x="3524250" y="2565400"/>
          <p14:tracePt t="3819" x="3549650" y="2552700"/>
          <p14:tracePt t="3835" x="3556000" y="2527300"/>
          <p14:tracePt t="3852" x="3556000" y="2514600"/>
          <p14:tracePt t="3868" x="3460750" y="2451100"/>
          <p14:tracePt t="3886" x="3327400" y="2381250"/>
          <p14:tracePt t="3902" x="3130550" y="2305050"/>
          <p14:tracePt t="3919" x="2762250" y="2165350"/>
          <p14:tracePt t="3935" x="2190750" y="1993900"/>
          <p14:tracePt t="3952" x="1784350" y="1898650"/>
          <p14:tracePt t="3968" x="1416050" y="1873250"/>
          <p14:tracePt t="3985" x="1263650" y="1873250"/>
          <p14:tracePt t="3988" x="1225550" y="1873250"/>
          <p14:tracePt t="4002" x="1212850" y="1873250"/>
          <p14:tracePt t="4019" x="1219200" y="1879600"/>
          <p14:tracePt t="4035" x="1263650" y="1892300"/>
          <p14:tracePt t="4052" x="1314450" y="1924050"/>
          <p14:tracePt t="4068" x="1397000" y="1981200"/>
          <p14:tracePt t="4085" x="1479550" y="2038350"/>
          <p14:tracePt t="4102" x="1549400" y="2082800"/>
          <p14:tracePt t="4118" x="1555750" y="2095500"/>
          <p14:tracePt t="4159" x="1530350" y="2095500"/>
          <p14:tracePt t="4169" x="1504950" y="2108200"/>
          <p14:tracePt t="4185" x="1479550" y="2114550"/>
          <p14:tracePt t="4202" x="1473200" y="2114550"/>
          <p14:tracePt t="4240" x="1473200" y="2108200"/>
          <p14:tracePt t="4277" x="1466850" y="2108200"/>
          <p14:tracePt t="4287" x="1460500" y="2108200"/>
          <p14:tracePt t="4302" x="1447800" y="2120900"/>
          <p14:tracePt t="4319" x="1422400" y="2133600"/>
          <p14:tracePt t="4335" x="1403350" y="2146300"/>
          <p14:tracePt t="4352" x="1346200" y="2165350"/>
          <p14:tracePt t="4369" x="1250950" y="2184400"/>
          <p14:tracePt t="4385" x="1162050" y="2203450"/>
          <p14:tracePt t="4388" x="1111250" y="2222500"/>
          <p14:tracePt t="4402" x="1073150" y="2235200"/>
          <p14:tracePt t="4406" x="1041400" y="2241550"/>
          <p14:tracePt t="4418" x="990600" y="2241550"/>
          <p14:tracePt t="4435" x="914400" y="2235200"/>
          <p14:tracePt t="4452" x="806450" y="2152650"/>
          <p14:tracePt t="4468" x="723900" y="2076450"/>
          <p14:tracePt t="4485" x="641350" y="1987550"/>
          <p14:tracePt t="4502" x="603250" y="1936750"/>
          <p14:tracePt t="4519" x="584200" y="1905000"/>
          <p14:tracePt t="4535" x="571500" y="1873250"/>
          <p14:tracePt t="4552" x="565150" y="1860550"/>
          <p14:tracePt t="4554" x="558800" y="1860550"/>
          <p14:tracePt t="4742" x="558800" y="1854200"/>
          <p14:tracePt t="4749" x="558800" y="1841500"/>
          <p14:tracePt t="4757" x="565150" y="1828800"/>
          <p14:tracePt t="4769" x="577850" y="1816100"/>
          <p14:tracePt t="4785" x="584200" y="1816100"/>
          <p14:tracePt t="4802" x="615950" y="1803400"/>
          <p14:tracePt t="4819" x="698500" y="1784350"/>
          <p14:tracePt t="4835" x="876300" y="1765300"/>
          <p14:tracePt t="4837" x="971550" y="1758950"/>
          <p14:tracePt t="4852" x="1187450" y="1727200"/>
          <p14:tracePt t="4868" x="1485900" y="1670050"/>
          <p14:tracePt t="4885" x="1663700" y="1644650"/>
          <p14:tracePt t="4903" x="1739900" y="1612900"/>
          <p14:tracePt t="4918" x="1765300" y="1606550"/>
          <p14:tracePt t="4952" x="1771650" y="1606550"/>
          <p14:tracePt t="4968" x="1778000" y="1600200"/>
          <p14:tracePt t="4971" x="1784350" y="1600200"/>
          <p14:tracePt t="4985" x="1790700" y="1593850"/>
          <p14:tracePt t="5002" x="1816100" y="1587500"/>
          <p14:tracePt t="5019" x="1835150" y="1574800"/>
          <p14:tracePt t="5035" x="1847850" y="1568450"/>
          <p14:tracePt t="5069" x="1854200" y="1568450"/>
          <p14:tracePt t="5086" x="1854200" y="1562100"/>
          <p14:tracePt t="5102" x="1828800" y="1536700"/>
          <p14:tracePt t="5106" x="1797050" y="1524000"/>
          <p14:tracePt t="5119" x="1758950" y="1511300"/>
          <p14:tracePt t="5135" x="1543050" y="1460500"/>
          <p14:tracePt t="5152" x="1238250" y="1416050"/>
          <p14:tracePt t="5169" x="908050" y="1403350"/>
          <p14:tracePt t="5185" x="539750" y="1403350"/>
          <p14:tracePt t="5202" x="368300" y="1403350"/>
          <p14:tracePt t="5218" x="285750" y="1403350"/>
          <p14:tracePt t="5235" x="279400" y="1403350"/>
          <p14:tracePt t="5268" x="279400" y="1409700"/>
          <p14:tracePt t="5285" x="279400" y="1428750"/>
          <p14:tracePt t="5302" x="279400" y="1466850"/>
          <p14:tracePt t="5319" x="279400" y="1517650"/>
          <p14:tracePt t="5336" x="279400" y="1568450"/>
          <p14:tracePt t="5352" x="279400" y="1612900"/>
          <p14:tracePt t="5368" x="279400" y="1644650"/>
          <p14:tracePt t="5385" x="279400" y="1663700"/>
          <p14:tracePt t="5402" x="279400" y="1676400"/>
          <p14:tracePt t="5419" x="298450" y="1733550"/>
          <p14:tracePt t="5435" x="323850" y="1784350"/>
          <p14:tracePt t="5452" x="336550" y="1809750"/>
          <p14:tracePt t="5469" x="342900" y="1822450"/>
          <p14:tracePt t="5485" x="349250" y="1841500"/>
          <p14:tracePt t="5519" x="355600" y="1854200"/>
          <p14:tracePt t="5535" x="361950" y="1873250"/>
          <p14:tracePt t="5552" x="374650" y="1911350"/>
          <p14:tracePt t="5569" x="381000" y="1936750"/>
          <p14:tracePt t="5585" x="393700" y="1962150"/>
          <p14:tracePt t="5602" x="400050" y="1974850"/>
          <p14:tracePt t="5619" x="412750" y="2000250"/>
          <p14:tracePt t="5635" x="425450" y="2019300"/>
          <p14:tracePt t="5638" x="425450" y="2032000"/>
          <p14:tracePt t="5652" x="438150" y="2051050"/>
          <p14:tracePt t="5670" x="463550" y="2089150"/>
          <p14:tracePt t="5685" x="482600" y="2101850"/>
          <p14:tracePt t="5686" x="495300" y="2114550"/>
          <p14:tracePt t="5702" x="520700" y="2133600"/>
          <p14:tracePt t="5718" x="539750" y="2133600"/>
          <p14:tracePt t="5735" x="584200" y="2139950"/>
          <p14:tracePt t="5752" x="660400" y="2146300"/>
          <p14:tracePt t="5768" x="812800" y="2171700"/>
          <p14:tracePt t="5785" x="965200" y="2178050"/>
          <p14:tracePt t="5802" x="1143000" y="2184400"/>
          <p14:tracePt t="5818" x="1314450" y="2178050"/>
          <p14:tracePt t="5835" x="1536700" y="2159000"/>
          <p14:tracePt t="5852" x="1695450" y="2139950"/>
          <p14:tracePt t="5868" x="1892300" y="2108200"/>
          <p14:tracePt t="5885" x="2070100" y="2095500"/>
          <p14:tracePt t="5902" x="2178050" y="2095500"/>
          <p14:tracePt t="5918" x="2266950" y="2089150"/>
          <p14:tracePt t="5935" x="2311400" y="2089150"/>
          <p14:tracePt t="5952" x="2362200" y="2089150"/>
          <p14:tracePt t="5955" x="2381250" y="2089150"/>
          <p14:tracePt t="5968" x="2425700" y="2076450"/>
          <p14:tracePt t="5985" x="2482850" y="2070100"/>
          <p14:tracePt t="6002" x="2540000" y="2057400"/>
          <p14:tracePt t="6019" x="2565400" y="2051050"/>
          <p14:tracePt t="6125" x="2559050" y="2044700"/>
          <p14:tracePt t="6133" x="2546350" y="2032000"/>
          <p14:tracePt t="6142" x="2508250" y="2032000"/>
          <p14:tracePt t="6153" x="2457450" y="2025650"/>
          <p14:tracePt t="6169" x="2317750" y="2025650"/>
          <p14:tracePt t="6185" x="2051050" y="2012950"/>
          <p14:tracePt t="6202" x="1498600" y="2012950"/>
          <p14:tracePt t="6218" x="1035050" y="2012950"/>
          <p14:tracePt t="6235" x="666750" y="2006600"/>
          <p14:tracePt t="6252" x="469900" y="1987550"/>
          <p14:tracePt t="6268" x="444500" y="1987550"/>
          <p14:tracePt t="6347" x="444500" y="1981200"/>
          <p14:tracePt t="6371" x="438150" y="1981200"/>
          <p14:tracePt t="6378" x="438150" y="1968500"/>
          <p14:tracePt t="6386" x="425450" y="1968500"/>
          <p14:tracePt t="6402" x="412750" y="1955800"/>
          <p14:tracePt t="6419" x="387350" y="1949450"/>
          <p14:tracePt t="6435" x="368300" y="1949450"/>
          <p14:tracePt t="6452" x="361950" y="1949450"/>
          <p14:tracePt t="6555" x="368300" y="1949450"/>
          <p14:tracePt t="6558" x="374650" y="1949450"/>
          <p14:tracePt t="6569" x="387350" y="1949450"/>
          <p14:tracePt t="6586" x="406400" y="1949450"/>
          <p14:tracePt t="6602" x="431800" y="1943100"/>
          <p14:tracePt t="6619" x="444500" y="1936750"/>
          <p14:tracePt t="6636" x="457200" y="1936750"/>
          <p14:tracePt t="6652" x="469900" y="1930400"/>
          <p14:tracePt t="6669" x="469900" y="1924050"/>
          <p14:tracePt t="6702" x="476250" y="1924050"/>
          <p14:tracePt t="6821" x="482600" y="1924050"/>
          <p14:tracePt t="6825" x="488950" y="1917700"/>
          <p14:tracePt t="6835" x="508000" y="1917700"/>
          <p14:tracePt t="6852" x="558800" y="1917700"/>
          <p14:tracePt t="6869" x="654050" y="1911350"/>
          <p14:tracePt t="6885" x="762000" y="1898650"/>
          <p14:tracePt t="6902" x="939800" y="1892300"/>
          <p14:tracePt t="6918" x="1060450" y="1885950"/>
          <p14:tracePt t="6935" x="1168400" y="1885950"/>
          <p14:tracePt t="6952" x="1238250" y="1885950"/>
          <p14:tracePt t="6968" x="1308100" y="1885950"/>
          <p14:tracePt t="6985" x="1327150" y="1885950"/>
          <p14:tracePt t="7002" x="1333500" y="1885950"/>
          <p14:tracePt t="7019" x="1339850" y="1885950"/>
          <p14:tracePt t="7035" x="1352550" y="1885950"/>
          <p14:tracePt t="7052" x="1371600" y="1885950"/>
          <p14:tracePt t="7069" x="1390650" y="1885950"/>
          <p14:tracePt t="7085" x="1422400" y="1892300"/>
          <p14:tracePt t="7102" x="1504950" y="1905000"/>
          <p14:tracePt t="7118" x="1574800" y="1911350"/>
          <p14:tracePt t="7135" x="1625600" y="1911350"/>
          <p14:tracePt t="7152" x="1689100" y="1911350"/>
          <p14:tracePt t="7169" x="1765300" y="1911350"/>
          <p14:tracePt t="7185" x="1860550" y="1911350"/>
          <p14:tracePt t="7202" x="1962150" y="1911350"/>
          <p14:tracePt t="7218" x="2089150" y="1911350"/>
          <p14:tracePt t="7235" x="2241550" y="1905000"/>
          <p14:tracePt t="7252" x="2273300" y="1892300"/>
          <p14:tracePt t="7269" x="2292350" y="1885950"/>
          <p14:tracePt t="7285" x="2317750" y="1879600"/>
          <p14:tracePt t="7302" x="2343150" y="1873250"/>
          <p14:tracePt t="7319" x="2374900" y="1873250"/>
          <p14:tracePt t="7336" x="2413000" y="1873250"/>
          <p14:tracePt t="7352" x="2457450" y="1873250"/>
          <p14:tracePt t="7353" x="2470150" y="1873250"/>
          <p14:tracePt t="7368" x="2482850" y="1873250"/>
          <p14:tracePt t="7385" x="2514600" y="1873250"/>
          <p14:tracePt t="7440" x="2508250" y="1873250"/>
          <p14:tracePt t="7449" x="2457450" y="1873250"/>
          <p14:tracePt t="7456" x="2393950" y="1873250"/>
          <p14:tracePt t="7469" x="2279650" y="1873250"/>
          <p14:tracePt t="7485" x="1917700" y="1873250"/>
          <p14:tracePt t="7502" x="1397000" y="1873250"/>
          <p14:tracePt t="7503" x="1193800" y="1873250"/>
          <p14:tracePt t="7518" x="933450" y="1873250"/>
          <p14:tracePt t="7535" x="825500" y="1873250"/>
          <p14:tracePt t="7552" x="787400" y="1873250"/>
          <p14:tracePt t="7569" x="774700" y="1873250"/>
          <p14:tracePt t="7585" x="762000" y="1873250"/>
          <p14:tracePt t="7602" x="749300" y="1873250"/>
          <p14:tracePt t="7619" x="723900" y="1873250"/>
          <p14:tracePt t="7635" x="692150" y="1873250"/>
          <p14:tracePt t="7652" x="660400" y="1873250"/>
          <p14:tracePt t="7668" x="622300" y="1873250"/>
          <p14:tracePt t="7685" x="501650" y="1873250"/>
          <p14:tracePt t="7702" x="419100" y="1873250"/>
          <p14:tracePt t="7719" x="349250" y="1873250"/>
          <p14:tracePt t="7736" x="342900" y="1873250"/>
          <p14:tracePt t="7770" x="349250" y="1873250"/>
          <p14:tracePt t="7786" x="361950" y="1873250"/>
          <p14:tracePt t="7802" x="527050" y="1873250"/>
          <p14:tracePt t="7818" x="685800" y="1873250"/>
          <p14:tracePt t="7836" x="933450" y="1873250"/>
          <p14:tracePt t="7852" x="1250950" y="1873250"/>
          <p14:tracePt t="7869" x="1543050" y="1873250"/>
          <p14:tracePt t="7885" x="1860550" y="1873250"/>
          <p14:tracePt t="7902" x="2057400" y="1873250"/>
          <p14:tracePt t="7919" x="2146300" y="1873250"/>
          <p14:tracePt t="7920" x="2178050" y="1873250"/>
          <p14:tracePt t="7952" x="2184400" y="1873250"/>
          <p14:tracePt t="8275" x="2171700" y="1879600"/>
          <p14:tracePt t="8282" x="2146300" y="1879600"/>
          <p14:tracePt t="8289" x="2108200" y="1879600"/>
          <p14:tracePt t="8302" x="2051050" y="1905000"/>
          <p14:tracePt t="8319" x="1905000" y="1936750"/>
          <p14:tracePt t="8335" x="1644650" y="1981200"/>
          <p14:tracePt t="8337" x="1479550" y="2000250"/>
          <p14:tracePt t="8352" x="1098550" y="2063750"/>
          <p14:tracePt t="8369" x="863600" y="2076450"/>
          <p14:tracePt t="8385" x="768350" y="2076450"/>
          <p14:tracePt t="8402" x="742950" y="2082800"/>
          <p14:tracePt t="8533" x="723900" y="2082800"/>
          <p14:tracePt t="8539" x="698500" y="2082800"/>
          <p14:tracePt t="8552" x="673100" y="2082800"/>
          <p14:tracePt t="8569" x="635000" y="2089150"/>
          <p14:tracePt t="8585" x="622300" y="2089150"/>
          <p14:tracePt t="8637" x="635000" y="2089150"/>
          <p14:tracePt t="8642" x="673100" y="2095500"/>
          <p14:tracePt t="8652" x="717550" y="2108200"/>
          <p14:tracePt t="8669" x="889000" y="2114550"/>
          <p14:tracePt t="8685" x="1117600" y="2114550"/>
          <p14:tracePt t="8702" x="1327150" y="2114550"/>
          <p14:tracePt t="8718" x="1517650" y="2114550"/>
          <p14:tracePt t="8736" x="1581150" y="2114550"/>
          <p14:tracePt t="8752" x="1587500" y="2114550"/>
          <p14:tracePt t="8824" x="1581150" y="2114550"/>
          <p14:tracePt t="8840" x="1568450" y="2114550"/>
          <p14:tracePt t="8847" x="1555750" y="2114550"/>
          <p14:tracePt t="8869" x="1524000" y="2114550"/>
          <p14:tracePt t="8886" x="1492250" y="2114550"/>
          <p14:tracePt t="8902" x="1473200" y="2108200"/>
          <p14:tracePt t="8918" x="1447800" y="2089150"/>
          <p14:tracePt t="8935" x="1397000" y="2063750"/>
          <p14:tracePt t="8952" x="1320800" y="2019300"/>
          <p14:tracePt t="8968" x="1219200" y="1949450"/>
          <p14:tracePt t="8985" x="1085850" y="1885950"/>
          <p14:tracePt t="9002" x="971550" y="1854200"/>
          <p14:tracePt t="9018" x="908050" y="1835150"/>
          <p14:tracePt t="9035" x="850900" y="1822450"/>
          <p14:tracePt t="9052" x="806450" y="1822450"/>
          <p14:tracePt t="9068" x="717550" y="1816100"/>
          <p14:tracePt t="9085" x="679450" y="1816100"/>
          <p14:tracePt t="9102" x="654050" y="1816100"/>
          <p14:tracePt t="9119" x="641350" y="1816100"/>
          <p14:tracePt t="9135" x="635000" y="1816100"/>
          <p14:tracePt t="9152" x="628650" y="1816100"/>
          <p14:tracePt t="9157" x="622300" y="1816100"/>
          <p14:tracePt t="9169" x="615950" y="1816100"/>
          <p14:tracePt t="9185" x="584200" y="1816100"/>
          <p14:tracePt t="9202" x="527050" y="1816100"/>
          <p14:tracePt t="9218" x="520700" y="1816100"/>
          <p14:tracePt t="9287" x="527050" y="1816100"/>
          <p14:tracePt t="9295" x="558800" y="1816100"/>
          <p14:tracePt t="9319" x="692150" y="1809750"/>
          <p14:tracePt t="9335" x="952500" y="1809750"/>
          <p14:tracePt t="9336" x="1149350" y="1809750"/>
          <p14:tracePt t="9352" x="1682750" y="1822450"/>
          <p14:tracePt t="9369" x="2165350" y="1822450"/>
          <p14:tracePt t="9385" x="2546350" y="1822450"/>
          <p14:tracePt t="9402" x="2705100" y="1816100"/>
          <p14:tracePt t="9419" x="2730500" y="1816100"/>
          <p14:tracePt t="9741" x="2724150" y="1816100"/>
          <p14:tracePt t="9745" x="2667000" y="1816100"/>
          <p14:tracePt t="9754" x="2590800" y="1816100"/>
          <p14:tracePt t="9768" x="2393950" y="1816100"/>
          <p14:tracePt t="9785" x="2101850" y="1816100"/>
          <p14:tracePt t="9802" x="1695450" y="1828800"/>
          <p14:tracePt t="9819" x="1333500" y="1879600"/>
          <p14:tracePt t="9835" x="1041400" y="1905000"/>
          <p14:tracePt t="9852" x="895350" y="1917700"/>
          <p14:tracePt t="9869" x="844550" y="1949450"/>
          <p14:tracePt t="9885" x="812800" y="1968500"/>
          <p14:tracePt t="9886" x="800100" y="1968500"/>
          <p14:tracePt t="9902" x="793750" y="1968500"/>
          <p14:tracePt t="9973" x="781050" y="1968500"/>
          <p14:tracePt t="9980" x="768350" y="1968500"/>
          <p14:tracePt t="9988" x="749300" y="1968500"/>
          <p14:tracePt t="10002" x="723900" y="1968500"/>
          <p14:tracePt t="10019" x="673100" y="1968500"/>
          <p14:tracePt t="10035" x="647700" y="1987550"/>
          <p14:tracePt t="10052" x="641350" y="2006600"/>
          <p14:tracePt t="10069" x="641350" y="2019300"/>
          <p14:tracePt t="10085" x="647700" y="2025650"/>
          <p14:tracePt t="10102" x="666750" y="2051050"/>
          <p14:tracePt t="10119" x="698500" y="2089150"/>
          <p14:tracePt t="10123" x="717550" y="2095500"/>
          <p14:tracePt t="10135" x="742950" y="2108200"/>
          <p14:tracePt t="10152" x="838200" y="2108200"/>
          <p14:tracePt t="10169" x="984250" y="2108200"/>
          <p14:tracePt t="10185" x="1250950" y="2082800"/>
          <p14:tracePt t="10202" x="1454150" y="2070100"/>
          <p14:tracePt t="10218" x="1625600" y="2044700"/>
          <p14:tracePt t="10235" x="1752600" y="2032000"/>
          <p14:tracePt t="10252" x="1866900" y="2032000"/>
          <p14:tracePt t="10269" x="1955800" y="2025650"/>
          <p14:tracePt t="10286" x="2051050" y="2025650"/>
          <p14:tracePt t="10302" x="2139950" y="2025650"/>
          <p14:tracePt t="10318" x="2222500" y="2025650"/>
          <p14:tracePt t="10336" x="2266950" y="2025650"/>
          <p14:tracePt t="10352" x="2305050" y="2025650"/>
          <p14:tracePt t="10369" x="2330450" y="2019300"/>
          <p14:tracePt t="10385" x="2343150" y="2019300"/>
          <p14:tracePt t="10532" x="2349500" y="2019300"/>
          <p14:tracePt t="10546" x="2362200" y="2019300"/>
          <p14:tracePt t="10554" x="2381250" y="2019300"/>
          <p14:tracePt t="10569" x="2393950" y="2019300"/>
          <p14:tracePt t="10586" x="2438400" y="2019300"/>
          <p14:tracePt t="10586" x="2463800" y="2019300"/>
          <p14:tracePt t="10602" x="2540000" y="2025650"/>
          <p14:tracePt t="10619" x="2628900" y="2025650"/>
          <p14:tracePt t="10635" x="2705100" y="2025650"/>
          <p14:tracePt t="10652" x="2749550" y="2025650"/>
          <p14:tracePt t="10669" x="2768600" y="2006600"/>
          <p14:tracePt t="10685" x="2774950" y="2000250"/>
          <p14:tracePt t="10702" x="2774950" y="1993900"/>
          <p14:tracePt t="10719" x="2774950" y="1974850"/>
          <p14:tracePt t="10735" x="2774950" y="1943100"/>
          <p14:tracePt t="10752" x="2762250" y="1885950"/>
          <p14:tracePt t="10769" x="2711450" y="1790700"/>
          <p14:tracePt t="10785" x="2622550" y="1682750"/>
          <p14:tracePt t="10802" x="2501900" y="1612900"/>
          <p14:tracePt t="10819" x="2381250" y="1562100"/>
          <p14:tracePt t="10836" x="2203450" y="1485900"/>
          <p14:tracePt t="10852" x="2025650" y="1428750"/>
          <p14:tracePt t="10869" x="1778000" y="1358900"/>
          <p14:tracePt t="10885" x="1593850" y="1320800"/>
          <p14:tracePt t="10888" x="1498600" y="1314450"/>
          <p14:tracePt t="10902" x="1346200" y="1314450"/>
          <p14:tracePt t="10919" x="1225550" y="1314450"/>
          <p14:tracePt t="10935" x="1085850" y="1314450"/>
          <p14:tracePt t="10952" x="939800" y="1327150"/>
          <p14:tracePt t="10968" x="781050" y="1371600"/>
          <p14:tracePt t="10985" x="641350" y="1435100"/>
          <p14:tracePt t="11002" x="527050" y="1504950"/>
          <p14:tracePt t="11004" x="488950" y="1530350"/>
          <p14:tracePt t="11018" x="419100" y="1568450"/>
          <p14:tracePt t="11035" x="400050" y="1581150"/>
          <p14:tracePt t="11052" x="400050" y="1600200"/>
          <p14:tracePt t="11069" x="393700" y="1631950"/>
          <p14:tracePt t="11086" x="374650" y="1695450"/>
          <p14:tracePt t="11102" x="355600" y="1758950"/>
          <p14:tracePt t="11106" x="349250" y="1784350"/>
          <p14:tracePt t="11119" x="342900" y="1803400"/>
          <p14:tracePt t="11123" x="336550" y="1841500"/>
          <p14:tracePt t="11137" x="323850" y="1885950"/>
          <p14:tracePt t="11152" x="323850" y="1911350"/>
          <p14:tracePt t="11168" x="317500" y="1955800"/>
          <p14:tracePt t="11185" x="311150" y="2000250"/>
          <p14:tracePt t="11202" x="311150" y="2032000"/>
          <p14:tracePt t="11219" x="311150" y="2044700"/>
          <p14:tracePt t="11235" x="317500" y="2051050"/>
          <p14:tracePt t="11252" x="330200" y="2063750"/>
          <p14:tracePt t="11269" x="342900" y="2063750"/>
          <p14:tracePt t="11270" x="368300" y="2070100"/>
          <p14:tracePt t="11286" x="431800" y="2095500"/>
          <p14:tracePt t="11302" x="476250" y="2120900"/>
          <p14:tracePt t="11319" x="692150" y="2184400"/>
          <p14:tracePt t="11335" x="920750" y="2203450"/>
          <p14:tracePt t="11352" x="1130300" y="2203450"/>
          <p14:tracePt t="11368" x="1352550" y="2203450"/>
          <p14:tracePt t="11385" x="1524000" y="2203450"/>
          <p14:tracePt t="11402" x="1733550" y="2203450"/>
          <p14:tracePt t="11418" x="1993900" y="2197100"/>
          <p14:tracePt t="11436" x="2171700" y="2190750"/>
          <p14:tracePt t="11437" x="2273300" y="2184400"/>
          <p14:tracePt t="11452" x="2387600" y="2171700"/>
          <p14:tracePt t="11468" x="2451100" y="2165350"/>
          <p14:tracePt t="11485" x="2470150" y="2159000"/>
          <p14:tracePt t="11502" x="2482850" y="2159000"/>
          <p14:tracePt t="11519" x="2489200" y="2152650"/>
          <p14:tracePt t="11536" x="2501900" y="2152650"/>
          <p14:tracePt t="11552" x="2533650" y="2139950"/>
          <p14:tracePt t="11569" x="2559050" y="2120900"/>
          <p14:tracePt t="11585" x="2603500" y="2108200"/>
          <p14:tracePt t="11602" x="2635250" y="2095500"/>
          <p14:tracePt t="11619" x="2641600" y="2070100"/>
          <p14:tracePt t="11635" x="2641600" y="2063750"/>
          <p14:tracePt t="11652" x="2641600" y="2057400"/>
          <p14:tracePt t="11685" x="2641600" y="2051050"/>
          <p14:tracePt t="12185" x="2641600" y="2063750"/>
          <p14:tracePt t="12191" x="2635250" y="2082800"/>
          <p14:tracePt t="12202" x="2616200" y="2095500"/>
          <p14:tracePt t="12218" x="2552700" y="2114550"/>
          <p14:tracePt t="12236" x="2457450" y="2146300"/>
          <p14:tracePt t="12252" x="2254250" y="2165350"/>
          <p14:tracePt t="12268" x="2000250" y="2178050"/>
          <p14:tracePt t="12285" x="1676400" y="2209800"/>
          <p14:tracePt t="12302" x="1238250" y="2254250"/>
          <p14:tracePt t="12319" x="1073150" y="2286000"/>
          <p14:tracePt t="12335" x="952500" y="2336800"/>
          <p14:tracePt t="12352" x="895350" y="2362200"/>
          <p14:tracePt t="12368" x="876300" y="2368550"/>
          <p14:tracePt t="12468" x="869950" y="2374900"/>
          <p14:tracePt t="12476" x="850900" y="2374900"/>
          <p14:tracePt t="12486" x="831850" y="2374900"/>
          <p14:tracePt t="12502" x="793750" y="2381250"/>
          <p14:tracePt t="12519" x="762000" y="2381250"/>
          <p14:tracePt t="12536" x="742950" y="2387600"/>
          <p14:tracePt t="12552" x="730250" y="2393950"/>
          <p14:tracePt t="12569" x="711200" y="2400300"/>
          <p14:tracePt t="12570" x="704850" y="2400300"/>
          <p14:tracePt t="12586" x="698500" y="2400300"/>
          <p14:tracePt t="12706" x="692150" y="2400300"/>
          <p14:tracePt t="12719" x="685800" y="2400300"/>
          <p14:tracePt t="12736" x="679450" y="2400300"/>
          <p14:tracePt t="12750" x="673100" y="2400300"/>
          <p14:tracePt t="12809" x="666750" y="2400300"/>
          <p14:tracePt t="12815" x="660400" y="2400300"/>
          <p14:tracePt t="13389" x="673100" y="2400300"/>
          <p14:tracePt t="13397" x="711200" y="2400300"/>
          <p14:tracePt t="13403" x="762000" y="2400300"/>
          <p14:tracePt t="13419" x="812800" y="2400300"/>
          <p14:tracePt t="13435" x="939800" y="2400300"/>
          <p14:tracePt t="13452" x="1104900" y="2393950"/>
          <p14:tracePt t="13468" x="1143000" y="2393950"/>
          <p14:tracePt t="13485" x="1149350" y="2393950"/>
          <p14:tracePt t="13649" x="1168400" y="2393950"/>
          <p14:tracePt t="13656" x="1193800" y="2387600"/>
          <p14:tracePt t="13669" x="1231900" y="2387600"/>
          <p14:tracePt t="13685" x="1314450" y="2387600"/>
          <p14:tracePt t="13702" x="1441450" y="2387600"/>
          <p14:tracePt t="13718" x="1644650" y="2387600"/>
          <p14:tracePt t="13735" x="1739900" y="2387600"/>
          <p14:tracePt t="13752" x="1784350" y="2387600"/>
          <p14:tracePt t="13769" x="1790700" y="2387600"/>
          <p14:tracePt t="13931" x="1797050" y="2387600"/>
          <p14:tracePt t="13937" x="1803400" y="2387600"/>
          <p14:tracePt t="13952" x="1828800" y="2387600"/>
          <p14:tracePt t="13969" x="1962150" y="2406650"/>
          <p14:tracePt t="13985" x="2152650" y="2425700"/>
          <p14:tracePt t="13986" x="2298700" y="2438400"/>
          <p14:tracePt t="14002" x="2476500" y="2444750"/>
          <p14:tracePt t="14018" x="2603500" y="2444750"/>
          <p14:tracePt t="14035" x="2635250" y="2444750"/>
          <p14:tracePt t="15402" x="2628900" y="2444750"/>
          <p14:tracePt t="16299" x="2622550" y="2438400"/>
          <p14:tracePt t="16306" x="2616200" y="2425700"/>
          <p14:tracePt t="16318" x="2616200" y="2419350"/>
          <p14:tracePt t="16335" x="2609850" y="2406650"/>
          <p14:tracePt t="16352" x="2609850" y="2400300"/>
          <p14:tracePt t="16725" x="2609850" y="2393950"/>
          <p14:tracePt t="16843" x="2603500" y="2393950"/>
          <p14:tracePt t="16866" x="2597150" y="2393950"/>
          <p14:tracePt t="16889" x="2590800" y="2393950"/>
          <p14:tracePt t="16897" x="2590800" y="2400300"/>
          <p14:tracePt t="16906" x="2584450" y="2400300"/>
          <p14:tracePt t="16919" x="2584450" y="2406650"/>
          <p14:tracePt t="17976" x="2584450" y="2413000"/>
          <p14:tracePt t="18353" x="2578100" y="2419350"/>
          <p14:tracePt t="18361" x="2565400" y="2425700"/>
          <p14:tracePt t="18368" x="2546350" y="2444750"/>
          <p14:tracePt t="18385" x="2457450" y="2482850"/>
          <p14:tracePt t="18402" x="2324100" y="2527300"/>
          <p14:tracePt t="18419" x="2038350" y="2590800"/>
          <p14:tracePt t="18435" x="1612900" y="2692400"/>
          <p14:tracePt t="18452" x="1085850" y="2781300"/>
          <p14:tracePt t="18469" x="698500" y="2806700"/>
          <p14:tracePt t="18485" x="508000" y="2832100"/>
          <p14:tracePt t="18502" x="406400" y="2844800"/>
          <p14:tracePt t="18503" x="381000" y="2844800"/>
          <p14:tracePt t="18519" x="355600" y="2844800"/>
          <p14:tracePt t="18644" x="342900" y="2851150"/>
          <p14:tracePt t="18651" x="317500" y="2851150"/>
          <p14:tracePt t="18659" x="285750" y="2857500"/>
          <p14:tracePt t="18669" x="266700" y="2863850"/>
          <p14:tracePt t="18685" x="234950" y="2863850"/>
          <p14:tracePt t="18702" x="228600" y="2863850"/>
          <p14:tracePt t="18778" x="234950" y="2863850"/>
          <p14:tracePt t="18786" x="241300" y="2863850"/>
          <p14:tracePt t="18794" x="266700" y="2857500"/>
          <p14:tracePt t="18801" x="304800" y="2851150"/>
          <p14:tracePt t="18819" x="431800" y="2844800"/>
          <p14:tracePt t="18835" x="596900" y="2832100"/>
          <p14:tracePt t="18852" x="768350" y="2832100"/>
          <p14:tracePt t="18869" x="844550" y="2832100"/>
          <p14:tracePt t="18885" x="876300" y="2832100"/>
          <p14:tracePt t="19052" x="869950" y="2838450"/>
          <p14:tracePt t="19070" x="863600" y="2838450"/>
          <p14:tracePt t="19088" x="869950" y="2838450"/>
          <p14:tracePt t="19195" x="825500" y="2838450"/>
          <p14:tracePt t="19203" x="774700" y="2838450"/>
          <p14:tracePt t="19220" x="762000" y="2838450"/>
          <p14:tracePt t="19369" x="749300" y="2851150"/>
          <p14:tracePt t="19375" x="736600" y="2857500"/>
          <p14:tracePt t="19385" x="717550" y="2857500"/>
          <p14:tracePt t="19402" x="685800" y="2857500"/>
          <p14:tracePt t="19419" x="641350" y="2857500"/>
          <p14:tracePt t="19435" x="584200" y="2825750"/>
          <p14:tracePt t="19452" x="565150" y="2806700"/>
          <p14:tracePt t="19468" x="565150" y="2781300"/>
          <p14:tracePt t="19485" x="565150" y="2755900"/>
          <p14:tracePt t="19486" x="565150" y="2749550"/>
          <p14:tracePt t="19502" x="565150" y="2730500"/>
          <p14:tracePt t="19518" x="558800" y="2711450"/>
          <p14:tracePt t="19535" x="558800" y="2705100"/>
          <p14:tracePt t="19552" x="558800" y="2692400"/>
          <p14:tracePt t="19569" x="558800" y="2686050"/>
          <p14:tracePt t="19585" x="558800" y="2679700"/>
          <p14:tracePt t="19602" x="565150" y="2679700"/>
          <p14:tracePt t="19635" x="571500" y="2679700"/>
          <p14:tracePt t="19652" x="603250" y="2686050"/>
          <p14:tracePt t="19669" x="692150" y="2730500"/>
          <p14:tracePt t="19685" x="831850" y="2774950"/>
          <p14:tracePt t="19702" x="1073150" y="2806700"/>
          <p14:tracePt t="19718" x="1384300" y="2832100"/>
          <p14:tracePt t="19736" x="1651000" y="2851150"/>
          <p14:tracePt t="19752" x="1873250" y="2851150"/>
          <p14:tracePt t="19753" x="1943100" y="2851150"/>
          <p14:tracePt t="19768" x="2000250" y="2851150"/>
          <p14:tracePt t="19785" x="2000250" y="2844800"/>
          <p14:tracePt t="19831" x="2000250" y="2838450"/>
          <p14:tracePt t="19847" x="1987550" y="2825750"/>
          <p14:tracePt t="19869" x="1955800" y="2813050"/>
          <p14:tracePt t="19885" x="1905000" y="2794000"/>
          <p14:tracePt t="19902" x="1816100" y="2774950"/>
          <p14:tracePt t="19903" x="1784350" y="2768600"/>
          <p14:tracePt t="19919" x="1695450" y="2755900"/>
          <p14:tracePt t="19935" x="1625600" y="2755900"/>
          <p14:tracePt t="19952" x="1574800" y="2749550"/>
          <p14:tracePt t="19968" x="1562100" y="2743200"/>
          <p14:tracePt t="20132" x="1574800" y="2755900"/>
          <p14:tracePt t="20138" x="1587500" y="2762250"/>
          <p14:tracePt t="20152" x="1593850" y="2762250"/>
          <p14:tracePt t="20169" x="1619250" y="2749550"/>
          <p14:tracePt t="20170" x="1625600" y="2749550"/>
          <p14:tracePt t="20185" x="1631950" y="2743200"/>
          <p14:tracePt t="20296" x="1625600" y="2743200"/>
          <p14:tracePt t="20610" x="1625600" y="2749550"/>
          <p14:tracePt t="20619" x="1625600" y="2755900"/>
          <p14:tracePt t="20673" x="1619250" y="2762250"/>
          <p14:tracePt t="20697" x="1619250" y="2774950"/>
          <p14:tracePt t="20704" x="1612900" y="2774950"/>
          <p14:tracePt t="20721" x="1606550" y="2781300"/>
          <p14:tracePt t="20759" x="1600200" y="2781300"/>
          <p14:tracePt t="20775" x="1593850" y="2781300"/>
          <p14:tracePt t="20791" x="1587500" y="2781300"/>
          <p14:tracePt t="20797" x="1581150" y="2787650"/>
          <p14:tracePt t="20957" x="1587500" y="2787650"/>
          <p14:tracePt t="20972" x="1606550" y="2787650"/>
          <p14:tracePt t="20979" x="1625600" y="2787650"/>
          <p14:tracePt t="21002" x="1758950" y="2774950"/>
          <p14:tracePt t="21019" x="1924050" y="2774950"/>
          <p14:tracePt t="21035" x="1993900" y="2774950"/>
          <p14:tracePt t="21052" x="2000250" y="2774950"/>
          <p14:tracePt t="21085" x="1981200" y="2781300"/>
          <p14:tracePt t="21102" x="1930400" y="2787650"/>
          <p14:tracePt t="21119" x="1860550" y="2794000"/>
          <p14:tracePt t="21135" x="1797050" y="2794000"/>
          <p14:tracePt t="21152" x="1778000" y="2794000"/>
          <p14:tracePt t="21168" x="1771650" y="2794000"/>
          <p14:tracePt t="21334" x="1778000" y="2794000"/>
          <p14:tracePt t="21341" x="1784350" y="2794000"/>
          <p14:tracePt t="21352" x="1790700" y="2794000"/>
          <p14:tracePt t="21368" x="1797050" y="2794000"/>
          <p14:tracePt t="21385" x="1816100" y="2794000"/>
          <p14:tracePt t="21402" x="1860550" y="2781300"/>
          <p14:tracePt t="21418" x="1885950" y="2781300"/>
          <p14:tracePt t="21526" x="1892300" y="2774950"/>
          <p14:tracePt t="21531" x="1911350" y="2755900"/>
          <p14:tracePt t="21538" x="1936750" y="2724150"/>
          <p14:tracePt t="21552" x="1943100" y="2711450"/>
          <p14:tracePt t="21569" x="1955800" y="2698750"/>
          <p14:tracePt t="21585" x="1968500" y="2692400"/>
          <p14:tracePt t="21602" x="1974850" y="2692400"/>
          <p14:tracePt t="21618" x="1955800" y="2692400"/>
          <p14:tracePt t="21635" x="1924050" y="2705100"/>
          <p14:tracePt t="21652" x="1885950" y="2724150"/>
          <p14:tracePt t="21669" x="1860550" y="2749550"/>
          <p14:tracePt t="21685" x="1809750" y="2781300"/>
          <p14:tracePt t="21702" x="1765300" y="2813050"/>
          <p14:tracePt t="21719" x="1720850" y="2832100"/>
          <p14:tracePt t="21720" x="1708150" y="2838450"/>
          <p14:tracePt t="21735" x="1676400" y="2844800"/>
          <p14:tracePt t="21752" x="1663700" y="2851150"/>
          <p14:tracePt t="21768" x="1644650" y="2863850"/>
          <p14:tracePt t="21785" x="1619250" y="2876550"/>
          <p14:tracePt t="21802" x="1549400" y="2921000"/>
          <p14:tracePt t="21819" x="1460500" y="2965450"/>
          <p14:tracePt t="21835" x="1346200" y="2997200"/>
          <p14:tracePt t="21852" x="1225550" y="3035300"/>
          <p14:tracePt t="21868" x="1054100" y="3054350"/>
          <p14:tracePt t="21885" x="971550" y="3060700"/>
          <p14:tracePt t="21901" x="908050" y="3060700"/>
          <p14:tracePt t="21918" x="850900" y="3060700"/>
          <p14:tracePt t="21935" x="812800" y="3060700"/>
          <p14:tracePt t="21954" x="800100" y="3060700"/>
          <p14:tracePt t="21968" x="793750" y="3060700"/>
          <p14:tracePt t="22018" x="787400" y="3060700"/>
          <p14:tracePt t="22042" x="781050" y="3060700"/>
          <p14:tracePt t="22049" x="768350" y="3060700"/>
          <p14:tracePt t="22068" x="762000" y="3067050"/>
          <p14:tracePt t="22366" x="749300" y="3067050"/>
          <p14:tracePt t="22373" x="723900" y="3067050"/>
          <p14:tracePt t="22385" x="698500" y="3067050"/>
          <p14:tracePt t="22402" x="635000" y="3079750"/>
          <p14:tracePt t="22420" x="590550" y="3079750"/>
          <p14:tracePt t="22435" x="577850" y="3079750"/>
          <p14:tracePt t="22602" x="596900" y="3073400"/>
          <p14:tracePt t="22608" x="615950" y="3067050"/>
          <p14:tracePt t="22618" x="660400" y="3060700"/>
          <p14:tracePt t="22635" x="755650" y="3048000"/>
          <p14:tracePt t="22652" x="876300" y="3048000"/>
          <p14:tracePt t="22669" x="990600" y="3041650"/>
          <p14:tracePt t="22685" x="1098550" y="3041650"/>
          <p14:tracePt t="22686" x="1130300" y="3041650"/>
          <p14:tracePt t="22702" x="1149350" y="3041650"/>
          <p14:tracePt t="22719" x="1168400" y="3041650"/>
          <p14:tracePt t="22813" x="1174750" y="3041650"/>
          <p14:tracePt t="22821" x="1181100" y="3041650"/>
          <p14:tracePt t="22828" x="1187450" y="3041650"/>
          <p14:tracePt t="22852" x="1225550" y="3054350"/>
          <p14:tracePt t="22869" x="1295400" y="3060700"/>
          <p14:tracePt t="22885" x="1416050" y="3079750"/>
          <p14:tracePt t="22902" x="1536700" y="3092450"/>
          <p14:tracePt t="22919" x="1708150" y="3105150"/>
          <p14:tracePt t="22935" x="1835150" y="3105150"/>
          <p14:tracePt t="22952" x="1924050" y="3105150"/>
          <p14:tracePt t="22968" x="1955800" y="3105150"/>
          <p14:tracePt t="23159" x="1955800" y="3111500"/>
          <p14:tracePt t="23183" x="1949450" y="3117850"/>
          <p14:tracePt t="23189" x="1943100" y="3117850"/>
          <p14:tracePt t="23428" x="1993900" y="3117850"/>
          <p14:tracePt t="23434" x="2044700" y="3117850"/>
          <p14:tracePt t="23441" x="2082800" y="3117850"/>
          <p14:tracePt t="23452" x="2171700" y="3117850"/>
          <p14:tracePt t="23469" x="2298700" y="3117850"/>
          <p14:tracePt t="23485" x="2432050" y="3111500"/>
          <p14:tracePt t="23502" x="2514600" y="3092450"/>
          <p14:tracePt t="23519" x="2546350" y="3092450"/>
          <p14:tracePt t="23741" x="2552700" y="3092450"/>
          <p14:tracePt t="23749" x="2571750" y="3092450"/>
          <p14:tracePt t="23756" x="2609850" y="3092450"/>
          <p14:tracePt t="23769" x="2641600" y="3092450"/>
          <p14:tracePt t="23785" x="2755900" y="3092450"/>
          <p14:tracePt t="23802" x="2838450" y="3092450"/>
          <p14:tracePt t="23818" x="2927350" y="3092450"/>
          <p14:tracePt t="23835" x="2940050" y="3092450"/>
          <p14:tracePt t="24062" x="2946400" y="3092450"/>
          <p14:tracePt t="24103" x="2946400" y="3086100"/>
          <p14:tracePt t="24125" x="2952750" y="3086100"/>
          <p14:tracePt t="24134" x="2959100" y="3086100"/>
          <p14:tracePt t="24150" x="2959100" y="3079750"/>
          <p14:tracePt t="24172" x="2965450" y="3079750"/>
          <p14:tracePt t="24198" x="2984500" y="3067050"/>
          <p14:tracePt t="24206" x="2997200" y="3067050"/>
          <p14:tracePt t="24218" x="3003550" y="3067050"/>
          <p14:tracePt t="24235" x="3048000" y="3060700"/>
          <p14:tracePt t="24252" x="3111500" y="3060700"/>
          <p14:tracePt t="24268" x="3143250" y="3060700"/>
          <p14:tracePt t="24285" x="3162300" y="3060700"/>
          <p14:tracePt t="25254" x="3162300" y="3073400"/>
          <p14:tracePt t="25258" x="3149600" y="3098800"/>
          <p14:tracePt t="25269" x="3136900" y="3162300"/>
          <p14:tracePt t="25285" x="3098800" y="3333750"/>
          <p14:tracePt t="25302" x="3028950" y="3498850"/>
          <p14:tracePt t="25318" x="2914650" y="3683000"/>
          <p14:tracePt t="25335" x="2673350" y="4044950"/>
          <p14:tracePt t="25352" x="2413000" y="4324350"/>
          <p14:tracePt t="25352" x="2343150" y="4375150"/>
          <p14:tracePt t="25368" x="2279650" y="4489450"/>
          <p14:tracePt t="25385" x="2235200" y="4521200"/>
          <p14:tracePt t="25402" x="2209800" y="4546600"/>
          <p14:tracePt t="25419" x="2190750" y="4559300"/>
          <p14:tracePt t="25435" x="2171700" y="4572000"/>
          <p14:tracePt t="25452" x="2152650" y="4572000"/>
          <p14:tracePt t="25469" x="2120900" y="4578350"/>
          <p14:tracePt t="25485" x="2082800" y="4591050"/>
          <p14:tracePt t="25486" x="2070100" y="4591050"/>
          <p14:tracePt t="25502" x="2051050" y="4591050"/>
          <p14:tracePt t="25519" x="2000250" y="4616450"/>
          <p14:tracePt t="25535" x="1936750" y="4673600"/>
          <p14:tracePt t="25552" x="1885950" y="4724400"/>
          <p14:tracePt t="25568" x="1828800" y="4768850"/>
          <p14:tracePt t="25585" x="1746250" y="4781550"/>
          <p14:tracePt t="25602" x="1631950" y="4787900"/>
          <p14:tracePt t="25619" x="1524000" y="4787900"/>
          <p14:tracePt t="25635" x="1428750" y="4781550"/>
          <p14:tracePt t="25636" x="1409700" y="4781550"/>
          <p14:tracePt t="25652" x="1397000" y="4775200"/>
          <p14:tracePt t="25669" x="1384300" y="4768850"/>
          <p14:tracePt t="25732" x="1384300" y="4762500"/>
          <p14:tracePt t="25746" x="1371600" y="4756150"/>
          <p14:tracePt t="25754" x="1371600" y="4749800"/>
          <p14:tracePt t="25762" x="1371600" y="4743450"/>
          <p14:tracePt t="25786" x="1365250" y="4730750"/>
          <p14:tracePt t="25802" x="1352550" y="4711700"/>
          <p14:tracePt t="25819" x="1352550" y="4699000"/>
          <p14:tracePt t="25852" x="1346200" y="4692650"/>
          <p14:tracePt t="25889" x="1346200" y="4686300"/>
          <p14:tracePt t="26031" x="1352550" y="4686300"/>
          <p14:tracePt t="26046" x="1358900" y="4686300"/>
          <p14:tracePt t="26052" x="1377950" y="4679950"/>
          <p14:tracePt t="26069" x="1409700" y="4673600"/>
          <p14:tracePt t="26085" x="1555750" y="4673600"/>
          <p14:tracePt t="26102" x="1733550" y="4673600"/>
          <p14:tracePt t="26119" x="1930400" y="4673600"/>
          <p14:tracePt t="26135" x="2101850" y="4673600"/>
          <p14:tracePt t="26152" x="2216150" y="4673600"/>
          <p14:tracePt t="26169" x="2292350" y="4673600"/>
          <p14:tracePt t="26185" x="2330450" y="4673600"/>
          <p14:tracePt t="26202" x="2336800" y="4673600"/>
          <p14:tracePt t="26219" x="2343150" y="4673600"/>
          <p14:tracePt t="26235" x="2374900" y="4667250"/>
          <p14:tracePt t="26252" x="2419350" y="4654550"/>
          <p14:tracePt t="26268" x="2451100" y="4648200"/>
          <p14:tracePt t="26285" x="2457450" y="4648200"/>
          <p14:tracePt t="26448" x="2463800" y="4648200"/>
          <p14:tracePt t="26464" x="2470150" y="4648200"/>
          <p14:tracePt t="26470" x="2501900" y="4648200"/>
          <p14:tracePt t="26485" x="2546350" y="4648200"/>
          <p14:tracePt t="26502" x="2616200" y="4648200"/>
          <p14:tracePt t="26519" x="2647950" y="4648200"/>
          <p14:tracePt t="26535" x="2660650" y="4648200"/>
          <p14:tracePt t="26552" x="2667000" y="4648200"/>
          <p14:tracePt t="26898" x="2717800" y="4648200"/>
          <p14:tracePt t="26902" x="2870200" y="4648200"/>
          <p14:tracePt t="26919" x="3371850" y="4648200"/>
          <p14:tracePt t="26935" x="3924300" y="4641850"/>
          <p14:tracePt t="26952" x="4406900" y="4641850"/>
          <p14:tracePt t="26969" x="4648200" y="4648200"/>
          <p14:tracePt t="26985" x="4705350" y="4641850"/>
          <p14:tracePt t="27002" x="4711700" y="4641850"/>
          <p14:tracePt t="27206" x="4705350" y="4641850"/>
          <p14:tracePt t="27211" x="4692650" y="4641850"/>
          <p14:tracePt t="27219" x="4673600" y="4641850"/>
          <p14:tracePt t="27236" x="4622800" y="4654550"/>
          <p14:tracePt t="27252" x="4597400" y="4660900"/>
          <p14:tracePt t="27269" x="4572000" y="4660900"/>
          <p14:tracePt t="27285" x="4559300" y="4660900"/>
          <p14:tracePt t="27302" x="4552950" y="4660900"/>
          <p14:tracePt t="27359" x="4546600" y="4660900"/>
          <p14:tracePt t="27367" x="4540250" y="4660900"/>
          <p14:tracePt t="27385" x="4533900" y="4660900"/>
          <p14:tracePt t="27407" x="4527550" y="4660900"/>
          <p14:tracePt t="27440" x="4514850" y="4660900"/>
          <p14:tracePt t="27462" x="4508500" y="4660900"/>
          <p14:tracePt t="27479" x="4508500" y="4667250"/>
          <p14:tracePt t="27486" x="4502150" y="4667250"/>
          <p14:tracePt t="27504" x="4495800" y="4667250"/>
          <p14:tracePt t="27511" x="4489450" y="4667250"/>
          <p14:tracePt t="27536" x="4483100" y="4667250"/>
          <p14:tracePt t="27552" x="4476750" y="4667250"/>
          <p14:tracePt t="27585" x="4470400" y="4667250"/>
          <p14:tracePt t="27635" x="4464050" y="4667250"/>
          <p14:tracePt t="27906" x="4470400" y="4667250"/>
          <p14:tracePt t="27910" x="4489450" y="4667250"/>
          <p14:tracePt t="27918" x="4527550" y="4667250"/>
          <p14:tracePt t="27935" x="4597400" y="4654550"/>
          <p14:tracePt t="27952" x="4711700" y="4654550"/>
          <p14:tracePt t="27969" x="4826000" y="4654550"/>
          <p14:tracePt t="27985" x="4933950" y="4648200"/>
          <p14:tracePt t="28002" x="5035550" y="4648200"/>
          <p14:tracePt t="28018" x="5124450" y="4648200"/>
          <p14:tracePt t="28035" x="5207000" y="4641850"/>
          <p14:tracePt t="28036" x="5251450" y="4641850"/>
          <p14:tracePt t="28052" x="5276850" y="4641850"/>
          <p14:tracePt t="28069" x="5397500" y="4641850"/>
          <p14:tracePt t="28086" x="5441950" y="4641850"/>
          <p14:tracePt t="28102" x="5448300" y="4641850"/>
          <p14:tracePt t="28171" x="5454650" y="4641850"/>
          <p14:tracePt t="28186" x="5461000" y="4641850"/>
          <p14:tracePt t="28195" x="5467350" y="4635500"/>
          <p14:tracePt t="28201" x="5473700" y="4635500"/>
          <p14:tracePt t="28218" x="5480050" y="4635500"/>
          <p14:tracePt t="28235" x="5505450" y="4635500"/>
          <p14:tracePt t="28252" x="5607050" y="4635500"/>
          <p14:tracePt t="28269" x="5715000" y="4635500"/>
          <p14:tracePt t="28286" x="5816600" y="4635500"/>
          <p14:tracePt t="28302" x="5835650" y="4635500"/>
          <p14:tracePt t="28595" x="5829300" y="4635500"/>
          <p14:tracePt t="28603" x="5791200" y="4635500"/>
          <p14:tracePt t="28611" x="5734050" y="4635500"/>
          <p14:tracePt t="28618" x="5600700" y="4565650"/>
          <p14:tracePt t="28635" x="5156200" y="4445000"/>
          <p14:tracePt t="28652" x="4425950" y="4318000"/>
          <p14:tracePt t="28669" x="3651250" y="4203700"/>
          <p14:tracePt t="28685" x="3009900" y="4064000"/>
          <p14:tracePt t="28702" x="2724150" y="4044950"/>
          <p14:tracePt t="28719" x="2686050" y="4044950"/>
          <p14:tracePt t="28848" x="2679700" y="4032250"/>
          <p14:tracePt t="28854" x="2673350" y="4013200"/>
          <p14:tracePt t="28869" x="2641600" y="3987800"/>
          <p14:tracePt t="28885" x="2578100" y="3956050"/>
          <p14:tracePt t="28886" x="2533650" y="3943350"/>
          <p14:tracePt t="28902" x="2463800" y="3917950"/>
          <p14:tracePt t="28919" x="2241550" y="3822700"/>
          <p14:tracePt t="28935" x="1943100" y="3740150"/>
          <p14:tracePt t="28952" x="1530350" y="3632200"/>
          <p14:tracePt t="28968" x="1308100" y="3587750"/>
          <p14:tracePt t="28986" x="1117600" y="3536950"/>
          <p14:tracePt t="29002" x="977900" y="3486150"/>
          <p14:tracePt t="29019" x="895350" y="3454400"/>
          <p14:tracePt t="29035" x="882650" y="3454400"/>
          <p14:tracePt t="29036" x="876300" y="3454400"/>
          <p14:tracePt t="29069" x="869950" y="3454400"/>
          <p14:tracePt t="29086" x="857250" y="3454400"/>
          <p14:tracePt t="29180" x="850900" y="3454400"/>
          <p14:tracePt t="29194" x="838200" y="3454400"/>
          <p14:tracePt t="29199" x="825500" y="3448050"/>
          <p14:tracePt t="29208" x="819150" y="3441700"/>
          <p14:tracePt t="29218" x="806450" y="3435350"/>
          <p14:tracePt t="29320" x="819150" y="3435350"/>
          <p14:tracePt t="29327" x="838200" y="3435350"/>
          <p14:tracePt t="29335" x="850900" y="3435350"/>
          <p14:tracePt t="29352" x="889000" y="3441700"/>
          <p14:tracePt t="29369" x="914400" y="3441700"/>
          <p14:tracePt t="29385" x="933450" y="3441700"/>
          <p14:tracePt t="29402" x="946150" y="3441700"/>
          <p14:tracePt t="29469" x="939800" y="3441700"/>
          <p14:tracePt t="29478" x="927100" y="3441700"/>
          <p14:tracePt t="29485" x="889000" y="3467100"/>
          <p14:tracePt t="29502" x="825500" y="3486150"/>
          <p14:tracePt t="29518" x="806450" y="3498850"/>
          <p14:tracePt t="29625" x="806450" y="3492500"/>
          <p14:tracePt t="29634" x="806450" y="3473450"/>
          <p14:tracePt t="29643" x="806450" y="3460750"/>
          <p14:tracePt t="29652" x="806450" y="3441700"/>
          <p14:tracePt t="29668" x="806450" y="3409950"/>
          <p14:tracePt t="29685" x="806450" y="3390900"/>
          <p14:tracePt t="29702" x="806450" y="3384550"/>
          <p14:tracePt t="29719" x="800100" y="3378200"/>
          <p14:tracePt t="29736" x="793750" y="3378200"/>
          <p14:tracePt t="29737" x="787400" y="3378200"/>
          <p14:tracePt t="29768" x="774700" y="3378200"/>
          <p14:tracePt t="29785" x="749300" y="3378200"/>
          <p14:tracePt t="29802" x="730250" y="3378200"/>
          <p14:tracePt t="29818" x="717550" y="3378200"/>
          <p14:tracePt t="29852" x="692150" y="3378200"/>
          <p14:tracePt t="29868" x="679450" y="3384550"/>
          <p14:tracePt t="30021" x="685800" y="3384550"/>
          <p14:tracePt t="30027" x="685800" y="3390900"/>
          <p14:tracePt t="30059" x="692150" y="3390900"/>
          <p14:tracePt t="30075" x="698500" y="3390900"/>
          <p14:tracePt t="30086" x="704850" y="3390900"/>
          <p14:tracePt t="30102" x="736600" y="3346450"/>
          <p14:tracePt t="30119" x="781050" y="3270250"/>
          <p14:tracePt t="30135" x="806450" y="3187700"/>
          <p14:tracePt t="30152" x="819150" y="3105150"/>
          <p14:tracePt t="30170" x="819150" y="3086100"/>
          <p14:tracePt t="30202" x="800100" y="3238500"/>
          <p14:tracePt t="30218" x="742950" y="3511550"/>
          <p14:tracePt t="30235" x="717550" y="3771900"/>
          <p14:tracePt t="30252" x="717550" y="3892550"/>
          <p14:tracePt t="30255" x="717550" y="3905250"/>
          <p14:tracePt t="30268" x="717550" y="3911600"/>
          <p14:tracePt t="30320" x="723900" y="3905250"/>
          <p14:tracePt t="30324" x="730250" y="3879850"/>
          <p14:tracePt t="30334" x="749300" y="3841750"/>
          <p14:tracePt t="30352" x="768350" y="3752850"/>
          <p14:tracePt t="30369" x="787400" y="3632200"/>
          <p14:tracePt t="30374" x="793750" y="3568700"/>
          <p14:tracePt t="30388" x="793750" y="3492500"/>
          <p14:tracePt t="30401" x="793750" y="3416300"/>
          <p14:tracePt t="30419" x="781050" y="3340100"/>
          <p14:tracePt t="30436" x="774700" y="3321050"/>
          <p14:tracePt t="30452" x="768350" y="3295650"/>
          <p14:tracePt t="30469" x="768350" y="3289300"/>
          <p14:tracePt t="30485" x="762000" y="3225800"/>
          <p14:tracePt t="30502" x="762000" y="3206750"/>
          <p14:tracePt t="30519" x="762000" y="3200400"/>
          <p14:tracePt t="30535" x="755650" y="3187700"/>
          <p14:tracePt t="30539" x="755650" y="3181350"/>
          <p14:tracePt t="30552" x="755650" y="3175000"/>
          <p14:tracePt t="30569" x="755650" y="3162300"/>
          <p14:tracePt t="30585" x="755650" y="3136900"/>
          <p14:tracePt t="30602" x="755650" y="3086100"/>
          <p14:tracePt t="30619" x="755650" y="3060700"/>
          <p14:tracePt t="30722" x="755650" y="3054350"/>
          <p14:tracePt t="30745" x="755650" y="3048000"/>
          <p14:tracePt t="30759" x="755650" y="3035300"/>
          <p14:tracePt t="30768" x="755650" y="3028950"/>
          <p14:tracePt t="30774" x="755650" y="3016250"/>
          <p14:tracePt t="30785" x="755650" y="2990850"/>
          <p14:tracePt t="30802" x="755650" y="2952750"/>
          <p14:tracePt t="30819" x="755650" y="2940050"/>
          <p14:tracePt t="30894" x="755650" y="2933700"/>
          <p14:tracePt t="31036" x="781050" y="2933700"/>
          <p14:tracePt t="31042" x="825500" y="2927350"/>
          <p14:tracePt t="31052" x="901700" y="2921000"/>
          <p14:tracePt t="31069" x="1028700" y="2921000"/>
          <p14:tracePt t="31088" x="1212850" y="2914650"/>
          <p14:tracePt t="31102" x="1390650" y="2914650"/>
          <p14:tracePt t="31119" x="1612900" y="2901950"/>
          <p14:tracePt t="31135" x="1790700" y="2901950"/>
          <p14:tracePt t="31152" x="1930400" y="2901950"/>
          <p14:tracePt t="31156" x="1955800" y="2901950"/>
          <p14:tracePt t="31169" x="1974850" y="2908300"/>
          <p14:tracePt t="31222" x="1962150" y="2908300"/>
          <p14:tracePt t="31230" x="1955800" y="2908300"/>
          <p14:tracePt t="31248" x="1943100" y="2908300"/>
          <p14:tracePt t="31254" x="1936750" y="2908300"/>
          <p14:tracePt t="31268" x="1936750" y="2914650"/>
          <p14:tracePt t="31286" x="1917700" y="2921000"/>
          <p14:tracePt t="31287" x="1911350" y="2921000"/>
          <p14:tracePt t="31302" x="1885950" y="2921000"/>
          <p14:tracePt t="31319" x="1847850" y="2927350"/>
          <p14:tracePt t="31335" x="1778000" y="2927350"/>
          <p14:tracePt t="31352" x="1682750" y="2927350"/>
          <p14:tracePt t="31369" x="1606550" y="2933700"/>
          <p14:tracePt t="31385" x="1485900" y="2952750"/>
          <p14:tracePt t="31402" x="1282700" y="3016250"/>
          <p14:tracePt t="31419" x="920750" y="3187700"/>
          <p14:tracePt t="31435" x="514350" y="3397250"/>
          <p14:tracePt t="31438" x="374650" y="3511550"/>
          <p14:tracePt t="31452" x="279400" y="3632200"/>
          <p14:tracePt t="31469" x="247650" y="3683000"/>
          <p14:tracePt t="31485" x="241300" y="3695700"/>
          <p14:tracePt t="31502" x="241300" y="3702050"/>
          <p14:tracePt t="31545" x="241300" y="3708400"/>
          <p14:tracePt t="31555" x="241300" y="3714750"/>
          <p14:tracePt t="31586" x="254000" y="3714750"/>
          <p14:tracePt t="31619" x="285750" y="3721100"/>
          <p14:tracePt t="31635" x="342900" y="3727450"/>
          <p14:tracePt t="31652" x="444500" y="3733800"/>
          <p14:tracePt t="31669" x="622300" y="3733800"/>
          <p14:tracePt t="31685" x="800100" y="3733800"/>
          <p14:tracePt t="31702" x="1022350" y="3733800"/>
          <p14:tracePt t="31705" x="1104900" y="3733800"/>
          <p14:tracePt t="31719" x="1181100" y="3733800"/>
          <p14:tracePt t="31735" x="1301750" y="3733800"/>
          <p14:tracePt t="31868" x="1295400" y="3733800"/>
          <p14:tracePt t="31901" x="1289050" y="3733800"/>
          <p14:tracePt t="31916" x="1282700" y="3733800"/>
          <p14:tracePt t="31922" x="1276350" y="3733800"/>
          <p14:tracePt t="31935" x="1263650" y="3727450"/>
          <p14:tracePt t="31952" x="1250950" y="3721100"/>
          <p14:tracePt t="31986" x="1244600" y="3721100"/>
          <p14:tracePt t="32144" x="1257300" y="3714750"/>
          <p14:tracePt t="32150" x="1270000" y="3714750"/>
          <p14:tracePt t="32159" x="1282700" y="3714750"/>
          <p14:tracePt t="32168" x="1295400" y="3714750"/>
          <p14:tracePt t="32186" x="1333500" y="3708400"/>
          <p14:tracePt t="32202" x="1377950" y="3702050"/>
          <p14:tracePt t="32218" x="1403350" y="3702050"/>
          <p14:tracePt t="32236" x="1409700" y="3702050"/>
          <p14:tracePt t="33656" x="1416050" y="3689350"/>
          <p14:tracePt t="33660" x="1428750" y="3663950"/>
          <p14:tracePt t="33668" x="1454150" y="3644900"/>
          <p14:tracePt t="33685" x="1549400" y="3587750"/>
          <p14:tracePt t="33702" x="1701800" y="3575050"/>
          <p14:tracePt t="33719" x="1930400" y="3581400"/>
          <p14:tracePt t="33735" x="2165350" y="3594100"/>
          <p14:tracePt t="33752" x="2330450" y="3606800"/>
          <p14:tracePt t="33769" x="2444750" y="3606800"/>
          <p14:tracePt t="33785" x="2489200" y="3606800"/>
          <p14:tracePt t="33802" x="2508250" y="3606800"/>
          <p14:tracePt t="34277" x="2508250" y="3600450"/>
          <p14:tracePt t="34283" x="2508250" y="3594100"/>
          <p14:tracePt t="34299" x="2508250" y="3587750"/>
          <p14:tracePt t="34319" x="2508250" y="3575050"/>
          <p14:tracePt t="34336" x="2508250" y="3543300"/>
          <p14:tracePt t="34352" x="2508250" y="3498850"/>
          <p14:tracePt t="34369" x="2514600" y="3454400"/>
          <p14:tracePt t="34385" x="2514600" y="3429000"/>
          <p14:tracePt t="34386" x="2514600" y="3409950"/>
          <p14:tracePt t="34402" x="2520950" y="3378200"/>
          <p14:tracePt t="34419" x="2533650" y="3359150"/>
          <p14:tracePt t="34435" x="2546350" y="3359150"/>
          <p14:tracePt t="34452" x="2552700" y="3352800"/>
          <p14:tracePt t="34468" x="2559050" y="3352800"/>
          <p14:tracePt t="34671" x="2565400" y="3359150"/>
          <p14:tracePt t="34678" x="2590800" y="3378200"/>
          <p14:tracePt t="34702" x="2755900" y="3568700"/>
          <p14:tracePt t="34719" x="2914650" y="3695700"/>
          <p14:tracePt t="34735" x="3003550" y="3752850"/>
          <p14:tracePt t="34752" x="3041650" y="3778250"/>
          <p14:tracePt t="34795" x="3035300" y="3778250"/>
          <p14:tracePt t="34803" x="3003550" y="3778250"/>
          <p14:tracePt t="34819" x="2940050" y="3778250"/>
          <p14:tracePt t="34835" x="2774950" y="3778250"/>
          <p14:tracePt t="34852" x="2203450" y="3759200"/>
          <p14:tracePt t="34869" x="1670050" y="3765550"/>
          <p14:tracePt t="34885" x="1257300" y="3797300"/>
          <p14:tracePt t="34902" x="1009650" y="3848100"/>
          <p14:tracePt t="34919" x="914400" y="3898900"/>
          <p14:tracePt t="34935" x="889000" y="3924300"/>
          <p14:tracePt t="34953" x="889000" y="3956050"/>
          <p14:tracePt t="34968" x="889000" y="3968750"/>
          <p14:tracePt t="34985" x="889000" y="4019550"/>
          <p14:tracePt t="35002" x="895350" y="4057650"/>
          <p14:tracePt t="35019" x="920750" y="4076700"/>
          <p14:tracePt t="35036" x="958850" y="4076700"/>
          <p14:tracePt t="35052" x="990600" y="4076700"/>
          <p14:tracePt t="35068" x="1003300" y="4076700"/>
          <p14:tracePt t="35102" x="1003300" y="4083050"/>
          <p14:tracePt t="35118" x="1003300" y="4102100"/>
          <p14:tracePt t="35191" x="1016000" y="4121150"/>
          <p14:tracePt t="35199" x="1028700" y="4140200"/>
          <p14:tracePt t="35205" x="1054100" y="4171950"/>
          <p14:tracePt t="35219" x="1079500" y="4229100"/>
          <p14:tracePt t="35236" x="1149350" y="4305300"/>
          <p14:tracePt t="35252" x="1263650" y="4419600"/>
          <p14:tracePt t="35253" x="1327150" y="4470400"/>
          <p14:tracePt t="35268" x="1454150" y="4540250"/>
          <p14:tracePt t="35285" x="1562100" y="4591050"/>
          <p14:tracePt t="35302" x="1625600" y="4622800"/>
          <p14:tracePt t="35319" x="1670050" y="4641850"/>
          <p14:tracePt t="35336" x="1714500" y="4673600"/>
          <p14:tracePt t="35352" x="1739900" y="4679950"/>
          <p14:tracePt t="35369" x="1765300" y="4692650"/>
          <p14:tracePt t="35373" x="1778000" y="4692650"/>
          <p14:tracePt t="35385" x="1784350" y="4692650"/>
          <p14:tracePt t="35402" x="1797050" y="4692650"/>
          <p14:tracePt t="35419" x="1809750" y="4692650"/>
          <p14:tracePt t="35435" x="1841500" y="4692650"/>
          <p14:tracePt t="35452" x="1892300" y="4705350"/>
          <p14:tracePt t="35469" x="1936750" y="4705350"/>
          <p14:tracePt t="35485" x="1949450" y="4718050"/>
          <p14:tracePt t="35519" x="1936750" y="4724400"/>
          <p14:tracePt t="35552" x="1930400" y="4724400"/>
          <p14:tracePt t="35590" x="1917700" y="4724400"/>
          <p14:tracePt t="35602" x="1905000" y="4724400"/>
          <p14:tracePt t="35619" x="1892300" y="4724400"/>
          <p14:tracePt t="35685" x="1898650" y="4724400"/>
          <p14:tracePt t="35700" x="1911350" y="4724400"/>
          <p14:tracePt t="35716" x="1924050" y="4724400"/>
          <p14:tracePt t="35724" x="1936750" y="4724400"/>
          <p14:tracePt t="35735" x="1949450" y="4730750"/>
          <p14:tracePt t="35752" x="1981200" y="4737100"/>
          <p14:tracePt t="35769" x="1993900" y="4756150"/>
          <p14:tracePt t="35785" x="2000250" y="4762500"/>
          <p14:tracePt t="35819" x="1955800" y="4794250"/>
          <p14:tracePt t="35836" x="1917700" y="4813300"/>
          <p14:tracePt t="35852" x="1892300" y="4832350"/>
          <p14:tracePt t="35869" x="1879600" y="4845050"/>
          <p14:tracePt t="35885" x="1879600" y="4851400"/>
          <p14:tracePt t="35947" x="1873250" y="4851400"/>
          <p14:tracePt t="35952" x="1866900" y="4851400"/>
          <p14:tracePt t="35960" x="1860550" y="4851400"/>
          <p14:tracePt t="35968" x="1854200" y="4851400"/>
          <p14:tracePt t="35985" x="1835150" y="4851400"/>
          <p14:tracePt t="36002" x="1816100" y="4857750"/>
          <p14:tracePt t="36018" x="1797050" y="4857750"/>
          <p14:tracePt t="36036" x="1790700" y="4857750"/>
          <p14:tracePt t="36052" x="1778000" y="4857750"/>
          <p14:tracePt t="36069" x="1765300" y="4857750"/>
          <p14:tracePt t="36104" x="1758950" y="4857750"/>
          <p14:tracePt t="36119" x="1752600" y="4838700"/>
          <p14:tracePt t="36135" x="1746250" y="4800600"/>
          <p14:tracePt t="36152" x="1739900" y="4756150"/>
          <p14:tracePt t="36168" x="1739900" y="4648200"/>
          <p14:tracePt t="36185" x="1739900" y="4508500"/>
          <p14:tracePt t="36202" x="1739900" y="4330700"/>
          <p14:tracePt t="36218" x="1739900" y="4159250"/>
          <p14:tracePt t="36235" x="1739900" y="4019550"/>
          <p14:tracePt t="36252" x="1739900" y="3873500"/>
          <p14:tracePt t="36268" x="1746250" y="3835400"/>
          <p14:tracePt t="36285" x="1752600" y="3810000"/>
          <p14:tracePt t="36302" x="1752600" y="3784600"/>
          <p14:tracePt t="36318" x="1771650" y="3765550"/>
          <p14:tracePt t="36336" x="1809750" y="3752850"/>
          <p14:tracePt t="36352" x="1911350" y="3733800"/>
          <p14:tracePt t="36369" x="2032000" y="3727450"/>
          <p14:tracePt t="36386" x="2197100" y="3727450"/>
          <p14:tracePt t="36402" x="2451100" y="3765550"/>
          <p14:tracePt t="36419" x="2565400" y="3790950"/>
          <p14:tracePt t="36436" x="2597150" y="3797300"/>
          <p14:tracePt t="36469" x="2597150" y="3810000"/>
          <p14:tracePt t="36486" x="2508250" y="3822700"/>
          <p14:tracePt t="36502" x="2432050" y="3829050"/>
          <p14:tracePt t="36506" x="2387600" y="3829050"/>
          <p14:tracePt t="36519" x="2311400" y="3829050"/>
          <p14:tracePt t="36535" x="2254250" y="3816350"/>
          <p14:tracePt t="36552" x="2203450" y="3797300"/>
          <p14:tracePt t="36568" x="2152650" y="3771900"/>
          <p14:tracePt t="36585" x="2139950" y="3759200"/>
          <p14:tracePt t="36602" x="2139950" y="3752850"/>
          <p14:tracePt t="36619" x="2133600" y="3746500"/>
          <p14:tracePt t="36635" x="2133600" y="3740150"/>
          <p14:tracePt t="36652" x="2120900" y="3714750"/>
          <p14:tracePt t="36654" x="2120900" y="3695700"/>
          <p14:tracePt t="36668" x="2114550" y="3663950"/>
          <p14:tracePt t="36685" x="2114550" y="3606800"/>
          <p14:tracePt t="36702" x="2146300" y="3549650"/>
          <p14:tracePt t="36719" x="2197100" y="3511550"/>
          <p14:tracePt t="36735" x="2292350" y="3473450"/>
          <p14:tracePt t="36752" x="2368550" y="3448050"/>
          <p14:tracePt t="36757" x="2413000" y="3441700"/>
          <p14:tracePt t="36768" x="2457450" y="3435350"/>
          <p14:tracePt t="36785" x="2546350" y="3429000"/>
          <p14:tracePt t="36802" x="2597150" y="3429000"/>
          <p14:tracePt t="36818" x="2635250" y="3429000"/>
          <p14:tracePt t="36867" x="2616200" y="3429000"/>
          <p14:tracePt t="36872" x="2603500" y="3429000"/>
          <p14:tracePt t="36885" x="2584450" y="3422650"/>
          <p14:tracePt t="36902" x="2520950" y="3409950"/>
          <p14:tracePt t="36919" x="2393950" y="3403600"/>
          <p14:tracePt t="36935" x="2266950" y="3403600"/>
          <p14:tracePt t="36936" x="2209800" y="3397250"/>
          <p14:tracePt t="36952" x="2089150" y="3390900"/>
          <p14:tracePt t="36968" x="2038350" y="3378200"/>
          <p14:tracePt t="37015" x="2044700" y="3371850"/>
          <p14:tracePt t="37023" x="2057400" y="3365500"/>
          <p14:tracePt t="37035" x="2120900" y="3352800"/>
          <p14:tracePt t="37052" x="2273300" y="3346450"/>
          <p14:tracePt t="37069" x="2438400" y="3346450"/>
          <p14:tracePt t="37086" x="2533650" y="3346450"/>
          <p14:tracePt t="37125" x="2527300" y="3346450"/>
          <p14:tracePt t="37135" x="2495550" y="3346450"/>
          <p14:tracePt t="37152" x="2387600" y="3352800"/>
          <p14:tracePt t="37169" x="2222500" y="3352800"/>
          <p14:tracePt t="37185" x="2051050" y="3352800"/>
          <p14:tracePt t="37202" x="1873250" y="3359150"/>
          <p14:tracePt t="37206" x="1809750" y="3359150"/>
          <p14:tracePt t="37218" x="1739900" y="3359150"/>
          <p14:tracePt t="37222" x="1695450" y="3359150"/>
          <p14:tracePt t="37235" x="1657350" y="3359150"/>
          <p14:tracePt t="37252" x="1644650" y="3359150"/>
          <p14:tracePt t="37285" x="1676400" y="3346450"/>
          <p14:tracePt t="37302" x="1790700" y="3327400"/>
          <p14:tracePt t="37319" x="1987550" y="3314700"/>
          <p14:tracePt t="37322" x="2082800" y="3308350"/>
          <p14:tracePt t="37336" x="2197100" y="3302000"/>
          <p14:tracePt t="37352" x="2368550" y="3289300"/>
          <p14:tracePt t="37368" x="2552700" y="3289300"/>
          <p14:tracePt t="37385" x="2609850" y="3289300"/>
          <p14:tracePt t="37402" x="2628900" y="3289300"/>
          <p14:tracePt t="37435" x="2609850" y="3302000"/>
          <p14:tracePt t="37452" x="2540000" y="3308350"/>
          <p14:tracePt t="37469" x="2476500" y="3321050"/>
          <p14:tracePt t="37485" x="2432050" y="3333750"/>
          <p14:tracePt t="37541" x="2463800" y="3333750"/>
          <p14:tracePt t="37549" x="2489200" y="3327400"/>
          <p14:tracePt t="37568" x="2597150" y="3314700"/>
          <p14:tracePt t="37585" x="2768600" y="3308350"/>
          <p14:tracePt t="37601" x="2863850" y="3308350"/>
          <p14:tracePt t="37644" x="2857500" y="3308350"/>
          <p14:tracePt t="37652" x="2838450" y="3308350"/>
          <p14:tracePt t="37669" x="2730500" y="3327400"/>
          <p14:tracePt t="37687" x="2533650" y="3346450"/>
          <p14:tracePt t="37702" x="2197100" y="3365500"/>
          <p14:tracePt t="37718" x="1892300" y="3403600"/>
          <p14:tracePt t="37735" x="1746250" y="3435350"/>
          <p14:tracePt t="37752" x="1682750" y="3454400"/>
          <p14:tracePt t="37755" x="1676400" y="3454400"/>
          <p14:tracePt t="37786" x="1676400" y="3460750"/>
          <p14:tracePt t="37802" x="1689100" y="3479800"/>
          <p14:tracePt t="37819" x="1720850" y="3517900"/>
          <p14:tracePt t="37835" x="1746250" y="3543300"/>
          <p14:tracePt t="37852" x="1765300" y="3575050"/>
          <p14:tracePt t="37868" x="1765300" y="3587750"/>
          <p14:tracePt t="37885" x="1765300" y="3613150"/>
          <p14:tracePt t="37902" x="1752600" y="3689350"/>
          <p14:tracePt t="37919" x="1695450" y="3784600"/>
          <p14:tracePt t="37920" x="1625600" y="3892550"/>
          <p14:tracePt t="37935" x="1574800" y="3981450"/>
          <p14:tracePt t="37936" x="1504950" y="4070350"/>
          <p14:tracePt t="37952" x="1365250" y="4318000"/>
          <p14:tracePt t="37968" x="1314450" y="4476750"/>
          <p14:tracePt t="37985" x="1314450" y="4559300"/>
          <p14:tracePt t="38002" x="1314450" y="4597400"/>
          <p14:tracePt t="38035" x="1314450" y="4603750"/>
          <p14:tracePt t="38052" x="1314450" y="4610100"/>
          <p14:tracePt t="38069" x="1295400" y="4622800"/>
          <p14:tracePt t="38074" x="1289050" y="4622800"/>
          <p14:tracePt t="38085" x="1263650" y="4629150"/>
          <p14:tracePt t="38102" x="1244600" y="4641850"/>
          <p14:tracePt t="38119" x="1225550" y="4648200"/>
          <p14:tracePt t="38135" x="1212850" y="4660900"/>
          <p14:tracePt t="38152" x="1206500" y="4673600"/>
          <p14:tracePt t="38169" x="1206500" y="4679950"/>
          <p14:tracePt t="38185" x="1206500" y="4686300"/>
          <p14:tracePt t="38205" x="1219200" y="4686300"/>
          <p14:tracePt t="38218" x="1238250" y="4679950"/>
          <p14:tracePt t="38252" x="1244600" y="4679950"/>
          <p14:tracePt t="38285" x="1270000" y="4686300"/>
          <p14:tracePt t="38302" x="1289050" y="4686300"/>
          <p14:tracePt t="38318" x="1314450" y="4686300"/>
          <p14:tracePt t="38336" x="1358900" y="4686300"/>
          <p14:tracePt t="38352" x="1384300" y="4679950"/>
          <p14:tracePt t="38355" x="1390650" y="4673600"/>
          <p14:tracePt t="38368" x="1416050" y="4660900"/>
          <p14:tracePt t="38385" x="1422400" y="4654550"/>
          <p14:tracePt t="38518" x="1428750" y="4654550"/>
          <p14:tracePt t="38565" x="1435100" y="4654550"/>
          <p14:tracePt t="38740" x="1435100" y="4660900"/>
          <p14:tracePt t="38746" x="1447800" y="4660900"/>
          <p14:tracePt t="38753" x="1466850" y="4654550"/>
          <p14:tracePt t="38769" x="1498600" y="4648200"/>
          <p14:tracePt t="38786" x="1593850" y="4629150"/>
          <p14:tracePt t="38802" x="1612900" y="4616450"/>
          <p14:tracePt t="38840" x="1606550" y="4616450"/>
          <p14:tracePt t="38852" x="1600200" y="4622800"/>
          <p14:tracePt t="38869" x="1562100" y="4629150"/>
          <p14:tracePt t="38885" x="1530350" y="4641850"/>
          <p14:tracePt t="38902" x="1504950" y="4648200"/>
          <p14:tracePt t="38919" x="1479550" y="4654550"/>
          <p14:tracePt t="38935" x="1466850" y="4660900"/>
          <p14:tracePt t="38973" x="1473200" y="4660900"/>
          <p14:tracePt t="38985" x="1479550" y="4660900"/>
          <p14:tracePt t="39002" x="1498600" y="4654550"/>
          <p14:tracePt t="39019" x="1511300" y="4654550"/>
          <p14:tracePt t="39083" x="1498600" y="4654550"/>
          <p14:tracePt t="39092" x="1479550" y="4654550"/>
          <p14:tracePt t="39101" x="1466850" y="4654550"/>
          <p14:tracePt t="39119" x="1454150" y="4654550"/>
          <p14:tracePt t="39154" x="1454150" y="4660900"/>
          <p14:tracePt t="39169" x="1460500" y="4660900"/>
          <p14:tracePt t="39185" x="1492250" y="4660900"/>
          <p14:tracePt t="39202" x="1536700" y="4660900"/>
          <p14:tracePt t="39257" x="1530350" y="4660900"/>
          <p14:tracePt t="39264" x="1524000" y="4660900"/>
          <p14:tracePt t="39285" x="1498600" y="4660900"/>
          <p14:tracePt t="39302" x="1473200" y="4660900"/>
          <p14:tracePt t="39319" x="1460500" y="4660900"/>
          <p14:tracePt t="39949" x="1466850" y="4667250"/>
          <p14:tracePt t="39972" x="1473200" y="4673600"/>
          <p14:tracePt t="40576" x="1485900" y="4673600"/>
          <p14:tracePt t="40579" x="1511300" y="4673600"/>
          <p14:tracePt t="40602" x="1625600" y="4667250"/>
          <p14:tracePt t="40603" x="1689100" y="4654550"/>
          <p14:tracePt t="40618" x="1873250" y="4641850"/>
          <p14:tracePt t="40635" x="2114550" y="4641850"/>
          <p14:tracePt t="40652" x="2292350" y="4641850"/>
          <p14:tracePt t="40669" x="2393950" y="4641850"/>
          <p14:tracePt t="40685" x="2438400" y="4641850"/>
          <p14:tracePt t="40702" x="2451100" y="4641850"/>
          <p14:tracePt t="40752" x="2457450" y="4641850"/>
          <p14:tracePt t="40762" x="2470150" y="4641850"/>
          <p14:tracePt t="40769" x="2489200" y="4641850"/>
          <p14:tracePt t="40785" x="2546350" y="4641850"/>
          <p14:tracePt t="40802" x="2616200" y="4641850"/>
          <p14:tracePt t="40819" x="2743200" y="4641850"/>
          <p14:tracePt t="40835" x="2857500" y="4641850"/>
          <p14:tracePt t="40852" x="2946400" y="4641850"/>
          <p14:tracePt t="40868" x="3035300" y="4641850"/>
          <p14:tracePt t="40885" x="3073400" y="4641850"/>
          <p14:tracePt t="40902" x="3079750" y="4641850"/>
          <p14:tracePt t="41020" x="3073400" y="4641850"/>
          <p14:tracePt t="41028" x="3035300" y="4654550"/>
          <p14:tracePt t="41052" x="2914650" y="4686300"/>
          <p14:tracePt t="41069" x="2647950" y="4730750"/>
          <p14:tracePt t="41086" x="2387600" y="4730750"/>
          <p14:tracePt t="41102" x="2025650" y="4730750"/>
          <p14:tracePt t="41119" x="1771650" y="4718050"/>
          <p14:tracePt t="41135" x="1619250" y="4705350"/>
          <p14:tracePt t="41152" x="1574800" y="4699000"/>
          <p14:tracePt t="41169" x="1568450" y="4699000"/>
          <p14:tracePt t="41242" x="1562100" y="4699000"/>
          <p14:tracePt t="41248" x="1555750" y="4699000"/>
          <p14:tracePt t="41258" x="1549400" y="4699000"/>
          <p14:tracePt t="41269" x="1524000" y="4711700"/>
          <p14:tracePt t="41286" x="1422400" y="4737100"/>
          <p14:tracePt t="41302" x="1225550" y="4749800"/>
          <p14:tracePt t="41319" x="1060450" y="4749800"/>
          <p14:tracePt t="41320" x="990600" y="4749800"/>
          <p14:tracePt t="41336" x="933450" y="4743450"/>
          <p14:tracePt t="41352" x="889000" y="4730750"/>
          <p14:tracePt t="41385" x="895350" y="4730750"/>
          <p14:tracePt t="41402" x="920750" y="4724400"/>
          <p14:tracePt t="41419" x="965200" y="4724400"/>
          <p14:tracePt t="41435" x="1009650" y="4724400"/>
          <p14:tracePt t="41452" x="1054100" y="4724400"/>
          <p14:tracePt t="41468" x="1098550" y="4724400"/>
          <p14:tracePt t="41485" x="1174750" y="4730750"/>
          <p14:tracePt t="41502" x="1206500" y="4730750"/>
          <p14:tracePt t="41519" x="1212850" y="4730750"/>
          <p14:tracePt t="41575" x="1219200" y="4730750"/>
          <p14:tracePt t="41580" x="1244600" y="4730750"/>
          <p14:tracePt t="41587" x="1276350" y="4730750"/>
          <p14:tracePt t="41603" x="1358900" y="4724400"/>
          <p14:tracePt t="41618" x="1416050" y="4724400"/>
          <p14:tracePt t="41635" x="1447800" y="4724400"/>
          <p14:tracePt t="41652" x="1454150" y="4724400"/>
          <p14:tracePt t="41775" x="1460500" y="4724400"/>
          <p14:tracePt t="41791" x="1460500" y="4711700"/>
          <p14:tracePt t="41799" x="1460500" y="4705350"/>
          <p14:tracePt t="41807" x="1460500" y="4699000"/>
          <p14:tracePt t="41819" x="1460500" y="4692650"/>
          <p14:tracePt t="41836" x="1460500" y="4679950"/>
          <p14:tracePt t="41869" x="1441450" y="4679950"/>
          <p14:tracePt t="41885" x="1422400" y="4679950"/>
          <p14:tracePt t="41902" x="1390650" y="4692650"/>
          <p14:tracePt t="41919" x="1384300" y="4692650"/>
          <p14:tracePt t="41952" x="1403350" y="4692650"/>
          <p14:tracePt t="41969" x="1454150" y="4667250"/>
          <p14:tracePt t="41985" x="1498600" y="4648200"/>
          <p14:tracePt t="42002" x="1504950" y="4635500"/>
          <p14:tracePt t="42019" x="1504950" y="4616450"/>
          <p14:tracePt t="42035" x="1473200" y="4591050"/>
          <p14:tracePt t="42052" x="1365250" y="4572000"/>
          <p14:tracePt t="42068" x="1301750" y="4578350"/>
          <p14:tracePt t="42086" x="1289050" y="4597400"/>
          <p14:tracePt t="42102" x="1289050" y="4641850"/>
          <p14:tracePt t="42119" x="1352550" y="4705350"/>
          <p14:tracePt t="42124" x="1390650" y="4724400"/>
          <p14:tracePt t="42135" x="1441450" y="4737100"/>
          <p14:tracePt t="42152" x="1504950" y="4737100"/>
          <p14:tracePt t="42156" x="1524000" y="4737100"/>
          <p14:tracePt t="42171" x="1536700" y="4737100"/>
          <p14:tracePt t="42185" x="1543050" y="4692650"/>
          <p14:tracePt t="42203" x="1517650" y="4648200"/>
          <p14:tracePt t="42219" x="1447800" y="4610100"/>
          <p14:tracePt t="42236" x="1390650" y="4597400"/>
          <p14:tracePt t="42252" x="1358900" y="4597400"/>
          <p14:tracePt t="42290" x="1365250" y="4603750"/>
          <p14:tracePt t="42301" x="1384300" y="4616450"/>
          <p14:tracePt t="42318" x="1428750" y="4622800"/>
          <p14:tracePt t="42420" x="1441450" y="4622800"/>
          <p14:tracePt t="42429" x="1454150" y="4622800"/>
          <p14:tracePt t="42452" x="1530350" y="4641850"/>
          <p14:tracePt t="42468" x="1670050" y="4660900"/>
          <p14:tracePt t="42486" x="1714500" y="4667250"/>
          <p14:tracePt t="42502" x="1720850" y="4667250"/>
          <p14:tracePt t="42775" x="1720850" y="4660900"/>
          <p14:tracePt t="42831" x="1739900" y="4660900"/>
          <p14:tracePt t="42838" x="1778000" y="4686300"/>
          <p14:tracePt t="42844" x="1816100" y="4705350"/>
          <p14:tracePt t="42869" x="1911350" y="4737100"/>
          <p14:tracePt t="42885" x="2006600" y="4737100"/>
          <p14:tracePt t="42902" x="2203450" y="4749800"/>
          <p14:tracePt t="42919" x="2305050" y="4762500"/>
          <p14:tracePt t="42935" x="2368550" y="4762500"/>
          <p14:tracePt t="42952" x="2432050" y="4762500"/>
          <p14:tracePt t="42969" x="2489200" y="4762500"/>
          <p14:tracePt t="42985" x="2514600" y="4762500"/>
          <p14:tracePt t="43002" x="2527300" y="4762500"/>
          <p14:tracePt t="43018" x="2533650" y="4762500"/>
          <p14:tracePt t="43218" x="2540000" y="4762500"/>
          <p14:tracePt t="43224" x="2546350" y="4756150"/>
          <p14:tracePt t="43235" x="2571750" y="4749800"/>
          <p14:tracePt t="43252" x="2597150" y="4737100"/>
          <p14:tracePt t="43269" x="2622550" y="4724400"/>
          <p14:tracePt t="43270" x="2635250" y="4724400"/>
          <p14:tracePt t="43285" x="2647950" y="4724400"/>
          <p14:tracePt t="43301" x="2673350" y="4724400"/>
          <p14:tracePt t="43319" x="2724150" y="4794250"/>
          <p14:tracePt t="43336" x="2806700" y="4826000"/>
          <p14:tracePt t="43352" x="2882900" y="4832350"/>
          <p14:tracePt t="43369" x="2901950" y="4832350"/>
          <p14:tracePt t="43385" x="2908300" y="4832350"/>
          <p14:tracePt t="43477" x="2901950" y="4832350"/>
          <p14:tracePt t="43482" x="2889250" y="4832350"/>
          <p14:tracePt t="43490" x="2889250" y="4819650"/>
          <p14:tracePt t="43519" x="2908300" y="4806950"/>
          <p14:tracePt t="43535" x="2927350" y="4787900"/>
          <p14:tracePt t="43552" x="2927350" y="4781550"/>
          <p14:tracePt t="43553" x="2927350" y="4775200"/>
          <p14:tracePt t="43570" x="2927350" y="4768850"/>
          <p14:tracePt t="43633" x="2921000" y="4768850"/>
          <p14:tracePt t="43640" x="2914650" y="4775200"/>
          <p14:tracePt t="43652" x="2908300" y="4775200"/>
          <p14:tracePt t="43669" x="2889250" y="4781550"/>
          <p14:tracePt t="43685" x="2863850" y="4794250"/>
          <p14:tracePt t="43702" x="2844800" y="4800600"/>
          <p14:tracePt t="43718" x="2832100" y="4806950"/>
          <p14:tracePt t="43735" x="2819400" y="4806950"/>
          <p14:tracePt t="43752" x="2806700" y="4819650"/>
          <p14:tracePt t="43768" x="2794000" y="4819650"/>
          <p14:tracePt t="43785" x="2787650" y="4819650"/>
          <p14:tracePt t="43802" x="2787650" y="4826000"/>
          <p14:tracePt t="43819" x="2787650" y="4832350"/>
          <p14:tracePt t="43835" x="2794000" y="4832350"/>
          <p14:tracePt t="43852" x="2800350" y="4832350"/>
          <p14:tracePt t="43868" x="2813050" y="4826000"/>
          <p14:tracePt t="43885" x="2825750" y="4826000"/>
          <p14:tracePt t="43902" x="2825750" y="4819650"/>
          <p14:tracePt t="44263" x="2832100" y="4819650"/>
          <p14:tracePt t="44270" x="2844800" y="4819650"/>
          <p14:tracePt t="44277" x="2851150" y="4806950"/>
          <p14:tracePt t="44284" x="2863850" y="4800600"/>
          <p14:tracePt t="44302" x="2876550" y="4800600"/>
          <p14:tracePt t="44438" x="2870200" y="4800600"/>
          <p14:tracePt t="44442" x="2857500" y="4800600"/>
          <p14:tracePt t="44452" x="2844800" y="4806950"/>
          <p14:tracePt t="44469" x="2819400" y="4813300"/>
          <p14:tracePt t="44485" x="2813050" y="4813300"/>
          <p14:tracePt t="44601" x="2806700" y="4813300"/>
          <p14:tracePt t="44608" x="2794000" y="4813300"/>
          <p14:tracePt t="44618" x="2781300" y="4819650"/>
          <p14:tracePt t="44635" x="2749550" y="4832350"/>
          <p14:tracePt t="44652" x="2673350" y="4857750"/>
          <p14:tracePt t="44669" x="2628900" y="4876800"/>
          <p14:tracePt t="44685" x="2603500" y="4876800"/>
          <p14:tracePt t="44686" x="2590800" y="4876800"/>
          <p14:tracePt t="44702" x="2584450" y="4876800"/>
          <p14:tracePt t="44718" x="2552700" y="4876800"/>
          <p14:tracePt t="44735" x="2546350" y="4876800"/>
          <p14:tracePt t="44789" x="2552700" y="4876800"/>
          <p14:tracePt t="44796" x="2571750" y="4870450"/>
          <p14:tracePt t="44804" x="2616200" y="4851400"/>
          <p14:tracePt t="44818" x="2673350" y="4838700"/>
          <p14:tracePt t="44836" x="2825750" y="4826000"/>
          <p14:tracePt t="44838" x="2952750" y="4826000"/>
          <p14:tracePt t="44852" x="3175000" y="4826000"/>
          <p14:tracePt t="44869" x="3327400" y="4826000"/>
          <p14:tracePt t="44885" x="3359150" y="4832350"/>
          <p14:tracePt t="44902" x="3359150" y="4838700"/>
          <p14:tracePt t="44923" x="3352800" y="4838700"/>
          <p14:tracePt t="44935" x="3340100" y="4838700"/>
          <p14:tracePt t="44979" x="3340100" y="4832350"/>
          <p14:tracePt t="44986" x="3340100" y="4819650"/>
          <p14:tracePt t="44994" x="3352800" y="4800600"/>
          <p14:tracePt t="45005" x="3397250" y="4768850"/>
          <p14:tracePt t="45019" x="3549650" y="4673600"/>
          <p14:tracePt t="45036" x="3975100" y="4552950"/>
          <p14:tracePt t="45052" x="4533900" y="4527550"/>
          <p14:tracePt t="45069" x="4914900" y="4527550"/>
          <p14:tracePt t="45086" x="5111750" y="4527550"/>
          <p14:tracePt t="45102" x="5137150" y="4527550"/>
          <p14:tracePt t="45119" x="5130800" y="4527550"/>
          <p14:tracePt t="45123" x="5124450" y="4527550"/>
          <p14:tracePt t="45135" x="5086350" y="4533900"/>
          <p14:tracePt t="45137" x="5073650" y="4533900"/>
          <p14:tracePt t="45152" x="5067300" y="4533900"/>
          <p14:tracePt t="45357" x="5067300" y="4540250"/>
          <p14:tracePt t="45373" x="5067300" y="4552950"/>
          <p14:tracePt t="45394" x="5060950" y="4552950"/>
          <p14:tracePt t="45403" x="5060950" y="4559300"/>
          <p14:tracePt t="45419" x="5060950" y="4565650"/>
          <p14:tracePt t="45442" x="5060950" y="4572000"/>
          <p14:tracePt t="45466" x="5054600" y="4578350"/>
          <p14:tracePt t="45483" x="5048250" y="4584700"/>
          <p14:tracePt t="45489" x="5041900" y="4591050"/>
          <p14:tracePt t="45502" x="5035550" y="4597400"/>
          <p14:tracePt t="45519" x="5016500" y="4610100"/>
          <p14:tracePt t="45535" x="4997450" y="4622800"/>
          <p14:tracePt t="45552" x="4978400" y="4629150"/>
          <p14:tracePt t="45568" x="4972050" y="4635500"/>
          <p14:tracePt t="45607" x="4972050" y="4641850"/>
          <p14:tracePt t="45678" x="4972050" y="4635500"/>
          <p14:tracePt t="45686" x="4978400" y="4629150"/>
          <p14:tracePt t="45693" x="4991100" y="4622800"/>
          <p14:tracePt t="45702" x="5003800" y="4616450"/>
          <p14:tracePt t="45718" x="5067300" y="4584700"/>
          <p14:tracePt t="45735" x="5213350" y="4521200"/>
          <p14:tracePt t="45752" x="5391150" y="4464050"/>
          <p14:tracePt t="45768" x="5607050" y="4349750"/>
          <p14:tracePt t="45786" x="5765800" y="4235450"/>
          <p14:tracePt t="45802" x="5880100" y="4146550"/>
          <p14:tracePt t="45818" x="6000750" y="4057650"/>
          <p14:tracePt t="45820" x="6051550" y="4006850"/>
          <p14:tracePt t="45835" x="6089650" y="3962400"/>
          <p14:tracePt t="45852" x="6178550" y="3816350"/>
          <p14:tracePt t="45869" x="6197600" y="3746500"/>
          <p14:tracePt t="45885" x="6197600" y="3689350"/>
          <p14:tracePt t="45902" x="6178550" y="3625850"/>
          <p14:tracePt t="45919" x="6134100" y="3562350"/>
          <p14:tracePt t="45935" x="6064250" y="3492500"/>
          <p14:tracePt t="45952" x="5969000" y="3435350"/>
          <p14:tracePt t="45957" x="5899150" y="3390900"/>
          <p14:tracePt t="45968" x="5835650" y="3365500"/>
          <p14:tracePt t="45985" x="5657850" y="3257550"/>
          <p14:tracePt t="45987" x="5600700" y="3219450"/>
          <p14:tracePt t="46002" x="5530850" y="3168650"/>
          <p14:tracePt t="46019" x="5524500" y="3168650"/>
          <p14:tracePt t="46105" x="5518150" y="3168650"/>
          <p14:tracePt t="46118" x="5505450" y="3168650"/>
          <p14:tracePt t="46126" x="5499100" y="3168650"/>
          <p14:tracePt t="46143" x="5492750" y="3168650"/>
          <p14:tracePt t="46151" x="5486400" y="3168650"/>
          <p14:tracePt t="46169" x="5416550" y="3187700"/>
          <p14:tracePt t="46185" x="5302250" y="3206750"/>
          <p14:tracePt t="46202" x="5162550" y="3219450"/>
          <p14:tracePt t="46219" x="4972050" y="3238500"/>
          <p14:tracePt t="46236" x="4826000" y="3238500"/>
          <p14:tracePt t="46237" x="4800600" y="3238500"/>
          <p14:tracePt t="46252" x="4775200" y="3238500"/>
          <p14:tracePt t="46268" x="4711700" y="3257550"/>
          <p14:tracePt t="46285" x="4654550" y="3308350"/>
          <p14:tracePt t="46302" x="4597400" y="3378200"/>
          <p14:tracePt t="46318" x="4565650" y="3454400"/>
          <p14:tracePt t="46336" x="4565650" y="3505200"/>
          <p14:tracePt t="46451" x="4572000" y="3505200"/>
          <p14:tracePt t="46464" x="4572000" y="3498850"/>
          <p14:tracePt t="46472" x="4578350" y="3492500"/>
          <p14:tracePt t="46486" x="4584700" y="3486150"/>
          <p14:tracePt t="46502" x="4610100" y="3473450"/>
          <p14:tracePt t="46519" x="4660900" y="3441700"/>
          <p14:tracePt t="46521" x="4692650" y="3422650"/>
          <p14:tracePt t="46536" x="4730750" y="3397250"/>
          <p14:tracePt t="46552" x="4813300" y="3327400"/>
          <p14:tracePt t="46569" x="4864100" y="3282950"/>
          <p14:tracePt t="46585" x="4921250" y="3232150"/>
          <p14:tracePt t="46602" x="4933950" y="3213100"/>
          <p14:tracePt t="46619" x="4946650" y="3200400"/>
          <p14:tracePt t="46635" x="4953000" y="3168650"/>
          <p14:tracePt t="46652" x="4953000" y="3155950"/>
          <p14:tracePt t="46669" x="4953000" y="3143250"/>
          <p14:tracePt t="46702" x="4946650" y="3117850"/>
          <p14:tracePt t="46719" x="4914900" y="3086100"/>
          <p14:tracePt t="46735" x="4806950" y="3028950"/>
          <p14:tracePt t="46752" x="4686300" y="2978150"/>
          <p14:tracePt t="46769" x="4565650" y="2933700"/>
          <p14:tracePt t="46785" x="4521200" y="2927350"/>
          <p14:tracePt t="46802" x="4514850" y="2921000"/>
          <p14:tracePt t="46889" x="4514850" y="2914650"/>
          <p14:tracePt t="46902" x="4514850" y="2908300"/>
          <p14:tracePt t="46918" x="4508500" y="2895600"/>
          <p14:tracePt t="46935" x="4495800" y="2889250"/>
          <p14:tracePt t="46952" x="4470400" y="2863850"/>
          <p14:tracePt t="46968" x="4425950" y="2806700"/>
          <p14:tracePt t="46985" x="4394200" y="2762250"/>
          <p14:tracePt t="47002" x="4356100" y="2717800"/>
          <p14:tracePt t="47019" x="4349750" y="2705100"/>
          <p14:tracePt t="47086" x="4368800" y="2705100"/>
          <p14:tracePt t="47094" x="4413250" y="2705100"/>
          <p14:tracePt t="47118" x="4864100" y="2698750"/>
          <p14:tracePt t="47135" x="5365750" y="2686050"/>
          <p14:tracePt t="47152" x="5943600" y="2654300"/>
          <p14:tracePt t="47169" x="6350000" y="2635250"/>
          <p14:tracePt t="47185" x="6489700" y="2584450"/>
          <p14:tracePt t="47202" x="6508750" y="2571750"/>
          <p14:tracePt t="47686" x="6508750" y="2578100"/>
          <p14:tracePt t="47695" x="6508750" y="2584450"/>
          <p14:tracePt t="47702" x="6508750" y="2590800"/>
          <p14:tracePt t="47719" x="6502400" y="2609850"/>
          <p14:tracePt t="47736" x="6502400" y="2622550"/>
          <p14:tracePt t="47752" x="6489700" y="2647950"/>
          <p14:tracePt t="47769" x="6489700" y="2660650"/>
          <p14:tracePt t="47785" x="6477000" y="2673350"/>
          <p14:tracePt t="48027" x="6470650" y="2673350"/>
          <p14:tracePt t="48030" x="6464300" y="2673350"/>
          <p14:tracePt t="48039" x="6438900" y="2673350"/>
          <p14:tracePt t="48052" x="6419850" y="2673350"/>
          <p14:tracePt t="48068" x="6337300" y="2673350"/>
          <p14:tracePt t="48071" x="6242050" y="2698750"/>
          <p14:tracePt t="48085" x="6127750" y="2711450"/>
          <p14:tracePt t="48102" x="5581650" y="2844800"/>
          <p14:tracePt t="48119" x="5302250" y="2921000"/>
          <p14:tracePt t="48137" x="5213350" y="2965450"/>
          <p14:tracePt t="48152" x="5200650" y="2984500"/>
          <p14:tracePt t="48169" x="5200650" y="2990850"/>
          <p14:tracePt t="48186" x="5200650" y="3003550"/>
          <p14:tracePt t="48202" x="5207000" y="3035300"/>
          <p14:tracePt t="48219" x="5251450" y="3079750"/>
          <p14:tracePt t="48235" x="5327650" y="3117850"/>
          <p14:tracePt t="48236" x="5372100" y="3130550"/>
          <p14:tracePt t="48252" x="5543550" y="3149600"/>
          <p14:tracePt t="48269" x="5715000" y="3168650"/>
          <p14:tracePt t="48286" x="5861050" y="3181350"/>
          <p14:tracePt t="48302" x="5867400" y="3187700"/>
          <p14:tracePt t="48319" x="5778500" y="3213100"/>
          <p14:tracePt t="48336" x="5441950" y="3225800"/>
          <p14:tracePt t="48352" x="5022850" y="3225800"/>
          <p14:tracePt t="48369" x="4756150" y="3225800"/>
          <p14:tracePt t="48385" x="4699000" y="3219450"/>
          <p14:tracePt t="48432" x="4705350" y="3219450"/>
          <p14:tracePt t="48449" x="4711700" y="3219450"/>
          <p14:tracePt t="48455" x="4718050" y="3219450"/>
          <p14:tracePt t="48468" x="4724400" y="3219450"/>
          <p14:tracePt t="48485" x="4749800" y="3219450"/>
          <p14:tracePt t="48502" x="4762500" y="3219450"/>
          <p14:tracePt t="48505" x="4768850" y="3219450"/>
          <p14:tracePt t="48518" x="4781550" y="3219450"/>
          <p14:tracePt t="48535" x="4787900" y="3219450"/>
          <p14:tracePt t="48552" x="4794250" y="3219450"/>
          <p14:tracePt t="48569" x="4806950" y="3219450"/>
          <p14:tracePt t="48586" x="4813300" y="3219450"/>
          <p14:tracePt t="48602" x="4819650" y="3219450"/>
          <p14:tracePt t="48619" x="4832350" y="3219450"/>
          <p14:tracePt t="48635" x="4838700" y="3219450"/>
          <p14:tracePt t="48652" x="4851400" y="3219450"/>
          <p14:tracePt t="48668" x="4864100" y="3219450"/>
          <p14:tracePt t="48685" x="4870450" y="3219450"/>
          <p14:tracePt t="48702" x="4876800" y="3219450"/>
          <p14:tracePt t="48719" x="4889500" y="3219450"/>
          <p14:tracePt t="48736" x="4914900" y="3219450"/>
          <p14:tracePt t="48739" x="4927600" y="3219450"/>
          <p14:tracePt t="48752" x="4946650" y="3213100"/>
          <p14:tracePt t="48756" x="4965700" y="3213100"/>
          <p14:tracePt t="48768" x="4991100" y="3213100"/>
          <p14:tracePt t="48786" x="5029200" y="3206750"/>
          <p14:tracePt t="48802" x="5086350" y="3206750"/>
          <p14:tracePt t="48819" x="5111750" y="3200400"/>
          <p14:tracePt t="48835" x="5130800" y="3200400"/>
          <p14:tracePt t="48869" x="5137150" y="3200400"/>
          <p14:tracePt t="49008" x="5181600" y="3200400"/>
          <p14:tracePt t="49014" x="5295900" y="3200400"/>
          <p14:tracePt t="49036" x="5594350" y="3194050"/>
          <p14:tracePt t="49052" x="6096000" y="3194050"/>
          <p14:tracePt t="49069" x="6457950" y="3194050"/>
          <p14:tracePt t="49073" x="6540500" y="3187700"/>
          <p14:tracePt t="49085" x="6661150" y="3187700"/>
          <p14:tracePt t="49102" x="6705600" y="3187700"/>
          <p14:tracePt t="49119" x="6711950" y="3187700"/>
          <p14:tracePt t="49244" x="6718300" y="3181350"/>
          <p14:tracePt t="49251" x="6737350" y="3175000"/>
          <p14:tracePt t="49257" x="6769100" y="3162300"/>
          <p14:tracePt t="49269" x="6826250" y="3162300"/>
          <p14:tracePt t="49286" x="6896100" y="3155950"/>
          <p14:tracePt t="49302" x="6927850" y="3155950"/>
          <p14:tracePt t="49354" x="6908800" y="3155950"/>
          <p14:tracePt t="49361" x="6889750" y="3155950"/>
          <p14:tracePt t="49368" x="6883400" y="3155950"/>
          <p14:tracePt t="49385" x="6769100" y="3155950"/>
          <p14:tracePt t="49402" x="6635750" y="3155950"/>
          <p14:tracePt t="49419" x="6515100" y="3155950"/>
          <p14:tracePt t="49435" x="6305550" y="3155950"/>
          <p14:tracePt t="49452" x="6121400" y="3155950"/>
          <p14:tracePt t="49469" x="5880100" y="3155950"/>
          <p14:tracePt t="49486" x="5632450" y="3155950"/>
          <p14:tracePt t="49487" x="5556250" y="3155950"/>
          <p14:tracePt t="49502" x="5416550" y="3155950"/>
          <p14:tracePt t="49519" x="5340350" y="3155950"/>
          <p14:tracePt t="49535" x="5264150" y="3155950"/>
          <p14:tracePt t="49552" x="5232400" y="3155950"/>
          <p14:tracePt t="49569" x="5194300" y="3162300"/>
          <p14:tracePt t="49585" x="5156200" y="3168650"/>
          <p14:tracePt t="49602" x="5092700" y="3181350"/>
          <p14:tracePt t="49619" x="5073650" y="3181350"/>
          <p14:tracePt t="49635" x="5060950" y="3181350"/>
          <p14:tracePt t="49652" x="5016500" y="3181350"/>
          <p14:tracePt t="49669" x="4959350" y="3181350"/>
          <p14:tracePt t="49685" x="4902200" y="3181350"/>
          <p14:tracePt t="49702" x="4845050" y="3181350"/>
          <p14:tracePt t="49718" x="4813300" y="3175000"/>
          <p14:tracePt t="49817" x="4813300" y="3168650"/>
          <p14:tracePt t="49825" x="4851400" y="3162300"/>
          <p14:tracePt t="49836" x="4895850" y="3162300"/>
          <p14:tracePt t="49852" x="5060950" y="3155950"/>
          <p14:tracePt t="49869" x="5327650" y="3155950"/>
          <p14:tracePt t="49885" x="5689600" y="3155950"/>
          <p14:tracePt t="49902" x="6019800" y="3155950"/>
          <p14:tracePt t="49905" x="6108700" y="3155950"/>
          <p14:tracePt t="49918" x="6191250" y="3155950"/>
          <p14:tracePt t="49935" x="6311900" y="3155950"/>
          <p14:tracePt t="49952" x="6330950" y="3149600"/>
          <p14:tracePt t="50086" x="6337300" y="3143250"/>
          <p14:tracePt t="50101" x="6337300" y="3136900"/>
          <p14:tracePt t="50156" x="6343650" y="3136900"/>
          <p14:tracePt t="50164" x="6350000" y="3136900"/>
          <p14:tracePt t="50170" x="6362700" y="3136900"/>
          <p14:tracePt t="50185" x="6381750" y="3136900"/>
          <p14:tracePt t="50203" x="6413500" y="3136900"/>
          <p14:tracePt t="50219" x="6477000" y="3124200"/>
          <p14:tracePt t="50235" x="6515100" y="3124200"/>
          <p14:tracePt t="50252" x="6534150" y="3111500"/>
          <p14:tracePt t="50269" x="6546850" y="3111500"/>
          <p14:tracePt t="50285" x="6553200" y="3111500"/>
          <p14:tracePt t="50385" x="6559550" y="3105150"/>
          <p14:tracePt t="50391" x="6565900" y="3092450"/>
          <p14:tracePt t="50402" x="6572250" y="3086100"/>
          <p14:tracePt t="50419" x="6597650" y="3073400"/>
          <p14:tracePt t="50435" x="6629400" y="3067050"/>
          <p14:tracePt t="50452" x="6680200" y="3048000"/>
          <p14:tracePt t="50469" x="6724650" y="3041650"/>
          <p14:tracePt t="50485" x="6769100" y="3041650"/>
          <p14:tracePt t="50502" x="6800850" y="3041650"/>
          <p14:tracePt t="50902" x="6807200" y="3041650"/>
          <p14:tracePt t="50910" x="6813550" y="3041650"/>
          <p14:tracePt t="50936" x="6813550" y="3048000"/>
          <p14:tracePt t="50952" x="6819900" y="3048000"/>
          <p14:tracePt t="50985" x="6826250" y="3054350"/>
          <p14:tracePt t="51019" x="6832600" y="3054350"/>
          <p14:tracePt t="51035" x="6838950" y="3060700"/>
          <p14:tracePt t="51091" x="6845300" y="3060700"/>
          <p14:tracePt t="52387" x="6838950" y="3054350"/>
          <p14:tracePt t="52391" x="6832600" y="3048000"/>
          <p14:tracePt t="52402" x="6826250" y="3041650"/>
          <p14:tracePt t="52419" x="6813550" y="3035300"/>
          <p14:tracePt t="52435" x="6800850" y="3022600"/>
          <p14:tracePt t="52452" x="6794500" y="3016250"/>
          <p14:tracePt t="52469" x="6788150" y="3009900"/>
          <p14:tracePt t="52690" x="6781800" y="3003550"/>
          <p14:tracePt t="52698" x="6781800" y="2997200"/>
          <p14:tracePt t="52718" x="6769100" y="2997200"/>
          <p14:tracePt t="52752" x="6762750" y="2997200"/>
          <p14:tracePt t="53022" x="6756400" y="2997200"/>
          <p14:tracePt t="53028" x="6718300" y="2997200"/>
          <p14:tracePt t="53038" x="6642100" y="3009900"/>
          <p14:tracePt t="53051" x="6508750" y="3022600"/>
          <p14:tracePt t="53068" x="6127750" y="3054350"/>
          <p14:tracePt t="53085" x="6000750" y="3054350"/>
          <p14:tracePt t="53102" x="5994400" y="3048000"/>
          <p14:tracePt t="53197" x="6007100" y="3048000"/>
          <p14:tracePt t="53205" x="6045200" y="3054350"/>
          <p14:tracePt t="53210" x="6121400" y="3060700"/>
          <p14:tracePt t="53218" x="6178550" y="3067050"/>
          <p14:tracePt t="53235" x="6369050" y="3067050"/>
          <p14:tracePt t="53252" x="6680200" y="3067050"/>
          <p14:tracePt t="53268" x="6921500" y="3067050"/>
          <p14:tracePt t="53285" x="7023100" y="3067050"/>
          <p14:tracePt t="53302" x="7035800" y="3067050"/>
          <p14:tracePt t="54139" x="7035800" y="3073400"/>
          <p14:tracePt t="54146" x="7029450" y="3073400"/>
          <p14:tracePt t="54169" x="7023100" y="3079750"/>
          <p14:tracePt t="54186" x="6997700" y="3105150"/>
          <p14:tracePt t="54202" x="6896100" y="3149600"/>
          <p14:tracePt t="54218" x="6756400" y="3181350"/>
          <p14:tracePt t="54235" x="6496050" y="3244850"/>
          <p14:tracePt t="54252" x="6045200" y="3321050"/>
          <p14:tracePt t="54269" x="5588000" y="3409950"/>
          <p14:tracePt t="54286" x="5226050" y="3454400"/>
          <p14:tracePt t="54302" x="4978400" y="3467100"/>
          <p14:tracePt t="54319" x="4832350" y="3479800"/>
          <p14:tracePt t="54335" x="4762500" y="3492500"/>
          <p14:tracePt t="54352" x="4737100" y="3492500"/>
          <p14:tracePt t="54415" x="4730750" y="3498850"/>
          <p14:tracePt t="54422" x="4711700" y="3498850"/>
          <p14:tracePt t="54430" x="4667250" y="3498850"/>
          <p14:tracePt t="54452" x="4514850" y="3498850"/>
          <p14:tracePt t="54468" x="4375150" y="3498850"/>
          <p14:tracePt t="54485" x="4216400" y="3498850"/>
          <p14:tracePt t="54501" x="4064000" y="3498850"/>
          <p14:tracePt t="54518" x="4038600" y="3498850"/>
          <p14:tracePt t="54628" x="4051300" y="3511550"/>
          <p14:tracePt t="54636" x="4083050" y="3517900"/>
          <p14:tracePt t="54643" x="4114800" y="3530600"/>
          <p14:tracePt t="54651" x="4171950" y="3536950"/>
          <p14:tracePt t="54669" x="4286250" y="3562350"/>
          <p14:tracePt t="54685" x="4406900" y="3581400"/>
          <p14:tracePt t="54702" x="4578350" y="3600450"/>
          <p14:tracePt t="54718" x="4743450" y="3600450"/>
          <p14:tracePt t="54735" x="4953000" y="3600450"/>
          <p14:tracePt t="54752" x="5149850" y="3600450"/>
          <p14:tracePt t="54769" x="5518150" y="3556000"/>
          <p14:tracePt t="54785" x="5708650" y="3556000"/>
          <p14:tracePt t="54802" x="6178550" y="3556000"/>
          <p14:tracePt t="54819" x="6451600" y="3556000"/>
          <p14:tracePt t="54835" x="6635750" y="3556000"/>
          <p14:tracePt t="54852" x="6750050" y="3556000"/>
          <p14:tracePt t="54869" x="6800850" y="3556000"/>
          <p14:tracePt t="54885" x="6813550" y="3556000"/>
          <p14:tracePt t="54902" x="6819900" y="3556000"/>
          <p14:tracePt t="54983" x="6832600" y="3556000"/>
          <p14:tracePt t="54990" x="6845300" y="3556000"/>
          <p14:tracePt t="55001" x="6864350" y="3556000"/>
          <p14:tracePt t="55018" x="6940550" y="3543300"/>
          <p14:tracePt t="55035" x="7035800" y="3524250"/>
          <p14:tracePt t="55051" x="7105650" y="3511550"/>
          <p14:tracePt t="55068" x="7162800" y="3511550"/>
          <p14:tracePt t="55085" x="7175500" y="3505200"/>
          <p14:tracePt t="55198" x="7169150" y="3505200"/>
          <p14:tracePt t="55205" x="7143750" y="3517900"/>
          <p14:tracePt t="55211" x="7131050" y="3524250"/>
          <p14:tracePt t="55218" x="7118350" y="3530600"/>
          <p14:tracePt t="55235" x="7061200" y="3549650"/>
          <p14:tracePt t="55252" x="6972300" y="3562350"/>
          <p14:tracePt t="55269" x="6877050" y="3575050"/>
          <p14:tracePt t="55285" x="6737350" y="3575050"/>
          <p14:tracePt t="55302" x="6610350" y="3575050"/>
          <p14:tracePt t="55319" x="6457950" y="3575050"/>
          <p14:tracePt t="55335" x="6343650" y="3568700"/>
          <p14:tracePt t="55352" x="6235700" y="3556000"/>
          <p14:tracePt t="55368" x="6134100" y="3543300"/>
          <p14:tracePt t="55385" x="6115050" y="3543300"/>
          <p14:tracePt t="55402" x="6102350" y="3543300"/>
          <p14:tracePt t="55419" x="6083300" y="3543300"/>
          <p14:tracePt t="55435" x="6051550" y="3549650"/>
          <p14:tracePt t="55452" x="6019800" y="3556000"/>
          <p14:tracePt t="55469" x="5918200" y="3581400"/>
          <p14:tracePt t="55485" x="5778500" y="3606800"/>
          <p14:tracePt t="55486" x="5676900" y="3613150"/>
          <p14:tracePt t="55502" x="5499100" y="3632200"/>
          <p14:tracePt t="55519" x="5308600" y="3632200"/>
          <p14:tracePt t="55535" x="5156200" y="3632200"/>
          <p14:tracePt t="55552" x="5054600" y="3632200"/>
          <p14:tracePt t="55569" x="4972050" y="3632200"/>
          <p14:tracePt t="55585" x="4914900" y="3632200"/>
          <p14:tracePt t="55602" x="4895850" y="3632200"/>
          <p14:tracePt t="55730" x="4902200" y="3632200"/>
          <p14:tracePt t="55737" x="4933950" y="3632200"/>
          <p14:tracePt t="55752" x="4959350" y="3632200"/>
          <p14:tracePt t="55769" x="5029200" y="3632200"/>
          <p14:tracePt t="55785" x="5245100" y="3651250"/>
          <p14:tracePt t="55802" x="5448300" y="3676650"/>
          <p14:tracePt t="55818" x="5727700" y="3676650"/>
          <p14:tracePt t="55835" x="5924550" y="3676650"/>
          <p14:tracePt t="55852" x="6146800" y="3676650"/>
          <p14:tracePt t="55868" x="6305550" y="3670300"/>
          <p14:tracePt t="55885" x="6464300" y="3670300"/>
          <p14:tracePt t="55902" x="6565900" y="3670300"/>
          <p14:tracePt t="55918" x="6661150" y="3670300"/>
          <p14:tracePt t="55935" x="6699250" y="3663950"/>
          <p14:tracePt t="55952" x="6724650" y="3657600"/>
          <p14:tracePt t="55969" x="6731000" y="3657600"/>
          <p14:tracePt t="56180" x="6731000" y="3651250"/>
          <p14:tracePt t="56186" x="6731000" y="3644900"/>
          <p14:tracePt t="57037" x="6724650" y="3632200"/>
          <p14:tracePt t="57046" x="6699250" y="3619500"/>
          <p14:tracePt t="57053" x="6642100" y="3587750"/>
          <p14:tracePt t="57068" x="6413500" y="3486150"/>
          <p14:tracePt t="57085" x="6026150" y="3467100"/>
          <p14:tracePt t="57102" x="5492750" y="3467100"/>
          <p14:tracePt t="57118" x="5035550" y="3467100"/>
          <p14:tracePt t="57135" x="4692650" y="3467100"/>
          <p14:tracePt t="57152" x="4489450" y="3467100"/>
          <p14:tracePt t="57169" x="4394200" y="3467100"/>
          <p14:tracePt t="57170" x="4381500" y="3467100"/>
          <p14:tracePt t="57185" x="4375150" y="3467100"/>
          <p14:tracePt t="57233" x="4362450" y="3467100"/>
          <p14:tracePt t="57240" x="4349750" y="3473450"/>
          <p14:tracePt t="57252" x="4324350" y="3479800"/>
          <p14:tracePt t="57269" x="4292600" y="3486150"/>
          <p14:tracePt t="57286" x="4267200" y="3486150"/>
          <p14:tracePt t="57302" x="4260850" y="3486150"/>
          <p14:tracePt t="57303" x="4248150" y="3486150"/>
          <p14:tracePt t="57319" x="4229100" y="3486150"/>
          <p14:tracePt t="57320" x="4210050" y="3486150"/>
          <p14:tracePt t="57335" x="4178300" y="3486150"/>
          <p14:tracePt t="57352" x="4108450" y="3473450"/>
          <p14:tracePt t="57414" x="4127500" y="3473450"/>
          <p14:tracePt t="57422" x="4152900" y="3473450"/>
          <p14:tracePt t="57428" x="4178300" y="3473450"/>
          <p14:tracePt t="57452" x="4267200" y="3467100"/>
          <p14:tracePt t="57468" x="4457700" y="3441700"/>
          <p14:tracePt t="57485" x="4610100" y="3435350"/>
          <p14:tracePt t="57502" x="4730750" y="3429000"/>
          <p14:tracePt t="57519" x="4768850" y="3429000"/>
          <p14:tracePt t="57535" x="4775200" y="3429000"/>
          <p14:tracePt t="57862" x="4781550" y="3429000"/>
          <p14:tracePt t="57870" x="4889500" y="3429000"/>
          <p14:tracePt t="57885" x="5308600" y="3397250"/>
          <p14:tracePt t="57902" x="5791200" y="3327400"/>
          <p14:tracePt t="57919" x="6172200" y="3327400"/>
          <p14:tracePt t="57935" x="6343650" y="3321050"/>
          <p14:tracePt t="57952" x="6375400" y="3321050"/>
          <p14:tracePt t="58115" x="6381750" y="3321050"/>
          <p14:tracePt t="58122" x="6388100" y="3314700"/>
          <p14:tracePt t="58135" x="6407150" y="3314700"/>
          <p14:tracePt t="58152" x="6508750" y="3302000"/>
          <p14:tracePt t="58169" x="6642100" y="3276600"/>
          <p14:tracePt t="58170" x="6731000" y="3270250"/>
          <p14:tracePt t="58185" x="6864350" y="3257550"/>
          <p14:tracePt t="58202" x="6915150" y="3257550"/>
          <p14:tracePt t="58266" x="6908800" y="3257550"/>
          <p14:tracePt t="58271" x="6896100" y="3257550"/>
          <p14:tracePt t="58285" x="6883400" y="3263900"/>
          <p14:tracePt t="58302" x="6858000" y="3276600"/>
          <p14:tracePt t="58318" x="6819900" y="3282950"/>
          <p14:tracePt t="58336" x="6788150" y="3282950"/>
          <p14:tracePt t="58352" x="6743700" y="3282950"/>
          <p14:tracePt t="58369" x="6680200" y="3282950"/>
          <p14:tracePt t="58385" x="6629400" y="3282950"/>
          <p14:tracePt t="58402" x="6584950" y="3251200"/>
          <p14:tracePt t="58418" x="6527800" y="3238500"/>
          <p14:tracePt t="58435" x="6496050" y="3232150"/>
          <p14:tracePt t="58441" x="6470650" y="3232150"/>
          <p14:tracePt t="58451" x="6413500" y="3225800"/>
          <p14:tracePt t="58468" x="6318250" y="3225800"/>
          <p14:tracePt t="58485" x="6286500" y="3225800"/>
          <p14:tracePt t="58502" x="6267450" y="3225800"/>
          <p14:tracePt t="58519" x="6261100" y="3225800"/>
          <p14:tracePt t="58535" x="6254750" y="3225800"/>
          <p14:tracePt t="58552" x="6248400" y="3225800"/>
          <p14:tracePt t="58569" x="6242050" y="3232150"/>
          <p14:tracePt t="58585" x="6223000" y="3251200"/>
          <p14:tracePt t="58602" x="6159500" y="3289300"/>
          <p14:tracePt t="58619" x="6045200" y="3321050"/>
          <p14:tracePt t="58635" x="5930900" y="3346450"/>
          <p14:tracePt t="58652" x="5765800" y="3378200"/>
          <p14:tracePt t="58669" x="5530850" y="3397250"/>
          <p14:tracePt t="58685" x="5143500" y="3403600"/>
          <p14:tracePt t="58702" x="4813300" y="3403600"/>
          <p14:tracePt t="58719" x="4489450" y="3403600"/>
          <p14:tracePt t="58722" x="4381500" y="3403600"/>
          <p14:tracePt t="58735" x="4311650" y="3403600"/>
          <p14:tracePt t="58739" x="4248150" y="3403600"/>
          <p14:tracePt t="58751" x="4191000" y="3403600"/>
          <p14:tracePt t="58769" x="4184650" y="3403600"/>
          <p14:tracePt t="58964" x="4191000" y="3403600"/>
          <p14:tracePt t="58972" x="4216400" y="3403600"/>
          <p14:tracePt t="58979" x="4248150" y="3403600"/>
          <p14:tracePt t="59002" x="4413250" y="3403600"/>
          <p14:tracePt t="59018" x="4876800" y="3403600"/>
          <p14:tracePt t="59035" x="5226050" y="3403600"/>
          <p14:tracePt t="59052" x="5568950" y="3403600"/>
          <p14:tracePt t="59069" x="5759450" y="3397250"/>
          <p14:tracePt t="59086" x="5905500" y="3397250"/>
          <p14:tracePt t="59102" x="5975350" y="3397250"/>
          <p14:tracePt t="59118" x="6007100" y="3390900"/>
          <p14:tracePt t="59208" x="6026150" y="3390900"/>
          <p14:tracePt t="59216" x="6051550" y="3390900"/>
          <p14:tracePt t="59235" x="6102350" y="3378200"/>
          <p14:tracePt t="59252" x="6172200" y="3359150"/>
          <p14:tracePt t="59269" x="6273800" y="3352800"/>
          <p14:tracePt t="59286" x="6419850" y="3352800"/>
          <p14:tracePt t="59290" x="6502400" y="3346450"/>
          <p14:tracePt t="59302" x="6578600" y="3346450"/>
          <p14:tracePt t="59304" x="6635750" y="3346450"/>
          <p14:tracePt t="59318" x="6724650" y="3340100"/>
          <p14:tracePt t="59335" x="6775450" y="3340100"/>
          <p14:tracePt t="59351" x="6807200" y="3340100"/>
          <p14:tracePt t="59369" x="6826250" y="3340100"/>
          <p14:tracePt t="59555" x="6832600" y="3340100"/>
          <p14:tracePt t="59577" x="6838950" y="3340100"/>
          <p14:tracePt t="59601" x="6845300" y="3340100"/>
          <p14:tracePt t="59663" x="6819900" y="3340100"/>
          <p14:tracePt t="59672" x="6781800" y="3340100"/>
          <p14:tracePt t="59679" x="6731000" y="3340100"/>
          <p14:tracePt t="59702" x="6565900" y="3346450"/>
          <p14:tracePt t="59718" x="6019800" y="3384550"/>
          <p14:tracePt t="59735" x="5530850" y="3473450"/>
          <p14:tracePt t="59752" x="4883150" y="3549650"/>
          <p14:tracePt t="59769" x="4159250" y="3676650"/>
          <p14:tracePt t="59785" x="3498850" y="3816350"/>
          <p14:tracePt t="59802" x="3003550" y="3848100"/>
          <p14:tracePt t="59819" x="2768600" y="3886200"/>
          <p14:tracePt t="59835" x="2717800" y="3905250"/>
          <p14:tracePt t="59852" x="2711450" y="3905250"/>
          <p14:tracePt t="59892" x="2717800" y="3911600"/>
          <p14:tracePt t="59901" x="2730500" y="3911600"/>
          <p14:tracePt t="59919" x="2762250" y="3911600"/>
          <p14:tracePt t="59935" x="2946400" y="3911600"/>
          <p14:tracePt t="59952" x="3352800" y="3911600"/>
          <p14:tracePt t="59969" x="3778250" y="3911600"/>
          <p14:tracePt t="59986" x="4381500" y="3911600"/>
          <p14:tracePt t="59987" x="4673600" y="3911600"/>
          <p14:tracePt t="60002" x="4953000" y="3911600"/>
          <p14:tracePt t="60019" x="5454650" y="3911600"/>
          <p14:tracePt t="60035" x="5613400" y="3911600"/>
          <p14:tracePt t="60052" x="5702300" y="3886200"/>
          <p14:tracePt t="60069" x="5759450" y="3854450"/>
          <p14:tracePt t="60086" x="5803900" y="3816350"/>
          <p14:tracePt t="60102" x="5848350" y="3771900"/>
          <p14:tracePt t="60106" x="5854700" y="3752850"/>
          <p14:tracePt t="60119" x="5867400" y="3746500"/>
          <p14:tracePt t="60123" x="5873750" y="3733800"/>
          <p14:tracePt t="60135" x="5880100" y="3714750"/>
          <p14:tracePt t="60152" x="5905500" y="3676650"/>
          <p14:tracePt t="60169" x="5905500" y="3663950"/>
          <p14:tracePt t="60185" x="5905500" y="3657600"/>
          <p14:tracePt t="60219" x="5911850" y="3651250"/>
          <p14:tracePt t="60235" x="5943600" y="3625850"/>
          <p14:tracePt t="60252" x="6013450" y="3594100"/>
          <p14:tracePt t="60268" x="6096000" y="3562350"/>
          <p14:tracePt t="60286" x="6178550" y="3530600"/>
          <p14:tracePt t="60302" x="6254750" y="3511550"/>
          <p14:tracePt t="60318" x="6324600" y="3492500"/>
          <p14:tracePt t="60336" x="6388100" y="3473450"/>
          <p14:tracePt t="60352" x="6419850" y="3460750"/>
          <p14:tracePt t="60369" x="6445250" y="3454400"/>
          <p14:tracePt t="60385" x="6464300" y="3454400"/>
          <p14:tracePt t="60402" x="6477000" y="3441700"/>
          <p14:tracePt t="60404" x="6496050" y="3441700"/>
          <p14:tracePt t="60418" x="6527800" y="3422650"/>
          <p14:tracePt t="60435" x="6578600" y="3409950"/>
          <p14:tracePt t="60452" x="6667500" y="3384550"/>
          <p14:tracePt t="60468" x="6673850" y="3384550"/>
          <p14:tracePt t="60533" x="6680200" y="3384550"/>
          <p14:tracePt t="60537" x="6692900" y="3384550"/>
          <p14:tracePt t="60551" x="6699250" y="3384550"/>
          <p14:tracePt t="60568" x="6737350" y="3384550"/>
          <p14:tracePt t="60586" x="6750050" y="3384550"/>
          <p14:tracePt t="60663" x="6756400" y="3384550"/>
          <p14:tracePt t="60671" x="6756400" y="3378200"/>
          <p14:tracePt t="60678" x="6762750" y="3371850"/>
          <p14:tracePt t="60702" x="6769100" y="3365500"/>
          <p14:tracePt t="60718" x="6769100" y="3346450"/>
          <p14:tracePt t="60736" x="6769100" y="3340100"/>
          <p14:tracePt t="60752" x="6769100" y="3327400"/>
          <p14:tracePt t="60769" x="6769100" y="3321050"/>
          <p14:tracePt t="60802" x="6769100" y="3314700"/>
          <p14:tracePt t="60819" x="6769100" y="3302000"/>
          <p14:tracePt t="60835" x="6769100" y="3295650"/>
          <p14:tracePt t="60852" x="6769100" y="3289300"/>
          <p14:tracePt t="60869" x="6769100" y="3282950"/>
          <p14:tracePt t="61144" x="6762750" y="3282950"/>
          <p14:tracePt t="61176" x="6756400" y="3282950"/>
          <p14:tracePt t="61183" x="6750050" y="3282950"/>
          <p14:tracePt t="61207" x="6743700" y="3282950"/>
          <p14:tracePt t="61230" x="6737350" y="3282950"/>
          <p14:tracePt t="61254" x="6731000" y="3282950"/>
          <p14:tracePt t="61261" x="6724650" y="3282950"/>
          <p14:tracePt t="61285" x="6705600" y="3282950"/>
          <p14:tracePt t="61302" x="6686550" y="3282950"/>
          <p14:tracePt t="61319" x="6648450" y="3282950"/>
          <p14:tracePt t="61336" x="6610350" y="3282950"/>
          <p14:tracePt t="61352" x="6565900" y="3282950"/>
          <p14:tracePt t="61369" x="6527800" y="3282950"/>
          <p14:tracePt t="61385" x="6489700" y="3282950"/>
          <p14:tracePt t="61402" x="6432550" y="3282950"/>
          <p14:tracePt t="61403" x="6426200" y="3282950"/>
          <p14:tracePt t="61418" x="6400800" y="3295650"/>
          <p14:tracePt t="61435" x="6375400" y="3295650"/>
          <p14:tracePt t="61452" x="6369050" y="3302000"/>
          <p14:tracePt t="61469" x="6356350" y="3302000"/>
          <p14:tracePt t="61485" x="6343650" y="3308350"/>
          <p14:tracePt t="61502" x="6324600" y="3308350"/>
          <p14:tracePt t="61518" x="6318250" y="3314700"/>
          <p14:tracePt t="61535" x="6311900" y="3314700"/>
          <p14:tracePt t="61552" x="6299200" y="3314700"/>
          <p14:tracePt t="61569" x="6292850" y="3314700"/>
          <p14:tracePt t="61616" x="6286500" y="3314700"/>
          <p14:tracePt t="61696" x="6273800" y="3314700"/>
          <p14:tracePt t="61701" x="6242050" y="3314700"/>
          <p14:tracePt t="61719" x="6115050" y="3327400"/>
          <p14:tracePt t="61735" x="5842000" y="3359150"/>
          <p14:tracePt t="61752" x="5372100" y="3435350"/>
          <p14:tracePt t="61769" x="4749800" y="3536950"/>
          <p14:tracePt t="61786" x="4076700" y="3562350"/>
          <p14:tracePt t="61802" x="3644900" y="3568700"/>
          <p14:tracePt t="61819" x="3454400" y="3568700"/>
          <p14:tracePt t="61835" x="3429000" y="3568700"/>
          <p14:tracePt t="61906" x="3454400" y="3568700"/>
          <p14:tracePt t="61914" x="3479800" y="3568700"/>
          <p14:tracePt t="61922" x="3556000" y="3543300"/>
          <p14:tracePt t="61935" x="3651250" y="3530600"/>
          <p14:tracePt t="61952" x="4032250" y="3479800"/>
          <p14:tracePt t="61956" x="4229100" y="3454400"/>
          <p14:tracePt t="61969" x="4406900" y="3448050"/>
          <p14:tracePt t="61985" x="4775200" y="3429000"/>
          <p14:tracePt t="62002" x="5099050" y="3409950"/>
          <p14:tracePt t="62019" x="5238750" y="3403600"/>
          <p14:tracePt t="62035" x="5403850" y="3397250"/>
          <p14:tracePt t="62052" x="5511800" y="3390900"/>
          <p14:tracePt t="62068" x="5607050" y="3390900"/>
          <p14:tracePt t="62073" x="5638800" y="3390900"/>
          <p14:tracePt t="62086" x="5657850" y="3390900"/>
          <p14:tracePt t="62090" x="5676900" y="3390900"/>
          <p14:tracePt t="62101" x="5689600" y="3390900"/>
          <p14:tracePt t="62104" x="5708650" y="3390900"/>
          <p14:tracePt t="62118" x="5746750" y="3397250"/>
          <p14:tracePt t="62135" x="5848350" y="3416300"/>
          <p14:tracePt t="62152" x="5988050" y="3441700"/>
          <p14:tracePt t="62169" x="6184900" y="3486150"/>
          <p14:tracePt t="62185" x="6343650" y="3517900"/>
          <p14:tracePt t="62202" x="6438900" y="3517900"/>
          <p14:tracePt t="62219" x="6502400" y="3517900"/>
          <p14:tracePt t="62235" x="6508750" y="3517900"/>
          <p14:tracePt t="62413" x="6502400" y="3517900"/>
          <p14:tracePt t="62451" x="6496050" y="3511550"/>
          <p14:tracePt t="62678" x="6489700" y="3511550"/>
          <p14:tracePt t="62685" x="6362700" y="3511550"/>
          <p14:tracePt t="62702" x="5829300" y="3511550"/>
          <p14:tracePt t="62718" x="5175250" y="3524250"/>
          <p14:tracePt t="62735" x="4540250" y="3524250"/>
          <p14:tracePt t="62752" x="4102100" y="3536950"/>
          <p14:tracePt t="62769" x="3759200" y="3587750"/>
          <p14:tracePt t="62785" x="3492500" y="3663950"/>
          <p14:tracePt t="62787" x="3384550" y="3708400"/>
          <p14:tracePt t="62802" x="3251200" y="3771900"/>
          <p14:tracePt t="62819" x="3105150" y="3860800"/>
          <p14:tracePt t="62820" x="2984500" y="3924300"/>
          <p14:tracePt t="62835" x="2844800" y="3987800"/>
          <p14:tracePt t="62852" x="2774950" y="4013200"/>
          <p14:tracePt t="62868" x="2743200" y="4019550"/>
          <p14:tracePt t="62885" x="2730500" y="4025900"/>
          <p14:tracePt t="62902" x="2711450" y="4038600"/>
          <p14:tracePt t="62919" x="2667000" y="4057650"/>
          <p14:tracePt t="62935" x="2590800" y="4083050"/>
          <p14:tracePt t="62952" x="2489200" y="4108450"/>
          <p14:tracePt t="62968" x="2305050" y="4165600"/>
          <p14:tracePt t="62985" x="2203450" y="4197350"/>
          <p14:tracePt t="63002" x="2114550" y="4241800"/>
          <p14:tracePt t="63018" x="2032000" y="4292600"/>
          <p14:tracePt t="63035" x="1974850" y="4330700"/>
          <p14:tracePt t="63052" x="1917700" y="4356100"/>
          <p14:tracePt t="63069" x="1879600" y="4381500"/>
          <p14:tracePt t="63085" x="1873250" y="4394200"/>
          <p14:tracePt t="63118" x="1866900" y="4419600"/>
          <p14:tracePt t="63135" x="1860550" y="4425950"/>
          <p14:tracePt t="63152" x="1841500" y="4445000"/>
          <p14:tracePt t="63169" x="1809750" y="4464050"/>
          <p14:tracePt t="63185" x="1778000" y="4483100"/>
          <p14:tracePt t="63202" x="1746250" y="4508500"/>
          <p14:tracePt t="63218" x="1695450" y="4527550"/>
          <p14:tracePt t="63235" x="1631950" y="4559300"/>
          <p14:tracePt t="63252" x="1549400" y="4578350"/>
          <p14:tracePt t="63269" x="1485900" y="4584700"/>
          <p14:tracePt t="63285" x="1466850" y="4584700"/>
          <p14:tracePt t="63302" x="1460500" y="4584700"/>
          <p14:tracePt t="63318" x="1377950" y="4565650"/>
          <p14:tracePt t="63335" x="1263650" y="4514850"/>
          <p14:tracePt t="63352" x="1041400" y="4425950"/>
          <p14:tracePt t="63368" x="774700" y="4324350"/>
          <p14:tracePt t="63385" x="508000" y="4248150"/>
          <p14:tracePt t="63402" x="438150" y="4235450"/>
          <p14:tracePt t="63435" x="444500" y="4235450"/>
          <p14:tracePt t="63452" x="482600" y="4222750"/>
          <p14:tracePt t="63469" x="590550" y="4203700"/>
          <p14:tracePt t="63485" x="882650" y="4197350"/>
          <p14:tracePt t="63488" x="1079500" y="4184650"/>
          <p14:tracePt t="63503" x="1289050" y="4178300"/>
          <p14:tracePt t="63519" x="1631950" y="4178300"/>
          <p14:tracePt t="63535" x="1822450" y="4178300"/>
          <p14:tracePt t="63552" x="1860550" y="4171950"/>
          <p14:tracePt t="63568" x="1892300" y="4165600"/>
          <p14:tracePt t="63585" x="1898650" y="4165600"/>
          <p14:tracePt t="63646" x="1911350" y="4165600"/>
          <p14:tracePt t="63654" x="1917700" y="4159250"/>
          <p14:tracePt t="63660" x="1930400" y="4159250"/>
          <p14:tracePt t="63668" x="1943100" y="4152900"/>
          <p14:tracePt t="63685" x="1955800" y="4152900"/>
          <p14:tracePt t="63724" x="1962150" y="4152900"/>
          <p14:tracePt t="63752" x="1974850" y="4152900"/>
          <p14:tracePt t="63769" x="1987550" y="4152900"/>
          <p14:tracePt t="63785" x="2012950" y="4152900"/>
          <p14:tracePt t="63802" x="2082800" y="4152900"/>
          <p14:tracePt t="63818" x="2114550" y="4152900"/>
          <p14:tracePt t="63835" x="2120900" y="4152900"/>
          <p14:tracePt t="63906" x="2120900" y="4146550"/>
          <p14:tracePt t="63921" x="2120900" y="4140200"/>
          <p14:tracePt t="63946" x="2120900" y="4133850"/>
          <p14:tracePt t="63953" x="2120900" y="4121150"/>
          <p14:tracePt t="63959" x="2120900" y="4114800"/>
          <p14:tracePt t="63986" x="2120900" y="4108450"/>
          <p14:tracePt t="64077" x="2120900" y="4114800"/>
          <p14:tracePt t="64093" x="2114550" y="4114800"/>
          <p14:tracePt t="64109" x="2114550" y="4121150"/>
          <p14:tracePt t="64134" x="2114550" y="4127500"/>
          <p14:tracePt t="64181" x="2114550" y="4133850"/>
          <p14:tracePt t="64197" x="2127250" y="4140200"/>
          <p14:tracePt t="64204" x="2139950" y="4140200"/>
          <p14:tracePt t="64218" x="2159000" y="4146550"/>
          <p14:tracePt t="64219" x="2178050" y="4152900"/>
          <p14:tracePt t="64235" x="2203450" y="4159250"/>
          <p14:tracePt t="64252" x="2286000" y="4171950"/>
          <p14:tracePt t="64268" x="2324100" y="4184650"/>
          <p14:tracePt t="64285" x="2355850" y="4191000"/>
          <p14:tracePt t="64302" x="2381250" y="4203700"/>
          <p14:tracePt t="64319" x="2393950" y="4203700"/>
          <p14:tracePt t="64335" x="2406650" y="4203700"/>
          <p14:tracePt t="64352" x="2419350" y="4203700"/>
          <p14:tracePt t="64369" x="2425700" y="4203700"/>
          <p14:tracePt t="64385" x="2451100" y="4203700"/>
          <p14:tracePt t="64402" x="2470150" y="4203700"/>
          <p14:tracePt t="64418" x="2482850" y="4203700"/>
          <p14:tracePt t="64435" x="2489200" y="4203700"/>
          <p14:tracePt t="64519" x="2489200" y="4197350"/>
          <p14:tracePt t="64559" x="2489200" y="4191000"/>
          <p14:tracePt t="64669" x="2508250" y="4191000"/>
          <p14:tracePt t="64676" x="2527300" y="4191000"/>
          <p14:tracePt t="64685" x="2546350" y="4191000"/>
          <p14:tracePt t="64702" x="2590800" y="4197350"/>
          <p14:tracePt t="64718" x="2679700" y="4216400"/>
          <p14:tracePt t="64736" x="2755900" y="4229100"/>
          <p14:tracePt t="64752" x="2800350" y="4241800"/>
          <p14:tracePt t="64769" x="2806700" y="4241800"/>
          <p14:tracePt t="64843" x="2774950" y="4241800"/>
          <p14:tracePt t="64848" x="2717800" y="4241800"/>
          <p14:tracePt t="64869" x="2590800" y="4229100"/>
          <p14:tracePt t="64885" x="2381250" y="4229100"/>
          <p14:tracePt t="64902" x="2159000" y="4222750"/>
          <p14:tracePt t="64919" x="1917700" y="4222750"/>
          <p14:tracePt t="64920" x="1860550" y="4222750"/>
          <p14:tracePt t="64935" x="1822450" y="4222750"/>
          <p14:tracePt t="64952" x="1816100" y="4222750"/>
          <p14:tracePt t="65007" x="1822450" y="4222750"/>
          <p14:tracePt t="65030" x="1828800" y="4222750"/>
          <p14:tracePt t="65039" x="1828800" y="4216400"/>
          <p14:tracePt t="65045" x="1835150" y="4216400"/>
          <p14:tracePt t="65069" x="1847850" y="4210050"/>
          <p14:tracePt t="65085" x="1854200" y="4210050"/>
          <p14:tracePt t="65141" x="1841500" y="4210050"/>
          <p14:tracePt t="65156" x="1835150" y="4210050"/>
          <p14:tracePt t="65163" x="1822450" y="4216400"/>
          <p14:tracePt t="65181" x="1822450" y="4222750"/>
          <p14:tracePt t="65203" x="1822450" y="4235450"/>
          <p14:tracePt t="65218" x="1822450" y="4254500"/>
          <p14:tracePt t="65235" x="1841500" y="4273550"/>
          <p14:tracePt t="65252" x="1879600" y="4286250"/>
          <p14:tracePt t="65269" x="2000250" y="4298950"/>
          <p14:tracePt t="65285" x="2139950" y="4298950"/>
          <p14:tracePt t="65302" x="2266950" y="4298950"/>
          <p14:tracePt t="65319" x="2311400" y="4273550"/>
          <p14:tracePt t="65336" x="2311400" y="4267200"/>
          <p14:tracePt t="65352" x="2305050" y="4235450"/>
          <p14:tracePt t="65355" x="2279650" y="4216400"/>
          <p14:tracePt t="65368" x="2171700" y="4152900"/>
          <p14:tracePt t="65385" x="2025650" y="4108450"/>
          <p14:tracePt t="65402" x="1797050" y="4095750"/>
          <p14:tracePt t="65419" x="1536700" y="4095750"/>
          <p14:tracePt t="65435" x="1390650" y="4114800"/>
          <p14:tracePt t="65452" x="1320800" y="4159250"/>
          <p14:tracePt t="65468" x="1314450" y="4191000"/>
          <p14:tracePt t="65470" x="1320800" y="4235450"/>
          <p14:tracePt t="65485" x="1339850" y="4260850"/>
          <p14:tracePt t="65502" x="1485900" y="4349750"/>
          <p14:tracePt t="65518" x="1619250" y="4368800"/>
          <p14:tracePt t="65535" x="1803400" y="4368800"/>
          <p14:tracePt t="65552" x="1943100" y="4337050"/>
          <p14:tracePt t="65569" x="2057400" y="4292600"/>
          <p14:tracePt t="65586" x="2114550" y="4235450"/>
          <p14:tracePt t="65602" x="2127250" y="4184650"/>
          <p14:tracePt t="65619" x="2095500" y="4089400"/>
          <p14:tracePt t="65635" x="2038350" y="4032250"/>
          <p14:tracePt t="65652" x="1879600" y="3975100"/>
          <p14:tracePt t="65668" x="1752600" y="3968750"/>
          <p14:tracePt t="65686" x="1612900" y="3981450"/>
          <p14:tracePt t="65702" x="1524000" y="4038600"/>
          <p14:tracePt t="65718" x="1492250" y="4102100"/>
          <p14:tracePt t="65735" x="1492250" y="4197350"/>
          <p14:tracePt t="65752" x="1530350" y="4273550"/>
          <p14:tracePt t="65753" x="1568450" y="4298950"/>
          <p14:tracePt t="65768" x="1631950" y="4337050"/>
          <p14:tracePt t="65785" x="1784350" y="4362450"/>
          <p14:tracePt t="65786" x="1885950" y="4362450"/>
          <p14:tracePt t="65802" x="2070100" y="4362450"/>
          <p14:tracePt t="65819" x="2305050" y="4324350"/>
          <p14:tracePt t="65835" x="2476500" y="4248150"/>
          <p14:tracePt t="65852" x="2622550" y="4184650"/>
          <p14:tracePt t="65869" x="2794000" y="4127500"/>
          <p14:tracePt t="65885" x="2908300" y="4114800"/>
          <p14:tracePt t="65902" x="2984500" y="4108450"/>
          <p14:tracePt t="65919" x="3009900" y="4108450"/>
          <p14:tracePt t="65935" x="3035300" y="4108450"/>
          <p14:tracePt t="65953" x="3098800" y="4114800"/>
          <p14:tracePt t="65969" x="3225800" y="4133850"/>
          <p14:tracePt t="65985" x="3384550" y="4140200"/>
          <p14:tracePt t="66002" x="3644900" y="4140200"/>
          <p14:tracePt t="66019" x="3886200" y="4140200"/>
          <p14:tracePt t="66035" x="4197350" y="4140200"/>
          <p14:tracePt t="66052" x="4514850" y="4121150"/>
          <p14:tracePt t="66068" x="4603750" y="4102100"/>
          <p14:tracePt t="66085" x="4635500" y="4089400"/>
          <p14:tracePt t="66102" x="4641850" y="4089400"/>
          <p14:tracePt t="66213" x="4673600" y="4102100"/>
          <p14:tracePt t="66218" x="4718050" y="4108450"/>
          <p14:tracePt t="66225" x="4762500" y="4108450"/>
          <p14:tracePt t="66235" x="4813300" y="4121150"/>
          <p14:tracePt t="66252" x="4927600" y="4121150"/>
          <p14:tracePt t="66269" x="5041900" y="4133850"/>
          <p14:tracePt t="66285" x="5118100" y="4140200"/>
          <p14:tracePt t="66303" x="5137150" y="4140200"/>
          <p14:tracePt t="66338" x="5143500" y="4140200"/>
          <p14:tracePt t="66368" x="5149850" y="4140200"/>
          <p14:tracePt t="66400" x="5143500" y="4146550"/>
          <p14:tracePt t="66405" x="5137150" y="4146550"/>
          <p14:tracePt t="66418" x="5124450" y="4146550"/>
          <p14:tracePt t="66494" x="5143500" y="4146550"/>
          <p14:tracePt t="66502" x="5149850" y="4146550"/>
          <p14:tracePt t="66519" x="5156200" y="4146550"/>
          <p14:tracePt t="66552" x="5143500" y="4146550"/>
          <p14:tracePt t="66569" x="5118100" y="4146550"/>
          <p14:tracePt t="66585" x="5105400" y="4146550"/>
          <p14:tracePt t="66602" x="5086350" y="4146550"/>
          <p14:tracePt t="66604" x="5086350" y="4152900"/>
          <p14:tracePt t="66635" x="5080000" y="4152900"/>
          <p14:tracePt t="66652" x="5073650" y="4159250"/>
          <p14:tracePt t="66690" x="5067300" y="4165600"/>
          <p14:tracePt t="66729" x="5060950" y="4165600"/>
          <p14:tracePt t="66739" x="5060950" y="4171950"/>
          <p14:tracePt t="66768" x="5041900" y="4171950"/>
          <p14:tracePt t="66785" x="5029200" y="4178300"/>
          <p14:tracePt t="66802" x="5016500" y="4178300"/>
          <p14:tracePt t="66818" x="4991100" y="4184650"/>
          <p14:tracePt t="66836" x="4927600" y="4184650"/>
          <p14:tracePt t="66852" x="4857750" y="4184650"/>
          <p14:tracePt t="66868" x="4749800" y="4191000"/>
          <p14:tracePt t="66885" x="4603750" y="4191000"/>
          <p14:tracePt t="66902" x="4438650" y="4197350"/>
          <p14:tracePt t="66918" x="4171950" y="4197350"/>
          <p14:tracePt t="66935" x="4032250" y="4197350"/>
          <p14:tracePt t="66952" x="3917950" y="4197350"/>
          <p14:tracePt t="66969" x="3784600" y="4197350"/>
          <p14:tracePt t="66986" x="3644900" y="4197350"/>
          <p14:tracePt t="67002" x="3492500" y="4197350"/>
          <p14:tracePt t="67019" x="3371850" y="4197350"/>
          <p14:tracePt t="67021" x="3314700" y="4197350"/>
          <p14:tracePt t="67035" x="3270250" y="4197350"/>
          <p14:tracePt t="67038" x="3225800" y="4197350"/>
          <p14:tracePt t="67052" x="3175000" y="4197350"/>
          <p14:tracePt t="67069" x="3022600" y="4210050"/>
          <p14:tracePt t="67085" x="2901950" y="4210050"/>
          <p14:tracePt t="67102" x="2794000" y="4210050"/>
          <p14:tracePt t="67119" x="2686050" y="4210050"/>
          <p14:tracePt t="67123" x="2641600" y="4210050"/>
          <p14:tracePt t="67135" x="2584450" y="4210050"/>
          <p14:tracePt t="67152" x="2482850" y="4210050"/>
          <p14:tracePt t="67169" x="2311400" y="4210050"/>
          <p14:tracePt t="67172" x="2228850" y="4210050"/>
          <p14:tracePt t="67185" x="2133600" y="4210050"/>
          <p14:tracePt t="67188" x="2019300" y="4210050"/>
          <p14:tracePt t="67202" x="1866900" y="4210050"/>
          <p14:tracePt t="67219" x="1758950" y="4210050"/>
          <p14:tracePt t="67235" x="1714500" y="4210050"/>
          <p14:tracePt t="67252" x="1708150" y="4210050"/>
          <p14:tracePt t="67286" x="1701800" y="4210050"/>
          <p14:tracePt t="67336" x="1714500" y="4210050"/>
          <p14:tracePt t="67345" x="1720850" y="4210050"/>
          <p14:tracePt t="67351" x="1752600" y="4203700"/>
          <p14:tracePt t="67369" x="1898650" y="4203700"/>
          <p14:tracePt t="67385" x="2260600" y="4203700"/>
          <p14:tracePt t="67402" x="2832100" y="4203700"/>
          <p14:tracePt t="67419" x="3517900" y="4203700"/>
          <p14:tracePt t="67435" x="4121150" y="4203700"/>
          <p14:tracePt t="67452" x="4413250" y="4203700"/>
          <p14:tracePt t="67469" x="4533900" y="4203700"/>
          <p14:tracePt t="67485" x="4559300" y="4203700"/>
          <p14:tracePt t="67502" x="4565650" y="4203700"/>
          <p14:tracePt t="67519" x="4578350" y="4197350"/>
          <p14:tracePt t="67524" x="4591050" y="4191000"/>
          <p14:tracePt t="67535" x="4603750" y="4184650"/>
          <p14:tracePt t="67552" x="4641850" y="4178300"/>
          <p14:tracePt t="67569" x="4679950" y="4171950"/>
          <p14:tracePt t="67585" x="4705350" y="4171950"/>
          <p14:tracePt t="67706" x="4705350" y="4178300"/>
          <p14:tracePt t="67721" x="4705350" y="4184650"/>
          <p14:tracePt t="67728" x="4705350" y="4191000"/>
          <p14:tracePt t="67753" x="4705350" y="4210050"/>
          <p14:tracePt t="67768" x="4705350" y="4248150"/>
          <p14:tracePt t="67785" x="4699000" y="4267200"/>
          <p14:tracePt t="67819" x="4699000" y="4273550"/>
          <p14:tracePt t="67973" x="4686300" y="4273550"/>
          <p14:tracePt t="67980" x="4679950" y="4273550"/>
          <p14:tracePt t="67989" x="4673600" y="4279900"/>
          <p14:tracePt t="68001" x="4660900" y="4279900"/>
          <p14:tracePt t="68020" x="4648200" y="4279900"/>
          <p14:tracePt t="68083" x="4654550" y="4279900"/>
          <p14:tracePt t="68089" x="4660900" y="4279900"/>
          <p14:tracePt t="68102" x="4667250" y="4279900"/>
          <p14:tracePt t="68119" x="4679950" y="4279900"/>
          <p14:tracePt t="68135" x="4705350" y="4279900"/>
          <p14:tracePt t="68152" x="4724400" y="4279900"/>
          <p14:tracePt t="68169" x="4775200" y="4279900"/>
          <p14:tracePt t="68186" x="4851400" y="4267200"/>
          <p14:tracePt t="68202" x="4953000" y="4260850"/>
          <p14:tracePt t="68219" x="5022850" y="4260850"/>
          <p14:tracePt t="68235" x="5067300" y="4260850"/>
          <p14:tracePt t="68252" x="5080000" y="4260850"/>
          <p14:tracePt t="68269" x="5086350" y="4260850"/>
          <p14:tracePt t="68329" x="5067300" y="4260850"/>
          <p14:tracePt t="68336" x="5048250" y="4260850"/>
          <p14:tracePt t="68352" x="4997450" y="4260850"/>
          <p14:tracePt t="68369" x="4946650" y="4260850"/>
          <p14:tracePt t="68385" x="4908550" y="4254500"/>
          <p14:tracePt t="68402" x="4889500" y="4248150"/>
          <p14:tracePt t="68419" x="4876800" y="4248150"/>
          <p14:tracePt t="68455" x="4876800" y="4241800"/>
          <p14:tracePt t="68468" x="4883150" y="4235450"/>
          <p14:tracePt t="68485" x="4902200" y="4235450"/>
          <p14:tracePt t="68502" x="4908550" y="4222750"/>
          <p14:tracePt t="68519" x="4914900" y="4222750"/>
          <p14:tracePt t="68563" x="4908550" y="4222750"/>
          <p14:tracePt t="68571" x="4895850" y="4222750"/>
          <p14:tracePt t="68585" x="4883150" y="4222750"/>
          <p14:tracePt t="68586" x="4864100" y="4229100"/>
          <p14:tracePt t="68602" x="4851400" y="4235450"/>
          <p14:tracePt t="68619" x="4832350" y="4241800"/>
          <p14:tracePt t="68652" x="4838700" y="4241800"/>
          <p14:tracePt t="68669" x="4864100" y="4241800"/>
          <p14:tracePt t="68686" x="4889500" y="4241800"/>
          <p14:tracePt t="68688" x="4895850" y="4241800"/>
          <p14:tracePt t="68702" x="4902200" y="4241800"/>
          <p14:tracePt t="68705" x="4908550" y="4241800"/>
          <p14:tracePt t="68753" x="4902200" y="4241800"/>
          <p14:tracePt t="68761" x="4883150" y="4241800"/>
          <p14:tracePt t="68768" x="4864100" y="4241800"/>
          <p14:tracePt t="68785" x="4832350" y="4248150"/>
          <p14:tracePt t="68802" x="4826000" y="4248150"/>
          <p14:tracePt t="68847" x="4832350" y="4248150"/>
          <p14:tracePt t="68854" x="4838700" y="4248150"/>
          <p14:tracePt t="68869" x="4857750" y="4248150"/>
          <p14:tracePt t="68885" x="4914900" y="4248150"/>
          <p14:tracePt t="68902" x="4978400" y="4248150"/>
          <p14:tracePt t="68950" x="4965700" y="4248150"/>
          <p14:tracePt t="68956" x="4946650" y="4248150"/>
          <p14:tracePt t="68969" x="4921250" y="4248150"/>
          <p14:tracePt t="68986" x="4883150" y="4248150"/>
          <p14:tracePt t="69002" x="4870450" y="4248150"/>
          <p14:tracePt t="69053" x="4876800" y="4248150"/>
          <p14:tracePt t="69059" x="4895850" y="4248150"/>
          <p14:tracePt t="69068" x="4908550" y="4248150"/>
          <p14:tracePt t="69085" x="4940300" y="4248150"/>
          <p14:tracePt t="69102" x="4946650" y="4248150"/>
          <p14:tracePt t="69146" x="4940300" y="4248150"/>
          <p14:tracePt t="69169" x="4927600" y="4248150"/>
          <p14:tracePt t="69247" x="4933950" y="4248150"/>
          <p14:tracePt t="69255" x="4946650" y="4248150"/>
          <p14:tracePt t="69263" x="4959350" y="4248150"/>
          <p14:tracePt t="69285" x="4965700" y="4248150"/>
          <p14:tracePt t="69351" x="4959350" y="4248150"/>
          <p14:tracePt t="69357" x="4953000" y="4248150"/>
          <p14:tracePt t="69547" x="4933950" y="4254500"/>
          <p14:tracePt t="69554" x="4914900" y="4254500"/>
          <p14:tracePt t="69562" x="4895850" y="4254500"/>
          <p14:tracePt t="69585" x="4870450" y="4254500"/>
          <p14:tracePt t="69633" x="4876800" y="4254500"/>
          <p14:tracePt t="69641" x="4889500" y="4254500"/>
          <p14:tracePt t="69652" x="4895850" y="4254500"/>
          <p14:tracePt t="69669" x="4902200" y="4248150"/>
          <p14:tracePt t="69736" x="4895850" y="4248150"/>
          <p14:tracePt t="69743" x="4889500" y="4248150"/>
          <p14:tracePt t="69751" x="4883150" y="4248150"/>
          <p14:tracePt t="69786" x="4876800" y="4248150"/>
          <p14:tracePt t="69822" x="4889500" y="4248150"/>
          <p14:tracePt t="69835" x="4908550" y="4248150"/>
          <p14:tracePt t="69852" x="4946650" y="4248150"/>
          <p14:tracePt t="69917" x="4940300" y="4248150"/>
          <p14:tracePt t="69924" x="4921250" y="4248150"/>
          <p14:tracePt t="69935" x="4895850" y="4248150"/>
          <p14:tracePt t="69952" x="4851400" y="4248150"/>
          <p14:tracePt t="69968" x="4813300" y="4248150"/>
          <p14:tracePt t="70018" x="4819650" y="4248150"/>
          <p14:tracePt t="70027" x="4838700" y="4248150"/>
          <p14:tracePt t="70035" x="4851400" y="4248150"/>
          <p14:tracePt t="70052" x="4902200" y="4248150"/>
          <p14:tracePt t="70069" x="4933950" y="4248150"/>
          <p14:tracePt t="70137" x="4927600" y="4248150"/>
          <p14:tracePt t="70144" x="4902200" y="4248150"/>
          <p14:tracePt t="70168" x="4857750" y="4248150"/>
          <p14:tracePt t="70185" x="4851400" y="4248150"/>
          <p14:tracePt t="70241" x="4857750" y="4248150"/>
          <p14:tracePt t="70246" x="4864100" y="4248150"/>
          <p14:tracePt t="70254" x="4870450" y="4241800"/>
          <p14:tracePt t="70285" x="4883150" y="4241800"/>
          <p14:tracePt t="70365" x="4876800" y="4241800"/>
          <p14:tracePt t="70573" x="4870450" y="4241800"/>
          <p14:tracePt t="70578" x="4864100" y="4241800"/>
          <p14:tracePt t="70585" x="4857750" y="4241800"/>
          <p14:tracePt t="70688" x="4870450" y="4241800"/>
          <p14:tracePt t="70696" x="4889500" y="4241800"/>
          <p14:tracePt t="70704" x="4902200" y="4241800"/>
          <p14:tracePt t="70718" x="4921250" y="4241800"/>
          <p14:tracePt t="70752" x="4927600" y="4241800"/>
          <p14:tracePt t="70806" x="4921250" y="4241800"/>
          <p14:tracePt t="70813" x="4914900" y="4241800"/>
          <p14:tracePt t="70821" x="4902200" y="4248150"/>
          <p14:tracePt t="71018" x="4895850" y="4248150"/>
          <p14:tracePt t="71025" x="4883150" y="4254500"/>
          <p14:tracePt t="71035" x="4883150" y="4260850"/>
          <p14:tracePt t="71052" x="4876800" y="4267200"/>
          <p14:tracePt t="71069" x="4876800" y="4286250"/>
          <p14:tracePt t="71085" x="4876800" y="4298950"/>
          <p14:tracePt t="71102" x="4876800" y="4324350"/>
          <p14:tracePt t="71119" x="4876800" y="4356100"/>
          <p14:tracePt t="71135" x="4876800" y="4387850"/>
          <p14:tracePt t="71152" x="4876800" y="4419600"/>
          <p14:tracePt t="71366" x="4889500" y="4419600"/>
          <p14:tracePt t="71372" x="4902200" y="4419600"/>
          <p14:tracePt t="71385" x="4914900" y="4419600"/>
          <p14:tracePt t="71402" x="4933950" y="4413250"/>
          <p14:tracePt t="71419" x="4946650" y="4406900"/>
          <p14:tracePt t="71467" x="4946650" y="4400550"/>
          <p14:tracePt t="71474" x="4908550" y="4394200"/>
          <p14:tracePt t="71485" x="4876800" y="4394200"/>
          <p14:tracePt t="71502" x="4806950" y="4394200"/>
          <p14:tracePt t="71519" x="4775200" y="4394200"/>
          <p14:tracePt t="71576" x="4787900" y="4394200"/>
          <p14:tracePt t="71584" x="4787900" y="4387850"/>
          <p14:tracePt t="71591" x="4806950" y="4387850"/>
          <p14:tracePt t="71602" x="4819650" y="4387850"/>
          <p14:tracePt t="71619" x="4857750" y="4387850"/>
          <p14:tracePt t="71635" x="4889500" y="4387850"/>
          <p14:tracePt t="71652" x="4908550" y="4387850"/>
          <p14:tracePt t="71669" x="4914900" y="4387850"/>
          <p14:tracePt t="71703" x="4908550" y="4387850"/>
          <p14:tracePt t="71719" x="4864100" y="4387850"/>
          <p14:tracePt t="71735" x="4832350" y="4387850"/>
          <p14:tracePt t="71797" x="4838700" y="4387850"/>
          <p14:tracePt t="71805" x="4857750" y="4387850"/>
          <p14:tracePt t="71812" x="4870450" y="4387850"/>
          <p14:tracePt t="71835" x="4895850" y="4387850"/>
          <p14:tracePt t="71852" x="4902200" y="4387850"/>
          <p14:tracePt t="71899" x="4895850" y="4387850"/>
          <p14:tracePt t="71906" x="4889500" y="4387850"/>
          <p14:tracePt t="71919" x="4876800" y="4381500"/>
          <p14:tracePt t="71935" x="4864100" y="4381500"/>
          <p14:tracePt t="72002" x="4876800" y="4381500"/>
          <p14:tracePt t="72009" x="4883150" y="4381500"/>
          <p14:tracePt t="72019" x="4889500" y="4381500"/>
          <p14:tracePt t="72035" x="4902200" y="4381500"/>
          <p14:tracePt t="72104" x="4895850" y="4381500"/>
          <p14:tracePt t="72111" x="4883150" y="4381500"/>
          <p14:tracePt t="72135" x="4864100" y="4381500"/>
          <p14:tracePt t="72152" x="4857750" y="4381500"/>
          <p14:tracePt t="72254" x="4857750" y="4375150"/>
          <p14:tracePt t="72268" x="4864100" y="4375150"/>
          <p14:tracePt t="72302" x="4864100" y="4368800"/>
          <p14:tracePt t="72546" x="4870450" y="4368800"/>
          <p14:tracePt t="72765" x="4876800" y="4375150"/>
          <p14:tracePt t="72773" x="4883150" y="4375150"/>
          <p14:tracePt t="72802" x="4895850" y="4381500"/>
          <p14:tracePt t="72819" x="4908550" y="4375150"/>
          <p14:tracePt t="72835" x="4914900" y="4368800"/>
          <p14:tracePt t="73277" x="4921250" y="4368800"/>
          <p14:tracePt t="73347" x="4927600" y="4368800"/>
          <p14:tracePt t="73449" x="4933950" y="4368800"/>
          <p14:tracePt t="73764" x="4933950" y="4362450"/>
          <p14:tracePt t="73977" x="4864100" y="4362450"/>
          <p14:tracePt t="73983" x="4737100" y="4375150"/>
          <p14:tracePt t="74002" x="4432300" y="4381500"/>
          <p14:tracePt t="74019" x="3937000" y="4381500"/>
          <p14:tracePt t="74035" x="3486150" y="4381500"/>
          <p14:tracePt t="74052" x="2984500" y="4381500"/>
          <p14:tracePt t="74069" x="2622550" y="4381500"/>
          <p14:tracePt t="74087" x="2476500" y="4381500"/>
          <p14:tracePt t="74142" x="2495550" y="4375150"/>
          <p14:tracePt t="74151" x="2527300" y="4362450"/>
          <p14:tracePt t="74155" x="2571750" y="4356100"/>
          <p14:tracePt t="74169" x="2660650" y="4349750"/>
          <p14:tracePt t="74185" x="3060700" y="4330700"/>
          <p14:tracePt t="74202" x="3784600" y="4305300"/>
          <p14:tracePt t="74206" x="4248150" y="4305300"/>
          <p14:tracePt t="74218" x="4832350" y="4267200"/>
          <p14:tracePt t="74235" x="6242050" y="4222750"/>
          <p14:tracePt t="74252" x="8559800" y="4121150"/>
          <p14:tracePt t="74269" x="9950450" y="4064000"/>
          <p14:tracePt t="74285" x="10839450" y="3987800"/>
          <p14:tracePt t="74302" x="11226800" y="3975100"/>
          <p14:tracePt t="74319" x="11258550" y="3962400"/>
          <p14:tracePt t="74352" x="11258550" y="3943350"/>
          <p14:tracePt t="74369" x="11252200" y="3924300"/>
          <p14:tracePt t="74385" x="11220450" y="3816350"/>
          <p14:tracePt t="74402" x="11182350" y="3702050"/>
          <p14:tracePt t="74419" x="11156950" y="3587750"/>
          <p14:tracePt t="74435" x="11150600" y="3492500"/>
          <p14:tracePt t="74452" x="11150600" y="3416300"/>
          <p14:tracePt t="74469" x="11150600" y="3308350"/>
          <p14:tracePt t="74485" x="11150600" y="3181350"/>
          <p14:tracePt t="74502" x="11150600" y="3073400"/>
          <p14:tracePt t="74518" x="11150600" y="2927350"/>
          <p14:tracePt t="74535" x="11150600" y="2882900"/>
          <p14:tracePt t="74552" x="11144250" y="2832100"/>
          <p14:tracePt t="74569" x="11118850" y="2794000"/>
          <p14:tracePt t="74585" x="11093450" y="2755900"/>
          <p14:tracePt t="74602" x="11049000" y="2717800"/>
          <p14:tracePt t="74619" x="10998200" y="2673350"/>
          <p14:tracePt t="74635" x="10902950" y="2616200"/>
          <p14:tracePt t="74636" x="10858500" y="2597150"/>
          <p14:tracePt t="74652" x="10795000" y="2578100"/>
          <p14:tracePt t="74669" x="10547350" y="2508250"/>
          <p14:tracePt t="74685" x="10242550" y="2444750"/>
          <p14:tracePt t="74702" x="9842500" y="2381250"/>
          <p14:tracePt t="74718" x="9436100" y="2362200"/>
          <p14:tracePt t="74736" x="9188450" y="2349500"/>
          <p14:tracePt t="74752" x="9010650" y="2349500"/>
          <p14:tracePt t="74769" x="8851900" y="2349500"/>
          <p14:tracePt t="74785" x="8699500" y="2349500"/>
          <p14:tracePt t="74802" x="8451850" y="2336800"/>
          <p14:tracePt t="74819" x="8343900" y="2336800"/>
          <p14:tracePt t="74835" x="8255000" y="2336800"/>
          <p14:tracePt t="74852" x="8191500" y="2381250"/>
          <p14:tracePt t="74869" x="8115300" y="2432050"/>
          <p14:tracePt t="74885" x="8020050" y="2565400"/>
          <p14:tracePt t="74902" x="7905750" y="2762250"/>
          <p14:tracePt t="74919" x="7734300" y="3143250"/>
          <p14:tracePt t="74935" x="7658100" y="3524250"/>
          <p14:tracePt t="74952" x="7708900" y="3790950"/>
          <p14:tracePt t="74969" x="7804150" y="3924300"/>
          <p14:tracePt t="74985" x="7950200" y="3994150"/>
          <p14:tracePt t="75002" x="8140700" y="4019550"/>
          <p14:tracePt t="75018" x="8591550" y="4019550"/>
          <p14:tracePt t="75035" x="9055100" y="3962400"/>
          <p14:tracePt t="75052" x="9702800" y="3810000"/>
          <p14:tracePt t="75069" x="10318750" y="3625850"/>
          <p14:tracePt t="75085" x="10763250" y="3454400"/>
          <p14:tracePt t="75102" x="11106150" y="3213100"/>
          <p14:tracePt t="75119" x="11220450" y="3060700"/>
          <p14:tracePt t="75135" x="11283950" y="2927350"/>
          <p14:tracePt t="75152" x="11303000" y="2832100"/>
          <p14:tracePt t="75169" x="11309350" y="2730500"/>
          <p14:tracePt t="75185" x="11296650" y="2635250"/>
          <p14:tracePt t="75202" x="11226800" y="2501900"/>
          <p14:tracePt t="75219" x="11106150" y="2362200"/>
          <p14:tracePt t="75235" x="10890250" y="2203450"/>
          <p14:tracePt t="75252" x="10706100" y="2120900"/>
          <p14:tracePt t="75269" x="10445750" y="2051050"/>
          <p14:tracePt t="75285" x="10109200" y="2032000"/>
          <p14:tracePt t="75302" x="9588500" y="2038350"/>
          <p14:tracePt t="75318" x="9124950" y="2108200"/>
          <p14:tracePt t="75335" x="8686800" y="2254250"/>
          <p14:tracePt t="75352" x="8375650" y="2393950"/>
          <p14:tracePt t="75354" x="8305800" y="2432050"/>
          <p14:tracePt t="75368" x="8210550" y="2520950"/>
          <p14:tracePt t="75385" x="8178800" y="2571750"/>
          <p14:tracePt t="75402" x="8178800" y="2628900"/>
          <p14:tracePt t="75419" x="8178800" y="2711450"/>
          <p14:tracePt t="75435" x="8191500" y="2806700"/>
          <p14:tracePt t="75452" x="8223250" y="2882900"/>
          <p14:tracePt t="75469" x="8274050" y="2978150"/>
          <p14:tracePt t="75485" x="8331200" y="3054350"/>
          <p14:tracePt t="75486" x="8356600" y="3086100"/>
          <p14:tracePt t="75502" x="8375650" y="3105150"/>
          <p14:tracePt t="75519" x="8451850" y="3149600"/>
          <p14:tracePt t="75535" x="8489950" y="3168650"/>
          <p14:tracePt t="75552" x="8572500" y="3181350"/>
          <p14:tracePt t="75569" x="8680450" y="3181350"/>
          <p14:tracePt t="75585" x="8813800" y="3181350"/>
          <p14:tracePt t="75602" x="8972550" y="3181350"/>
          <p14:tracePt t="75619" x="9124950" y="3181350"/>
          <p14:tracePt t="75635" x="9283700" y="3181350"/>
          <p14:tracePt t="75652" x="9480550" y="3175000"/>
          <p14:tracePt t="75669" x="9594850" y="3155950"/>
          <p14:tracePt t="75685" x="9715500" y="3130550"/>
          <p14:tracePt t="75702" x="9829800" y="3105150"/>
          <p14:tracePt t="75719" x="9931400" y="3041650"/>
          <p14:tracePt t="75735" x="9963150" y="3028950"/>
          <p14:tracePt t="75752" x="9988550" y="3016250"/>
          <p14:tracePt t="75769" x="10020300" y="3009900"/>
          <p14:tracePt t="75785" x="10058400" y="3003550"/>
          <p14:tracePt t="75802" x="10128250" y="3003550"/>
          <p14:tracePt t="75819" x="10198100" y="2997200"/>
          <p14:tracePt t="75835" x="10267950" y="2997200"/>
          <p14:tracePt t="75852" x="10331450" y="2997200"/>
          <p14:tracePt t="75869" x="10401300" y="2984500"/>
          <p14:tracePt t="75885" x="10490200" y="2971800"/>
          <p14:tracePt t="75903" x="10566400" y="2946400"/>
          <p14:tracePt t="75919" x="10636250" y="2927350"/>
          <p14:tracePt t="75935" x="10699750" y="2889250"/>
          <p14:tracePt t="75952" x="10706100" y="2863850"/>
          <p14:tracePt t="75969" x="10712450" y="2832100"/>
          <p14:tracePt t="75985" x="10712450" y="2787650"/>
          <p14:tracePt t="76002" x="10674350" y="2686050"/>
          <p14:tracePt t="76018" x="10579100" y="2546350"/>
          <p14:tracePt t="76035" x="10464800" y="2457450"/>
          <p14:tracePt t="76052" x="10210800" y="2343150"/>
          <p14:tracePt t="76068" x="9505950" y="2222500"/>
          <p14:tracePt t="76086" x="8997950" y="2247900"/>
          <p14:tracePt t="76102" x="8572500" y="2336800"/>
          <p14:tracePt t="76119" x="8286750" y="2438400"/>
          <p14:tracePt t="76135" x="8204200" y="2482850"/>
          <p14:tracePt t="76152" x="8185150" y="2527300"/>
          <p14:tracePt t="76157" x="8185150" y="2540000"/>
          <p14:tracePt t="76169" x="8185150" y="2565400"/>
          <p14:tracePt t="76186" x="8178800" y="2603500"/>
          <p14:tracePt t="76202" x="8178800" y="2679700"/>
          <p14:tracePt t="76218" x="8166100" y="2762250"/>
          <p14:tracePt t="76235" x="8166100" y="2794000"/>
          <p14:tracePt t="76252" x="8166100" y="2813050"/>
          <p14:tracePt t="76269" x="8166100" y="2819400"/>
          <p14:tracePt t="76285" x="8166100" y="2844800"/>
          <p14:tracePt t="76302" x="8159750" y="2870200"/>
          <p14:tracePt t="76319" x="8159750" y="2908300"/>
          <p14:tracePt t="76335" x="8159750" y="2940050"/>
          <p14:tracePt t="76336" x="8159750" y="2965450"/>
          <p14:tracePt t="76352" x="8159750" y="2990850"/>
          <p14:tracePt t="76369" x="8204200" y="3073400"/>
          <p14:tracePt t="76385" x="8229600" y="3117850"/>
          <p14:tracePt t="76402" x="8267700" y="3168650"/>
          <p14:tracePt t="76419" x="8299450" y="3213100"/>
          <p14:tracePt t="76435" x="8375650" y="3295650"/>
          <p14:tracePt t="76452" x="8458200" y="3327400"/>
          <p14:tracePt t="76469" x="8553450" y="3346450"/>
          <p14:tracePt t="76485" x="8674100" y="3359150"/>
          <p14:tracePt t="76502" x="8890000" y="3371850"/>
          <p14:tracePt t="76519" x="9055100" y="3378200"/>
          <p14:tracePt t="76535" x="9182100" y="3390900"/>
          <p14:tracePt t="76552" x="9309100" y="3390900"/>
          <p14:tracePt t="76569" x="9410700" y="3390900"/>
          <p14:tracePt t="76586" x="9512300" y="3384550"/>
          <p14:tracePt t="76603" x="9639300" y="3378200"/>
          <p14:tracePt t="76619" x="9747250" y="3378200"/>
          <p14:tracePt t="76635" x="9848850" y="3371850"/>
          <p14:tracePt t="76638" x="9886950" y="3371850"/>
          <p14:tracePt t="76652" x="9950450" y="3371850"/>
          <p14:tracePt t="76669" x="9994900" y="3371850"/>
          <p14:tracePt t="76685" x="10039350" y="3359150"/>
          <p14:tracePt t="76702" x="10083800" y="3352800"/>
          <p14:tracePt t="76718" x="10128250" y="3340100"/>
          <p14:tracePt t="76735" x="10166350" y="3327400"/>
          <p14:tracePt t="76752" x="10217150" y="3321050"/>
          <p14:tracePt t="76769" x="10248900" y="3314700"/>
          <p14:tracePt t="76785" x="10306050" y="3302000"/>
          <p14:tracePt t="76802" x="10344150" y="3295650"/>
          <p14:tracePt t="76818" x="10375900" y="3289300"/>
          <p14:tracePt t="76836" x="10401300" y="3282950"/>
          <p14:tracePt t="76852" x="10420350" y="3276600"/>
          <p14:tracePt t="76869" x="10458450" y="3270250"/>
          <p14:tracePt t="76885" x="10490200" y="3263900"/>
          <p14:tracePt t="76888" x="10515600" y="3257550"/>
          <p14:tracePt t="76902" x="10534650" y="3251200"/>
          <p14:tracePt t="76919" x="10591800" y="3251200"/>
          <p14:tracePt t="76935" x="10623550" y="3244850"/>
          <p14:tracePt t="76952" x="10642600" y="3244850"/>
          <p14:tracePt t="76969" x="10648950" y="3244850"/>
          <p14:tracePt t="76985" x="10655300" y="3238500"/>
          <p14:tracePt t="77002" x="10674350" y="3225800"/>
          <p14:tracePt t="77018" x="10699750" y="3213100"/>
          <p14:tracePt t="77035" x="10725150" y="3187700"/>
          <p14:tracePt t="77052" x="10763250" y="3136900"/>
          <p14:tracePt t="77068" x="10788650" y="3054350"/>
          <p14:tracePt t="77085" x="10788650" y="3003550"/>
          <p14:tracePt t="77102" x="10788650" y="2933700"/>
          <p14:tracePt t="77119" x="10750550" y="2857500"/>
          <p14:tracePt t="77135" x="10712450" y="2781300"/>
          <p14:tracePt t="77152" x="10680700" y="2724150"/>
          <p14:tracePt t="77169" x="10655300" y="2698750"/>
          <p14:tracePt t="77185" x="10629900" y="2673350"/>
          <p14:tracePt t="77187" x="10610850" y="2667000"/>
          <p14:tracePt t="77202" x="10591800" y="2667000"/>
          <p14:tracePt t="77203" x="10572750" y="2667000"/>
          <p14:tracePt t="77219" x="10515600" y="2660650"/>
          <p14:tracePt t="77235" x="10477500" y="2660650"/>
          <p14:tracePt t="77252" x="10445750" y="2660650"/>
          <p14:tracePt t="77269" x="10414000" y="2660650"/>
          <p14:tracePt t="77285" x="10407650" y="2654300"/>
          <p14:tracePt t="77302" x="10394950" y="2654300"/>
          <p14:tracePt t="77318" x="10369550" y="2654300"/>
          <p14:tracePt t="77336" x="10318750" y="2654300"/>
          <p14:tracePt t="77337" x="10293350" y="2654300"/>
          <p14:tracePt t="77352" x="10185400" y="2654300"/>
          <p14:tracePt t="77369" x="10013950" y="2654300"/>
          <p14:tracePt t="77385" x="9798050" y="2654300"/>
          <p14:tracePt t="77402" x="9582150" y="2660650"/>
          <p14:tracePt t="77419" x="9366250" y="2660650"/>
          <p14:tracePt t="77435" x="9226550" y="2679700"/>
          <p14:tracePt t="77452" x="9124950" y="2711450"/>
          <p14:tracePt t="77469" x="9029700" y="2768600"/>
          <p14:tracePt t="77470" x="8991600" y="2794000"/>
          <p14:tracePt t="77485" x="8947150" y="2825750"/>
          <p14:tracePt t="77502" x="8940800" y="2844800"/>
          <p14:tracePt t="77535" x="8940800" y="2851150"/>
          <p14:tracePt t="77569" x="8947150" y="2857500"/>
          <p14:tracePt t="77611" x="8940800" y="2857500"/>
          <p14:tracePt t="77618" x="8934450" y="2857500"/>
          <p14:tracePt t="77635" x="8902700" y="2870200"/>
          <p14:tracePt t="77652" x="8877300" y="2876550"/>
          <p14:tracePt t="77669" x="8870950" y="2876550"/>
          <p14:tracePt t="77706" x="8902700" y="2882900"/>
          <p14:tracePt t="77719" x="8940800" y="2889250"/>
          <p14:tracePt t="77736" x="9099550" y="2889250"/>
          <p14:tracePt t="77752" x="9321800" y="2889250"/>
          <p14:tracePt t="77768" x="9505950" y="2889250"/>
          <p14:tracePt t="77785" x="9696450" y="2889250"/>
          <p14:tracePt t="77802" x="9728200" y="2882900"/>
          <p14:tracePt t="77973" x="9747250" y="2882900"/>
          <p14:tracePt t="77980" x="9791700" y="2882900"/>
          <p14:tracePt t="78002" x="9886950" y="2882900"/>
          <p14:tracePt t="78019" x="10013950" y="2882900"/>
          <p14:tracePt t="78036" x="10140950" y="2882900"/>
          <p14:tracePt t="78037" x="10172700" y="2882900"/>
          <p14:tracePt t="78052" x="10242550" y="2882900"/>
          <p14:tracePt t="78069" x="10280650" y="2882900"/>
          <p14:tracePt t="78156" x="10274300" y="2882900"/>
          <p14:tracePt t="78162" x="10267950" y="2882900"/>
          <p14:tracePt t="78185" x="10229850" y="2882900"/>
          <p14:tracePt t="78202" x="10033000" y="2901950"/>
          <p14:tracePt t="78218" x="9836150" y="2908300"/>
          <p14:tracePt t="78235" x="9601200" y="2908300"/>
          <p14:tracePt t="78252" x="9366250" y="2927350"/>
          <p14:tracePt t="78269" x="9074150" y="2959100"/>
          <p14:tracePt t="78285" x="8877300" y="2978150"/>
          <p14:tracePt t="78302" x="8788400" y="2990850"/>
          <p14:tracePt t="78319" x="8763000" y="2990850"/>
          <p14:tracePt t="78320" x="8756650" y="2990850"/>
          <p14:tracePt t="78423" x="8756650" y="2997200"/>
          <p14:tracePt t="78429" x="8756650" y="3003550"/>
          <p14:tracePt t="78446" x="8756650" y="3009900"/>
          <p14:tracePt t="78454" x="8756650" y="3016250"/>
          <p14:tracePt t="78468" x="8756650" y="3028950"/>
          <p14:tracePt t="78485" x="8756650" y="3035300"/>
          <p14:tracePt t="78502" x="8750300" y="3048000"/>
          <p14:tracePt t="78540" x="8750300" y="3054350"/>
          <p14:tracePt t="78564" x="8756650" y="3054350"/>
          <p14:tracePt t="78571" x="8769350" y="3054350"/>
          <p14:tracePt t="78585" x="8788400" y="3054350"/>
          <p14:tracePt t="78602" x="8883650" y="3054350"/>
          <p14:tracePt t="78603" x="8934450" y="3054350"/>
          <p14:tracePt t="78618" x="8985250" y="3054350"/>
          <p14:tracePt t="78635" x="9150350" y="3054350"/>
          <p14:tracePt t="78652" x="9226550" y="3054350"/>
          <p14:tracePt t="78668" x="9258300" y="3054350"/>
          <p14:tracePt t="78846" x="9251950" y="3054350"/>
          <p14:tracePt t="78870" x="9245600" y="3054350"/>
          <p14:tracePt t="79108" x="9258300" y="3067050"/>
          <p14:tracePt t="79117" x="9277350" y="3073400"/>
          <p14:tracePt t="79121" x="9296400" y="3073400"/>
          <p14:tracePt t="79135" x="9315450" y="3079750"/>
          <p14:tracePt t="79152" x="9359900" y="3098800"/>
          <p14:tracePt t="79169" x="9410700" y="3117850"/>
          <p14:tracePt t="79185" x="9442450" y="3155950"/>
          <p14:tracePt t="79202" x="9448800" y="3162300"/>
          <p14:tracePt t="79235" x="9448800" y="3181350"/>
          <p14:tracePt t="79252" x="9423400" y="3213100"/>
          <p14:tracePt t="79268" x="9359900" y="3276600"/>
          <p14:tracePt t="79285" x="9283700" y="3327400"/>
          <p14:tracePt t="79302" x="9150350" y="3422650"/>
          <p14:tracePt t="79305" x="9042400" y="3486150"/>
          <p14:tracePt t="79318" x="8902700" y="3581400"/>
          <p14:tracePt t="79335" x="8743950" y="3676650"/>
          <p14:tracePt t="79352" x="8642350" y="3740150"/>
          <p14:tracePt t="79368" x="8559800" y="3771900"/>
          <p14:tracePt t="79385" x="8509000" y="3784600"/>
          <p14:tracePt t="79402" x="8502650" y="3790950"/>
          <p14:tracePt t="79419" x="8489950" y="3790950"/>
          <p14:tracePt t="79452" x="8483600" y="3790950"/>
          <p14:tracePt t="79468" x="8458200" y="3784600"/>
          <p14:tracePt t="79485" x="8439150" y="3778250"/>
          <p14:tracePt t="79502" x="8413750" y="3778250"/>
          <p14:tracePt t="79519" x="8375650" y="3778250"/>
          <p14:tracePt t="79535" x="8337550" y="3778250"/>
          <p14:tracePt t="79552" x="8286750" y="3778250"/>
          <p14:tracePt t="79569" x="8255000" y="3790950"/>
          <p14:tracePt t="79585" x="8229600" y="3816350"/>
          <p14:tracePt t="79586" x="8223250" y="3829050"/>
          <p14:tracePt t="79601" x="8223250" y="3841750"/>
          <p14:tracePt t="79619" x="8223250" y="3860800"/>
          <p14:tracePt t="79635" x="8223250" y="3892550"/>
          <p14:tracePt t="79652" x="8223250" y="3924300"/>
          <p14:tracePt t="79669" x="8223250" y="3956050"/>
          <p14:tracePt t="79685" x="8223250" y="3994150"/>
          <p14:tracePt t="79702" x="8223250" y="4038600"/>
          <p14:tracePt t="79718" x="8223250" y="4064000"/>
          <p14:tracePt t="79736" x="8223250" y="4076700"/>
          <p14:tracePt t="79752" x="8255000" y="4089400"/>
          <p14:tracePt t="79768" x="8286750" y="4064000"/>
          <p14:tracePt t="79785" x="8312150" y="4025900"/>
          <p14:tracePt t="79802" x="8324850" y="4006850"/>
          <p14:tracePt t="79818" x="8331200" y="3987800"/>
          <p14:tracePt t="79835" x="8331200" y="3981450"/>
          <p14:tracePt t="79852" x="8331200" y="3975100"/>
          <p14:tracePt t="79885" x="8337550" y="3975100"/>
          <p14:tracePt t="79902" x="8362950" y="3975100"/>
          <p14:tracePt t="79919" x="8394700" y="4000500"/>
          <p14:tracePt t="79935" x="8401050" y="4025900"/>
          <p14:tracePt t="79952" x="8401050" y="4057650"/>
          <p14:tracePt t="79969" x="8401050" y="4089400"/>
          <p14:tracePt t="79985" x="8401050" y="4114800"/>
          <p14:tracePt t="80002" x="8407400" y="4127500"/>
          <p14:tracePt t="80018" x="8407400" y="4146550"/>
          <p14:tracePt t="80097" x="8407400" y="4152900"/>
          <p14:tracePt t="80105" x="8413750" y="4152900"/>
          <p14:tracePt t="80122" x="8420100" y="4152900"/>
          <p14:tracePt t="80160" x="8426450" y="4152900"/>
          <p14:tracePt t="80176" x="8432800" y="4152900"/>
          <p14:tracePt t="80201" x="8439150" y="4152900"/>
          <p14:tracePt t="80216" x="8451850" y="4159250"/>
          <p14:tracePt t="80235" x="8458200" y="4159250"/>
          <p14:tracePt t="80252" x="8470900" y="4165600"/>
          <p14:tracePt t="80268" x="8483600" y="4165600"/>
          <p14:tracePt t="80286" x="8502650" y="4165600"/>
          <p14:tracePt t="80302" x="8534400" y="4165600"/>
          <p14:tracePt t="80318" x="8597900" y="4165600"/>
          <p14:tracePt t="80335" x="8629650" y="4165600"/>
          <p14:tracePt t="80352" x="8655050" y="4152900"/>
          <p14:tracePt t="80368" x="8667750" y="4152900"/>
          <p14:tracePt t="80385" x="8680450" y="4146550"/>
          <p14:tracePt t="80402" x="8699500" y="4133850"/>
          <p14:tracePt t="80419" x="8724900" y="4121150"/>
          <p14:tracePt t="80435" x="8731250" y="4114800"/>
          <p14:tracePt t="80452" x="8743950" y="4102100"/>
          <p14:tracePt t="80469" x="8782050" y="4083050"/>
          <p14:tracePt t="80485" x="8858250" y="4057650"/>
          <p14:tracePt t="80502" x="8972550" y="4019550"/>
          <p14:tracePt t="80519" x="9086850" y="3962400"/>
          <p14:tracePt t="80535" x="9201150" y="3905250"/>
          <p14:tracePt t="80552" x="9264650" y="3854450"/>
          <p14:tracePt t="80569" x="9290050" y="3816350"/>
          <p14:tracePt t="80570" x="9302750" y="3797300"/>
          <p14:tracePt t="80585" x="9309100" y="3765550"/>
          <p14:tracePt t="80602" x="9309100" y="3733800"/>
          <p14:tracePt t="80618" x="9309100" y="3708400"/>
          <p14:tracePt t="80635" x="9309100" y="3689350"/>
          <p14:tracePt t="80652" x="9309100" y="3663950"/>
          <p14:tracePt t="80669" x="9309100" y="3638550"/>
          <p14:tracePt t="80685" x="9302750" y="3613150"/>
          <p14:tracePt t="80702" x="9290050" y="3594100"/>
          <p14:tracePt t="80719" x="9283700" y="3575050"/>
          <p14:tracePt t="80720" x="9277350" y="3575050"/>
          <p14:tracePt t="80735" x="9264650" y="3556000"/>
          <p14:tracePt t="80752" x="9264650" y="3549650"/>
          <p14:tracePt t="80768" x="9251950" y="3530600"/>
          <p14:tracePt t="80785" x="9245600" y="3524250"/>
          <p14:tracePt t="80802" x="9239250" y="3498850"/>
          <p14:tracePt t="80818" x="9220200" y="3473450"/>
          <p14:tracePt t="80835" x="9201150" y="3435350"/>
          <p14:tracePt t="80852" x="9182100" y="3416300"/>
          <p14:tracePt t="80868" x="9137650" y="3371850"/>
          <p14:tracePt t="80885" x="9067800" y="3321050"/>
          <p14:tracePt t="80902" x="8959850" y="3289300"/>
          <p14:tracePt t="80919" x="8782050" y="3263900"/>
          <p14:tracePt t="80935" x="8470900" y="3263900"/>
          <p14:tracePt t="80952" x="8204200" y="3251200"/>
          <p14:tracePt t="80968" x="7759700" y="3346450"/>
          <p14:tracePt t="80986" x="7219950" y="3454400"/>
          <p14:tracePt t="81002" x="6769100" y="3600450"/>
          <p14:tracePt t="81004" x="6521450" y="3695700"/>
          <p14:tracePt t="81018" x="6102350" y="3848100"/>
          <p14:tracePt t="81035" x="5822950" y="3930650"/>
          <p14:tracePt t="81052" x="5734050" y="3994150"/>
          <p14:tracePt t="81069" x="5676900" y="4051300"/>
          <p14:tracePt t="81086" x="5645150" y="4146550"/>
          <p14:tracePt t="81102" x="5632450" y="4248150"/>
          <p14:tracePt t="81119" x="5607050" y="4362450"/>
          <p14:tracePt t="81135" x="5600700" y="4464050"/>
          <p14:tracePt t="81139" x="5594350" y="4514850"/>
          <p14:tracePt t="81152" x="5594350" y="4546600"/>
          <p14:tracePt t="81169" x="5568950" y="4667250"/>
          <p14:tracePt t="81185" x="5524500" y="4724400"/>
          <p14:tracePt t="81202" x="5467350" y="4800600"/>
          <p14:tracePt t="81219" x="5359400" y="4889500"/>
          <p14:tracePt t="81235" x="5245100" y="4946650"/>
          <p14:tracePt t="81252" x="5118100" y="5003800"/>
          <p14:tracePt t="81269" x="5003800" y="5041900"/>
          <p14:tracePt t="81285" x="4914900" y="5067300"/>
          <p14:tracePt t="81302" x="4826000" y="5124450"/>
          <p14:tracePt t="81319" x="4794250" y="5156200"/>
          <p14:tracePt t="81336" x="4794250" y="5168900"/>
          <p14:tracePt t="81352" x="4845050" y="5175250"/>
          <p14:tracePt t="81369" x="4889500" y="5181600"/>
          <p14:tracePt t="81385" x="4902200" y="5187950"/>
          <p14:tracePt t="81593" x="4902200" y="5181600"/>
          <p14:tracePt t="81600" x="4902200" y="5175250"/>
          <p14:tracePt t="81619" x="4883150" y="5162550"/>
          <p14:tracePt t="81635" x="4876800" y="5156200"/>
          <p14:tracePt t="81652" x="4864100" y="5156200"/>
          <p14:tracePt t="81669" x="4845050" y="5149850"/>
          <p14:tracePt t="81685" x="4826000" y="5149850"/>
          <p14:tracePt t="81688" x="4819650" y="5149850"/>
          <p14:tracePt t="81702" x="4800600" y="5149850"/>
          <p14:tracePt t="81718" x="4724400" y="5149850"/>
          <p14:tracePt t="81735" x="4565650" y="5149850"/>
          <p14:tracePt t="81752" x="4375150" y="5149850"/>
          <p14:tracePt t="81769" x="4197350" y="5149850"/>
          <p14:tracePt t="81785" x="3968750" y="5149850"/>
          <p14:tracePt t="81802" x="3759200" y="5149850"/>
          <p14:tracePt t="81819" x="3429000" y="5149850"/>
          <p14:tracePt t="81835" x="3048000" y="5149850"/>
          <p14:tracePt t="81836" x="2908300" y="5149850"/>
          <p14:tracePt t="81852" x="2768600" y="5149850"/>
          <p14:tracePt t="81853" x="2628900" y="5149850"/>
          <p14:tracePt t="81868" x="2476500" y="5156200"/>
          <p14:tracePt t="81885" x="2343150" y="5156200"/>
          <p14:tracePt t="81902" x="2222500" y="5181600"/>
          <p14:tracePt t="81918" x="2108200" y="5207000"/>
          <p14:tracePt t="81935" x="1981200" y="5219700"/>
          <p14:tracePt t="81952" x="1879600" y="5232400"/>
          <p14:tracePt t="81956" x="1809750" y="5238750"/>
          <p14:tracePt t="81969" x="1771650" y="5251450"/>
          <p14:tracePt t="81985" x="1701800" y="5251450"/>
          <p14:tracePt t="82002" x="1612900" y="5270500"/>
          <p14:tracePt t="82019" x="1549400" y="5283200"/>
          <p14:tracePt t="82035" x="1454150" y="5302250"/>
          <p14:tracePt t="82053" x="1371600" y="5314950"/>
          <p14:tracePt t="82068" x="1289050" y="5321300"/>
          <p14:tracePt t="82086" x="1219200" y="5321300"/>
          <p14:tracePt t="82102" x="1149350" y="5321300"/>
          <p14:tracePt t="82106" x="1130300" y="5321300"/>
          <p14:tracePt t="82119" x="1104900" y="5321300"/>
          <p14:tracePt t="82124" x="1092200" y="5321300"/>
          <p14:tracePt t="82135" x="1085850" y="5321300"/>
          <p14:tracePt t="82152" x="1041400" y="5321300"/>
          <p14:tracePt t="82169" x="1035050" y="5327650"/>
          <p14:tracePt t="82186" x="1028700" y="5327650"/>
          <p14:tracePt t="82326" x="1041400" y="5321300"/>
          <p14:tracePt t="82332" x="1047750" y="5314950"/>
          <p14:tracePt t="82352" x="1079500" y="5308600"/>
          <p14:tracePt t="82369" x="1111250" y="5302250"/>
          <p14:tracePt t="82385" x="1136650" y="5302250"/>
          <p14:tracePt t="82388" x="1149350" y="5295900"/>
          <p14:tracePt t="82402" x="1162050" y="5295900"/>
          <p14:tracePt t="82420" x="1238250" y="5295900"/>
          <p14:tracePt t="82435" x="1308100" y="5295900"/>
          <p14:tracePt t="82452" x="1422400" y="5302250"/>
          <p14:tracePt t="82469" x="1536700" y="5314950"/>
          <p14:tracePt t="82485" x="1670050" y="5340350"/>
          <p14:tracePt t="82502" x="1790700" y="5353050"/>
          <p14:tracePt t="82518" x="1936750" y="5365750"/>
          <p14:tracePt t="82535" x="2095500" y="5372100"/>
          <p14:tracePt t="82552" x="2241550" y="5378450"/>
          <p14:tracePt t="82555" x="2305050" y="5378450"/>
          <p14:tracePt t="82568" x="2419350" y="5378450"/>
          <p14:tracePt t="82586" x="2495550" y="5378450"/>
          <p14:tracePt t="82602" x="2597150" y="5378450"/>
          <p14:tracePt t="82619" x="2724150" y="5353050"/>
          <p14:tracePt t="82635" x="2870200" y="5321300"/>
          <p14:tracePt t="82652" x="3073400" y="5264150"/>
          <p14:tracePt t="82669" x="3206750" y="5219700"/>
          <p14:tracePt t="82686" x="3333750" y="5162550"/>
          <p14:tracePt t="82687" x="3390900" y="5143500"/>
          <p14:tracePt t="82702" x="3460750" y="5118100"/>
          <p14:tracePt t="82718" x="3657600" y="5041900"/>
          <p14:tracePt t="82735" x="3759200" y="5029200"/>
          <p14:tracePt t="82752" x="3848100" y="5010150"/>
          <p14:tracePt t="82769" x="3892550" y="5010150"/>
          <p14:tracePt t="82786" x="3937000" y="5010150"/>
          <p14:tracePt t="82802" x="3981450" y="5041900"/>
          <p14:tracePt t="82819" x="3987800" y="5048250"/>
          <p14:tracePt t="82835" x="3987800" y="5060950"/>
          <p14:tracePt t="83254" x="3981450" y="5060950"/>
          <p14:tracePt t="83513" x="3975100" y="5054600"/>
          <p14:tracePt t="83528" x="3968750" y="5048250"/>
          <p14:tracePt t="83569" x="3968750" y="5041900"/>
          <p14:tracePt t="83592" x="3968750" y="5035550"/>
          <p14:tracePt t="83607" x="3968750" y="5029200"/>
          <p14:tracePt t="83615" x="3981450" y="5029200"/>
          <p14:tracePt t="83635" x="4076700" y="5010150"/>
          <p14:tracePt t="83652" x="4330700" y="4984750"/>
          <p14:tracePt t="83669" x="4775200" y="4984750"/>
          <p14:tracePt t="83685" x="5410200" y="4984750"/>
          <p14:tracePt t="83686" x="5772150" y="4984750"/>
          <p14:tracePt t="83702" x="6115050" y="4984750"/>
          <p14:tracePt t="83718" x="7023100" y="4953000"/>
          <p14:tracePt t="83735" x="7346950" y="4953000"/>
          <p14:tracePt t="83752" x="7524750" y="4940300"/>
          <p14:tracePt t="83769" x="7581900" y="4914900"/>
          <p14:tracePt t="83786" x="7588250" y="4908550"/>
          <p14:tracePt t="83884" x="7575550" y="4908550"/>
          <p14:tracePt t="83893" x="7518400" y="4914900"/>
          <p14:tracePt t="83901" x="7454900" y="4927600"/>
          <p14:tracePt t="83919" x="7239000" y="4927600"/>
          <p14:tracePt t="83935" x="6927850" y="4927600"/>
          <p14:tracePt t="83952" x="6464300" y="4927600"/>
          <p14:tracePt t="83969" x="5861050" y="4927600"/>
          <p14:tracePt t="83985" x="5276850" y="4927600"/>
          <p14:tracePt t="84003" x="4718050" y="4940300"/>
          <p14:tracePt t="84019" x="4495800" y="4946650"/>
          <p14:tracePt t="84036" x="4368800" y="4933950"/>
          <p14:tracePt t="84052" x="4248150" y="4933950"/>
          <p14:tracePt t="84068" x="4133850" y="4933950"/>
          <p14:tracePt t="84085" x="4051300" y="4946650"/>
          <p14:tracePt t="84102" x="3968750" y="4953000"/>
          <p14:tracePt t="84119" x="3905250" y="4953000"/>
          <p14:tracePt t="84135" x="3835400" y="4953000"/>
          <p14:tracePt t="84136" x="3778250" y="4953000"/>
          <p14:tracePt t="84152" x="3714750" y="4953000"/>
          <p14:tracePt t="84169" x="3556000" y="4953000"/>
          <p14:tracePt t="84185" x="3429000" y="4959350"/>
          <p14:tracePt t="84202" x="3244850" y="4959350"/>
          <p14:tracePt t="84219" x="3092450" y="4959350"/>
          <p14:tracePt t="84235" x="2959100" y="4959350"/>
          <p14:tracePt t="84252" x="2882900" y="4953000"/>
          <p14:tracePt t="84269" x="2870200" y="4953000"/>
          <p14:tracePt t="84285" x="2857500" y="4953000"/>
          <p14:tracePt t="84289" x="2851150" y="4953000"/>
          <p14:tracePt t="84302" x="2819400" y="4953000"/>
          <p14:tracePt t="84319" x="2781300" y="4953000"/>
          <p14:tracePt t="84335" x="2711450" y="4953000"/>
          <p14:tracePt t="84352" x="2622550" y="4946650"/>
          <p14:tracePt t="84369" x="2552700" y="4933950"/>
          <p14:tracePt t="84372" x="2533650" y="4927600"/>
          <p14:tracePt t="84385" x="2514600" y="4927600"/>
          <p14:tracePt t="84402" x="2444750" y="4921250"/>
          <p14:tracePt t="84419" x="2330450" y="4921250"/>
          <p14:tracePt t="84435" x="2127250" y="4921250"/>
          <p14:tracePt t="84437" x="2051050" y="4921250"/>
          <p14:tracePt t="84452" x="1892300" y="4921250"/>
          <p14:tracePt t="84469" x="1778000" y="4921250"/>
          <p14:tracePt t="84485" x="1663700" y="4921250"/>
          <p14:tracePt t="84504" x="1625600" y="4921250"/>
          <p14:tracePt t="84519" x="1619250" y="4921250"/>
          <p14:tracePt t="84554" x="1619250" y="4914900"/>
          <p14:tracePt t="84586" x="1619250" y="4895850"/>
          <p14:tracePt t="84602" x="1619250" y="4883150"/>
          <p14:tracePt t="84619" x="1619250" y="4876800"/>
          <p14:tracePt t="84636" x="1619250" y="4870450"/>
          <p14:tracePt t="84652" x="1612900" y="4851400"/>
          <p14:tracePt t="84669" x="1600200" y="4838700"/>
          <p14:tracePt t="84704" x="1600200" y="4832350"/>
          <p14:tracePt t="84718" x="1593850" y="4832350"/>
          <p14:tracePt t="84736" x="1587500" y="4826000"/>
          <p14:tracePt t="84752" x="1574800" y="4826000"/>
          <p14:tracePt t="84769" x="1562100" y="4819650"/>
          <p14:tracePt t="84805" x="1568450" y="4826000"/>
          <p14:tracePt t="84819" x="1606550" y="4832350"/>
          <p14:tracePt t="84835" x="1682750" y="4838700"/>
          <p14:tracePt t="84837" x="1778000" y="4857750"/>
          <p14:tracePt t="84852" x="1854200" y="4857750"/>
          <p14:tracePt t="84868" x="2203450" y="4895850"/>
          <p14:tracePt t="84885" x="2368550" y="4908550"/>
          <p14:tracePt t="84902" x="2438400" y="4908550"/>
          <p14:tracePt t="84919" x="2451100" y="4908550"/>
          <p14:tracePt t="84970" x="2438400" y="4908550"/>
          <p14:tracePt t="84978" x="2432050" y="4908550"/>
          <p14:tracePt t="85072" x="2425700" y="4914900"/>
          <p14:tracePt t="85081" x="2419350" y="4914900"/>
          <p14:tracePt t="85097" x="2419350" y="4921250"/>
          <p14:tracePt t="85136" x="2432050" y="4921250"/>
          <p14:tracePt t="85142" x="2457450" y="4921250"/>
          <p14:tracePt t="85152" x="2489200" y="4914900"/>
          <p14:tracePt t="85169" x="2603500" y="4895850"/>
          <p14:tracePt t="85185" x="2717800" y="4883150"/>
          <p14:tracePt t="85202" x="2901950" y="4857750"/>
          <p14:tracePt t="85219" x="3067050" y="4845050"/>
          <p14:tracePt t="85235" x="3130550" y="4845050"/>
          <p14:tracePt t="85252" x="3143250" y="4838700"/>
          <p14:tracePt t="85302" x="3155950" y="4838700"/>
          <p14:tracePt t="85309" x="3162300" y="4838700"/>
          <p14:tracePt t="85318" x="3206750" y="4838700"/>
          <p14:tracePt t="85335" x="3289300" y="4838700"/>
          <p14:tracePt t="85352" x="3409950" y="4838700"/>
          <p14:tracePt t="85369" x="3613150" y="4838700"/>
          <p14:tracePt t="85373" x="3708400" y="4838700"/>
          <p14:tracePt t="85385" x="3822700" y="4838700"/>
          <p14:tracePt t="85402" x="3975100" y="4838700"/>
          <p14:tracePt t="85421" x="4178300" y="4838700"/>
          <p14:tracePt t="85435" x="4305300" y="4838700"/>
          <p14:tracePt t="85452" x="4432300" y="4838700"/>
          <p14:tracePt t="85468" x="4495800" y="4857750"/>
          <p14:tracePt t="85486" x="4521200" y="4864100"/>
          <p14:tracePt t="85502" x="4552950" y="4870450"/>
          <p14:tracePt t="85519" x="4584700" y="4870450"/>
          <p14:tracePt t="85535" x="4667250" y="4870450"/>
          <p14:tracePt t="85552" x="4762500" y="4870450"/>
          <p14:tracePt t="85568" x="4927600" y="4870450"/>
          <p14:tracePt t="85585" x="5016500" y="4870450"/>
          <p14:tracePt t="85602" x="5048250" y="4870450"/>
          <p14:tracePt t="85760" x="5054600" y="4870450"/>
          <p14:tracePt t="85772" x="5073650" y="4864100"/>
          <p14:tracePt t="85782" x="5086350" y="4857750"/>
          <p14:tracePt t="85788" x="5092700" y="4851400"/>
          <p14:tracePt t="85802" x="5111750" y="4851400"/>
          <p14:tracePt t="85819" x="5124450" y="4845050"/>
          <p14:tracePt t="85835" x="5130800" y="4838700"/>
          <p14:tracePt t="85891" x="5111750" y="4832350"/>
          <p14:tracePt t="85900" x="5080000" y="4819650"/>
          <p14:tracePt t="85906" x="5029200" y="4794250"/>
          <p14:tracePt t="85919" x="4972050" y="4781550"/>
          <p14:tracePt t="85935" x="4768850" y="4718050"/>
          <p14:tracePt t="85952" x="4489450" y="4660900"/>
          <p14:tracePt t="85969" x="4038600" y="4597400"/>
          <p14:tracePt t="85970" x="3854450" y="4565650"/>
          <p14:tracePt t="85985" x="3670300" y="4533900"/>
          <p14:tracePt t="86002" x="3327400" y="4400550"/>
          <p14:tracePt t="86019" x="3276600" y="4337050"/>
          <p14:tracePt t="86035" x="3270250" y="4305300"/>
          <p14:tracePt t="86052" x="3270250" y="4292600"/>
          <p14:tracePt t="86069" x="3270250" y="4286250"/>
          <p14:tracePt t="86102" x="3270250" y="4279900"/>
          <p14:tracePt t="86118" x="3257550" y="4260850"/>
          <p14:tracePt t="86120" x="3251200" y="4248150"/>
          <p14:tracePt t="86135" x="3194050" y="4203700"/>
          <p14:tracePt t="86152" x="3098800" y="4146550"/>
          <p14:tracePt t="86169" x="3009900" y="4127500"/>
          <p14:tracePt t="86185" x="2933700" y="4121150"/>
          <p14:tracePt t="86202" x="2832100" y="4121150"/>
          <p14:tracePt t="86218" x="2730500" y="4121150"/>
          <p14:tracePt t="86235" x="2647950" y="4127500"/>
          <p14:tracePt t="86252" x="2616200" y="4165600"/>
          <p14:tracePt t="86268" x="2578100" y="4279900"/>
          <p14:tracePt t="86286" x="2571750" y="4387850"/>
          <p14:tracePt t="86302" x="2571750" y="4508500"/>
          <p14:tracePt t="86319" x="2578100" y="4597400"/>
          <p14:tracePt t="86335" x="2590800" y="4648200"/>
          <p14:tracePt t="86352" x="2609850" y="4692650"/>
          <p14:tracePt t="86355" x="2628900" y="4705350"/>
          <p14:tracePt t="86369" x="2641600" y="4730750"/>
          <p14:tracePt t="86385" x="2698750" y="4768850"/>
          <p14:tracePt t="86389" x="2743200" y="4794250"/>
          <p14:tracePt t="86402" x="2787650" y="4813300"/>
          <p14:tracePt t="86418" x="2971800" y="4876800"/>
          <p14:tracePt t="86435" x="3092450" y="4902200"/>
          <p14:tracePt t="86452" x="3232150" y="4933950"/>
          <p14:tracePt t="86469" x="3327400" y="4953000"/>
          <p14:tracePt t="86485" x="3403600" y="4965700"/>
          <p14:tracePt t="86502" x="3498850" y="4972050"/>
          <p14:tracePt t="86519" x="3587750" y="4972050"/>
          <p14:tracePt t="86535" x="3695700" y="4972050"/>
          <p14:tracePt t="86552" x="3867150" y="4972050"/>
          <p14:tracePt t="86569" x="3994150" y="4972050"/>
          <p14:tracePt t="86585" x="4127500" y="4972050"/>
          <p14:tracePt t="86602" x="4241800" y="4972050"/>
          <p14:tracePt t="86618" x="4311650" y="4946650"/>
          <p14:tracePt t="86635" x="4349750" y="4927600"/>
          <p14:tracePt t="86652" x="4362450" y="4914900"/>
          <p14:tracePt t="86669" x="4375150" y="4883150"/>
          <p14:tracePt t="86670" x="4394200" y="4870450"/>
          <p14:tracePt t="86685" x="4400550" y="4857750"/>
          <p14:tracePt t="86686" x="4419600" y="4832350"/>
          <p14:tracePt t="86702" x="4470400" y="4775200"/>
          <p14:tracePt t="86719" x="4514850" y="4718050"/>
          <p14:tracePt t="86735" x="4540250" y="4686300"/>
          <p14:tracePt t="86752" x="4546600" y="4648200"/>
          <p14:tracePt t="86769" x="4546600" y="4616450"/>
          <p14:tracePt t="86785" x="4546600" y="4591050"/>
          <p14:tracePt t="86802" x="4546600" y="4540250"/>
          <p14:tracePt t="86819" x="4521200" y="4489450"/>
          <p14:tracePt t="86835" x="4406900" y="4375150"/>
          <p14:tracePt t="86852" x="4311650" y="4330700"/>
          <p14:tracePt t="86869" x="4197350" y="4292600"/>
          <p14:tracePt t="86885" x="4038600" y="4267200"/>
          <p14:tracePt t="86902" x="3765550" y="4241800"/>
          <p14:tracePt t="86919" x="3467100" y="4235450"/>
          <p14:tracePt t="86936" x="3263900" y="4222750"/>
          <p14:tracePt t="86952" x="3098800" y="4222750"/>
          <p14:tracePt t="86968" x="2984500" y="4222750"/>
          <p14:tracePt t="86985" x="2946400" y="4222750"/>
          <p14:tracePt t="87002" x="2889250" y="4254500"/>
          <p14:tracePt t="87019" x="2844800" y="4286250"/>
          <p14:tracePt t="87035" x="2800350" y="4311650"/>
          <p14:tracePt t="87052" x="2743200" y="4349750"/>
          <p14:tracePt t="87069" x="2705100" y="4375150"/>
          <p14:tracePt t="87085" x="2673350" y="4400550"/>
          <p14:tracePt t="87102" x="2635250" y="4451350"/>
          <p14:tracePt t="87103" x="2628900" y="4470400"/>
          <p14:tracePt t="87118" x="2603500" y="4552950"/>
          <p14:tracePt t="87135" x="2597150" y="4616450"/>
          <p14:tracePt t="87152" x="2597150" y="4705350"/>
          <p14:tracePt t="87169" x="2616200" y="4806950"/>
          <p14:tracePt t="87185" x="2647950" y="4889500"/>
          <p14:tracePt t="87202" x="2692400" y="4972050"/>
          <p14:tracePt t="87219" x="2768600" y="5048250"/>
          <p14:tracePt t="87235" x="2927350" y="5130800"/>
          <p14:tracePt t="87252" x="3086100" y="5187950"/>
          <p14:tracePt t="87269" x="3429000" y="5226050"/>
          <p14:tracePt t="87285" x="3873500" y="5226050"/>
          <p14:tracePt t="87302" x="4273550" y="5226050"/>
          <p14:tracePt t="87319" x="4629150" y="5200650"/>
          <p14:tracePt t="87336" x="4794250" y="5168900"/>
          <p14:tracePt t="87352" x="4902200" y="5130800"/>
          <p14:tracePt t="87369" x="4953000" y="5099050"/>
          <p14:tracePt t="87373" x="4965700" y="5092700"/>
          <p14:tracePt t="87385" x="4965700" y="5086350"/>
          <p14:tracePt t="87402" x="4965700" y="5067300"/>
          <p14:tracePt t="87419" x="4965700" y="5048250"/>
          <p14:tracePt t="87436" x="4984750" y="5029200"/>
          <p14:tracePt t="87452" x="5003800" y="5029200"/>
          <p14:tracePt t="87457" x="5003800" y="5022850"/>
          <p14:tracePt t="87486" x="5010150" y="5022850"/>
          <p14:tracePt t="87503" x="5048250" y="4997450"/>
          <p14:tracePt t="87519" x="5060950" y="4991100"/>
          <p14:tracePt t="87535" x="5080000" y="4978400"/>
          <p14:tracePt t="87552" x="5092700" y="4959350"/>
          <p14:tracePt t="87569" x="5092700" y="4940300"/>
          <p14:tracePt t="87585" x="5092700" y="4914900"/>
          <p14:tracePt t="87602" x="5092700" y="4883150"/>
          <p14:tracePt t="87619" x="5073650" y="4851400"/>
          <p14:tracePt t="87635" x="5073650" y="4845050"/>
          <p14:tracePt t="87652" x="5067300" y="4845050"/>
          <p14:tracePt t="87668" x="5054600" y="4838700"/>
          <p14:tracePt t="87685" x="5048250" y="4838700"/>
          <p14:tracePt t="87718" x="5048250" y="4851400"/>
          <p14:tracePt t="87735" x="5048250" y="4857750"/>
          <p14:tracePt t="87752" x="5048250" y="4864100"/>
          <p14:tracePt t="87811" x="5048250" y="4857750"/>
          <p14:tracePt t="87819" x="5048250" y="4851400"/>
          <p14:tracePt t="87826" x="5048250" y="4845050"/>
          <p14:tracePt t="87835" x="5048250" y="4838700"/>
          <p14:tracePt t="87852" x="5041900" y="4832350"/>
          <p14:tracePt t="87885" x="5029200" y="4838700"/>
          <p14:tracePt t="87902" x="5022850" y="4895850"/>
          <p14:tracePt t="87919" x="5022850" y="4953000"/>
          <p14:tracePt t="87935" x="5016500" y="4984750"/>
          <p14:tracePt t="87937" x="5016500" y="4997450"/>
          <p14:tracePt t="87993" x="5016500" y="4991100"/>
          <p14:tracePt t="87999" x="5016500" y="4984750"/>
          <p14:tracePt t="88008" x="5016500" y="4965700"/>
          <p14:tracePt t="88019" x="5003800" y="4953000"/>
          <p14:tracePt t="88035" x="4997450" y="4927600"/>
          <p14:tracePt t="88053" x="4997450" y="4914900"/>
          <p14:tracePt t="88126" x="4997450" y="4921250"/>
          <p14:tracePt t="88134" x="4997450" y="4933950"/>
          <p14:tracePt t="88143" x="4997450" y="4940300"/>
          <p14:tracePt t="88152" x="4997450" y="4946650"/>
          <p14:tracePt t="88169" x="4997450" y="4965700"/>
          <p14:tracePt t="88229" x="4997450" y="4959350"/>
          <p14:tracePt t="88235" x="4997450" y="4946650"/>
          <p14:tracePt t="88243" x="4997450" y="4933950"/>
          <p14:tracePt t="88252" x="4997450" y="4914900"/>
          <p14:tracePt t="88269" x="4997450" y="4889500"/>
          <p14:tracePt t="88286" x="4997450" y="4876800"/>
          <p14:tracePt t="88339" x="4997450" y="4883150"/>
          <p14:tracePt t="88345" x="4997450" y="4889500"/>
          <p14:tracePt t="88356" x="4997450" y="4895850"/>
          <p14:tracePt t="88369" x="4997450" y="4902200"/>
          <p14:tracePt t="88425" x="4997450" y="4895850"/>
          <p14:tracePt t="88435" x="4997450" y="4889500"/>
          <p14:tracePt t="88442" x="4997450" y="4876800"/>
          <p14:tracePt t="88451" x="4997450" y="4870450"/>
          <p14:tracePt t="88678" x="5003800" y="4870450"/>
          <p14:tracePt t="88684" x="5016500" y="4870450"/>
          <p14:tracePt t="88702" x="5060950" y="4889500"/>
          <p14:tracePt t="88718" x="5143500" y="4902200"/>
          <p14:tracePt t="88735" x="5270500" y="4914900"/>
          <p14:tracePt t="88752" x="5448300" y="4921250"/>
          <p14:tracePt t="88769" x="5899150" y="4921250"/>
          <p14:tracePt t="88786" x="6369050" y="4921250"/>
          <p14:tracePt t="88787" x="6648450" y="4883150"/>
          <p14:tracePt t="88802" x="6896100" y="4870450"/>
          <p14:tracePt t="88818" x="7251700" y="4826000"/>
          <p14:tracePt t="88835" x="7385050" y="4794250"/>
          <p14:tracePt t="88852" x="7473950" y="4749800"/>
          <p14:tracePt t="88869" x="7543800" y="4718050"/>
          <p14:tracePt t="88885" x="7562850" y="4705350"/>
          <p14:tracePt t="88919" x="7562850" y="4692650"/>
          <p14:tracePt t="88935" x="7569200" y="4673600"/>
          <p14:tracePt t="88952" x="7575550" y="4648200"/>
          <p14:tracePt t="88969" x="7575550" y="4635500"/>
          <p14:tracePt t="88985" x="7575550" y="4629150"/>
          <p14:tracePt t="89002" x="7581900" y="4616450"/>
          <p14:tracePt t="89019" x="7594600" y="4603750"/>
          <p14:tracePt t="89035" x="7632700" y="4578350"/>
          <p14:tracePt t="89052" x="7683500" y="4546600"/>
          <p14:tracePt t="89069" x="7772400" y="4514850"/>
          <p14:tracePt t="89086" x="8032750" y="4445000"/>
          <p14:tracePt t="89102" x="8178800" y="4425950"/>
          <p14:tracePt t="89119" x="8242300" y="4413250"/>
          <p14:tracePt t="89135" x="8324850" y="4375150"/>
          <p14:tracePt t="89153" x="8362950" y="4349750"/>
          <p14:tracePt t="89156" x="8375650" y="4343400"/>
          <p14:tracePt t="89169" x="8382000" y="4330700"/>
          <p14:tracePt t="89185" x="8388350" y="4330700"/>
          <p14:tracePt t="89187" x="8388350" y="4324350"/>
          <p14:tracePt t="89202" x="8388350" y="4318000"/>
          <p14:tracePt t="89219" x="8362950" y="4292600"/>
          <p14:tracePt t="89221" x="8343900" y="4286250"/>
          <p14:tracePt t="89235" x="8318500" y="4273550"/>
          <p14:tracePt t="89252" x="8140700" y="4235450"/>
          <p14:tracePt t="89269" x="7829550" y="4178300"/>
          <p14:tracePt t="89285" x="7480300" y="4165600"/>
          <p14:tracePt t="89302" x="6959600" y="4165600"/>
          <p14:tracePt t="89305" x="6731000" y="4171950"/>
          <p14:tracePt t="89319" x="6489700" y="4171950"/>
          <p14:tracePt t="89336" x="6051550" y="4191000"/>
          <p14:tracePt t="89352" x="5791200" y="4203700"/>
          <p14:tracePt t="89368" x="5664200" y="4222750"/>
          <p14:tracePt t="89385" x="5657850" y="4229100"/>
          <p14:tracePt t="89402" x="5657850" y="4241800"/>
          <p14:tracePt t="89419" x="5651500" y="4248150"/>
          <p14:tracePt t="89435" x="5638800" y="4279900"/>
          <p14:tracePt t="89452" x="5619750" y="4311650"/>
          <p14:tracePt t="89469" x="5588000" y="4330700"/>
          <p14:tracePt t="89485" x="5575300" y="4349750"/>
          <p14:tracePt t="89502" x="5568950" y="4356100"/>
          <p14:tracePt t="89518" x="5543550" y="4375150"/>
          <p14:tracePt t="89536" x="5511800" y="4419600"/>
          <p14:tracePt t="89552" x="5467350" y="4489450"/>
          <p14:tracePt t="89569" x="5454650" y="4572000"/>
          <p14:tracePt t="89585" x="5454650" y="4648200"/>
          <p14:tracePt t="89602" x="5486400" y="4724400"/>
          <p14:tracePt t="89619" x="5505450" y="4762500"/>
          <p14:tracePt t="89623" x="5530850" y="4800600"/>
          <p14:tracePt t="89635" x="5562600" y="4838700"/>
          <p14:tracePt t="89639" x="5594350" y="4870450"/>
          <p14:tracePt t="89652" x="5645150" y="4927600"/>
          <p14:tracePt t="89669" x="5822950" y="5054600"/>
          <p14:tracePt t="89685" x="5937250" y="5130800"/>
          <p14:tracePt t="89702" x="6127750" y="5200650"/>
          <p14:tracePt t="89718" x="6324600" y="5232400"/>
          <p14:tracePt t="89735" x="6559550" y="5232400"/>
          <p14:tracePt t="89752" x="6819900" y="5232400"/>
          <p14:tracePt t="89769" x="7016750" y="5232400"/>
          <p14:tracePt t="89785" x="7194550" y="5200650"/>
          <p14:tracePt t="89786" x="7264400" y="5187950"/>
          <p14:tracePt t="89802" x="7397750" y="5137150"/>
          <p14:tracePt t="89819" x="7518400" y="5086350"/>
          <p14:tracePt t="89835" x="7626350" y="5022850"/>
          <p14:tracePt t="89852" x="7721600" y="4953000"/>
          <p14:tracePt t="89869" x="7791450" y="4902200"/>
          <p14:tracePt t="89885" x="7823200" y="4838700"/>
          <p14:tracePt t="89902" x="7829550" y="4806950"/>
          <p14:tracePt t="89919" x="7848600" y="4730750"/>
          <p14:tracePt t="89935" x="7899400" y="4667250"/>
          <p14:tracePt t="89952" x="8013700" y="4584700"/>
          <p14:tracePt t="89969" x="8064500" y="4552950"/>
          <p14:tracePt t="89985" x="8064500" y="4540250"/>
          <p14:tracePt t="90002" x="8070850" y="4540250"/>
          <p14:tracePt t="90019" x="8096250" y="4514850"/>
          <p14:tracePt t="90035" x="8166100" y="4464050"/>
          <p14:tracePt t="90052" x="8242300" y="4406900"/>
          <p14:tracePt t="90069" x="8337550" y="4368800"/>
          <p14:tracePt t="90070" x="8362950" y="4343400"/>
          <p14:tracePt t="90085" x="8394700" y="4330700"/>
          <p14:tracePt t="90102" x="8426450" y="4311650"/>
          <p14:tracePt t="90118" x="8432800" y="4298950"/>
          <p14:tracePt t="90135" x="8458200" y="4286250"/>
          <p14:tracePt t="90152" x="8521700" y="4267200"/>
          <p14:tracePt t="90169" x="8610600" y="4254500"/>
          <p14:tracePt t="90185" x="8661400" y="4235450"/>
          <p14:tracePt t="90202" x="8680450" y="4235450"/>
          <p14:tracePt t="90260" x="8667750" y="4235450"/>
          <p14:tracePt t="90268" x="8661400" y="4235450"/>
          <p14:tracePt t="90285" x="8616950" y="4248150"/>
          <p14:tracePt t="90302" x="8566150" y="4279900"/>
          <p14:tracePt t="90319" x="8483600" y="4356100"/>
          <p14:tracePt t="90335" x="8426450" y="4432300"/>
          <p14:tracePt t="90352" x="8407400" y="4521200"/>
          <p14:tracePt t="90353" x="8407400" y="4572000"/>
          <p14:tracePt t="90368" x="8445500" y="4654550"/>
          <p14:tracePt t="90385" x="8534400" y="4711700"/>
          <p14:tracePt t="90402" x="8642350" y="4724400"/>
          <p14:tracePt t="90419" x="8699500" y="4724400"/>
          <p14:tracePt t="90435" x="8731250" y="4718050"/>
          <p14:tracePt t="90452" x="8737600" y="4705350"/>
          <p14:tracePt t="90469" x="8737600" y="4673600"/>
          <p14:tracePt t="90485" x="8731250" y="4654550"/>
          <p14:tracePt t="90502" x="8705850" y="4629150"/>
          <p14:tracePt t="90503" x="8680450" y="4603750"/>
          <p14:tracePt t="90519" x="8604250" y="4584700"/>
          <p14:tracePt t="90535" x="8451850" y="4565650"/>
          <p14:tracePt t="90552" x="8210550" y="4559300"/>
          <p14:tracePt t="90569" x="7880350" y="4546600"/>
          <p14:tracePt t="90586" x="7397750" y="4540250"/>
          <p14:tracePt t="90602" x="6877050" y="4540250"/>
          <p14:tracePt t="90619" x="6426200" y="4540250"/>
          <p14:tracePt t="90635" x="5969000" y="4565650"/>
          <p14:tracePt t="90636" x="5784850" y="4591050"/>
          <p14:tracePt t="90652" x="5499100" y="4667250"/>
          <p14:tracePt t="90669" x="5391150" y="4718050"/>
          <p14:tracePt t="90685" x="5372100" y="4768850"/>
          <p14:tracePt t="90702" x="5372100" y="4819650"/>
          <p14:tracePt t="90718" x="5372100" y="4876800"/>
          <p14:tracePt t="90735" x="5372100" y="4972050"/>
          <p14:tracePt t="90753" x="5403850" y="5086350"/>
          <p14:tracePt t="90769" x="5581650" y="5245100"/>
          <p14:tracePt t="90785" x="5708650" y="5295900"/>
          <p14:tracePt t="90802" x="6362700" y="5346700"/>
          <p14:tracePt t="90819" x="6845300" y="5346700"/>
          <p14:tracePt t="90835" x="7467600" y="5346700"/>
          <p14:tracePt t="90852" x="8070850" y="5334000"/>
          <p14:tracePt t="90869" x="8413750" y="5314950"/>
          <p14:tracePt t="90885" x="8515350" y="5264150"/>
          <p14:tracePt t="90902" x="8559800" y="5232400"/>
          <p14:tracePt t="90919" x="8604250" y="5213350"/>
          <p14:tracePt t="90920" x="8636000" y="5194300"/>
          <p14:tracePt t="90935" x="8661400" y="5175250"/>
          <p14:tracePt t="90952" x="8782050" y="5124450"/>
          <p14:tracePt t="90968" x="8832850" y="5105400"/>
          <p14:tracePt t="90985" x="8864600" y="5099050"/>
          <p14:tracePt t="91046" x="8870950" y="5099050"/>
          <p14:tracePt t="91053" x="8883650" y="5099050"/>
          <p14:tracePt t="91061" x="8909050" y="5099050"/>
          <p14:tracePt t="91085" x="9023350" y="5118100"/>
          <p14:tracePt t="91102" x="9061450" y="5130800"/>
          <p14:tracePt t="91139" x="9061450" y="5118100"/>
          <p14:tracePt t="91152" x="9061450" y="5099050"/>
          <p14:tracePt t="91169" x="9061450" y="5060950"/>
          <p14:tracePt t="91185" x="9061450" y="5029200"/>
          <p14:tracePt t="91187" x="9061450" y="5016500"/>
          <p14:tracePt t="91202" x="9055100" y="5010150"/>
          <p14:tracePt t="91218" x="9055100" y="4997450"/>
          <p14:tracePt t="91313" x="9055100" y="4984750"/>
          <p14:tracePt t="91320" x="9055100" y="4953000"/>
          <p14:tracePt t="91328" x="9048750" y="4914900"/>
          <p14:tracePt t="91338" x="9048750" y="4883150"/>
          <p14:tracePt t="91352" x="9048750" y="4838700"/>
          <p14:tracePt t="91369" x="9048750" y="4756150"/>
          <p14:tracePt t="91385" x="9048750" y="4737100"/>
          <p14:tracePt t="91431" x="9055100" y="4762500"/>
          <p14:tracePt t="91438" x="9061450" y="4800600"/>
          <p14:tracePt t="91452" x="9067800" y="4838700"/>
          <p14:tracePt t="91469" x="9105900" y="4927600"/>
          <p14:tracePt t="91485" x="9112250" y="4965700"/>
          <p14:tracePt t="91486" x="9118600" y="4978400"/>
          <p14:tracePt t="91502" x="9118600" y="4991100"/>
          <p14:tracePt t="91580" x="9118600" y="4984750"/>
          <p14:tracePt t="91589" x="9118600" y="4972050"/>
          <p14:tracePt t="91596" x="9112250" y="4959350"/>
          <p14:tracePt t="91619" x="9112250" y="4946650"/>
          <p14:tracePt t="91635" x="9105900" y="4940300"/>
          <p14:tracePt t="91669" x="9099550" y="4940300"/>
          <p14:tracePt t="91685" x="9080500" y="4946650"/>
          <p14:tracePt t="91702" x="9061450" y="4959350"/>
          <p14:tracePt t="91719" x="9055100" y="4972050"/>
          <p14:tracePt t="91793" x="9055100" y="4965700"/>
          <p14:tracePt t="91801" x="9055100" y="4959350"/>
          <p14:tracePt t="91819" x="9048750" y="4946650"/>
          <p14:tracePt t="91835" x="9036050" y="4921250"/>
          <p14:tracePt t="91852" x="9029700" y="4902200"/>
          <p14:tracePt t="91869" x="9023350" y="4895850"/>
          <p14:tracePt t="91904" x="9017000" y="4895850"/>
          <p14:tracePt t="91918" x="9017000" y="4902200"/>
          <p14:tracePt t="91935" x="9017000" y="4927600"/>
          <p14:tracePt t="92013" x="9017000" y="4921250"/>
          <p14:tracePt t="92021" x="9017000" y="4914900"/>
          <p14:tracePt t="92030" x="9017000" y="4902200"/>
          <p14:tracePt t="92038" x="9017000" y="4895850"/>
          <p14:tracePt t="92052" x="9017000" y="4883150"/>
          <p14:tracePt t="92053" x="9017000" y="4876800"/>
          <p14:tracePt t="92132" x="9017000" y="4883150"/>
          <p14:tracePt t="93249" x="9010650" y="4883150"/>
          <p14:tracePt t="93257" x="9004300" y="4883150"/>
          <p14:tracePt t="93269" x="8991600" y="4883150"/>
          <p14:tracePt t="93285" x="8807450" y="4883150"/>
          <p14:tracePt t="93302" x="8191500" y="4883150"/>
          <p14:tracePt t="93319" x="7397750" y="4902200"/>
          <p14:tracePt t="93335" x="6432550" y="4914900"/>
          <p14:tracePt t="93352" x="4908550" y="4908550"/>
          <p14:tracePt t="93369" x="4254500" y="4908550"/>
          <p14:tracePt t="93385" x="3975100" y="4908550"/>
          <p14:tracePt t="93402" x="3892550" y="4908550"/>
          <p14:tracePt t="93419" x="3879850" y="4908550"/>
          <p14:tracePt t="93436" x="3886200" y="4908550"/>
          <p14:tracePt t="93452" x="3892550" y="4908550"/>
          <p14:tracePt t="93469" x="3905250" y="4908550"/>
          <p14:tracePt t="93502" x="3898900" y="4908550"/>
          <p14:tracePt t="93519" x="3841750" y="4914900"/>
          <p14:tracePt t="93535" x="3790950" y="4914900"/>
          <p14:tracePt t="93552" x="3663950" y="4914900"/>
          <p14:tracePt t="93569" x="3549650" y="4914900"/>
          <p14:tracePt t="93585" x="3403600" y="4914900"/>
          <p14:tracePt t="93602" x="3314700" y="4914900"/>
          <p14:tracePt t="93603" x="3302000" y="4908550"/>
          <p14:tracePt t="93618" x="3302000" y="4902200"/>
          <p14:tracePt t="93635" x="3314700" y="4883150"/>
          <p14:tracePt t="93651" x="3333750" y="4851400"/>
          <p14:tracePt t="93669" x="3352800" y="4832350"/>
          <p14:tracePt t="93685" x="3384550" y="4787900"/>
          <p14:tracePt t="93702" x="3429000" y="4730750"/>
          <p14:tracePt t="93719" x="3492500" y="4686300"/>
          <p14:tracePt t="93735" x="3536950" y="4622800"/>
          <p14:tracePt t="93736" x="3543300" y="4603750"/>
          <p14:tracePt t="93752" x="3543300" y="4578350"/>
          <p14:tracePt t="93768" x="3454400" y="4438650"/>
          <p14:tracePt t="93785" x="3327400" y="4362450"/>
          <p14:tracePt t="93802" x="3124200" y="4324350"/>
          <p14:tracePt t="93819" x="2946400" y="4324350"/>
          <p14:tracePt t="93835" x="2800350" y="4362450"/>
          <p14:tracePt t="93852" x="2673350" y="4445000"/>
          <p14:tracePt t="93869" x="2571750" y="4533900"/>
          <p14:tracePt t="93885" x="2527300" y="4705350"/>
          <p14:tracePt t="93902" x="2565400" y="4946650"/>
          <p14:tracePt t="93903" x="2628900" y="5067300"/>
          <p14:tracePt t="93919" x="2832100" y="5276850"/>
          <p14:tracePt t="93935" x="3124200" y="5416550"/>
          <p14:tracePt t="93954" x="3536950" y="5473700"/>
          <p14:tracePt t="93968" x="4025900" y="5467350"/>
          <p14:tracePt t="93985" x="4362450" y="5384800"/>
          <p14:tracePt t="94002" x="4584700" y="5251450"/>
          <p14:tracePt t="94019" x="4654550" y="5124450"/>
          <p14:tracePt t="94035" x="4660900" y="4972050"/>
          <p14:tracePt t="94037" x="4629150" y="4895850"/>
          <p14:tracePt t="94052" x="4483100" y="4679950"/>
          <p14:tracePt t="94069" x="4235450" y="4445000"/>
          <p14:tracePt t="94085" x="4025900" y="4337050"/>
          <p14:tracePt t="94102" x="3810000" y="4292600"/>
          <p14:tracePt t="94105" x="3752850" y="4292600"/>
          <p14:tracePt t="94118" x="3689350" y="4324350"/>
          <p14:tracePt t="94136" x="3651250" y="4381500"/>
          <p14:tracePt t="94138" x="3644900" y="4425950"/>
          <p14:tracePt t="94152" x="3651250" y="4464050"/>
          <p14:tracePt t="94169" x="3790950" y="4610100"/>
          <p14:tracePt t="94185" x="4165600" y="4813300"/>
          <p14:tracePt t="94202" x="5105400" y="5048250"/>
          <p14:tracePt t="94219" x="6007100" y="5143500"/>
          <p14:tracePt t="94235" x="6883400" y="5143500"/>
          <p14:tracePt t="94252" x="7613650" y="5111750"/>
          <p14:tracePt t="94269" x="8058150" y="5067300"/>
          <p14:tracePt t="94271" x="8166100" y="5022850"/>
          <p14:tracePt t="94285" x="8235950" y="4978400"/>
          <p14:tracePt t="94302" x="8318500" y="4908550"/>
          <p14:tracePt t="94319" x="8324850" y="4876800"/>
          <p14:tracePt t="94335" x="8274050" y="4806950"/>
          <p14:tracePt t="94352" x="8255000" y="4775200"/>
          <p14:tracePt t="94369" x="8255000" y="4756150"/>
          <p14:tracePt t="94385" x="8242300" y="4730750"/>
          <p14:tracePt t="94402" x="8216900" y="4699000"/>
          <p14:tracePt t="94419" x="8134350" y="4667250"/>
          <p14:tracePt t="94435" x="7962900" y="4641850"/>
          <p14:tracePt t="94452" x="7607300" y="4622800"/>
          <p14:tracePt t="94468" x="6864350" y="4610100"/>
          <p14:tracePt t="94485" x="6502400" y="4629150"/>
          <p14:tracePt t="94502" x="6381750" y="4724400"/>
          <p14:tracePt t="94519" x="6350000" y="4870450"/>
          <p14:tracePt t="94535" x="6394450" y="5086350"/>
          <p14:tracePt t="94552" x="6629400" y="5384800"/>
          <p14:tracePt t="94569" x="6985000" y="5594350"/>
          <p14:tracePt t="94585" x="7575550" y="5715000"/>
          <p14:tracePt t="94602" x="8420100" y="5727700"/>
          <p14:tracePt t="94603" x="8832850" y="5727700"/>
          <p14:tracePt t="94618" x="9683750" y="5695950"/>
          <p14:tracePt t="94635" x="10255250" y="5505450"/>
          <p14:tracePt t="94652" x="10534650" y="5270500"/>
          <p14:tracePt t="94669" x="10566400" y="5041900"/>
          <p14:tracePt t="94685" x="10496550" y="4794250"/>
          <p14:tracePt t="94702" x="10337800" y="4629150"/>
          <p14:tracePt t="94719" x="9944100" y="4457700"/>
          <p14:tracePt t="94735" x="9486900" y="4368800"/>
          <p14:tracePt t="94736" x="9226550" y="4375150"/>
          <p14:tracePt t="94752" x="8915400" y="4375150"/>
          <p14:tracePt t="94768" x="8089900" y="4381500"/>
          <p14:tracePt t="94785" x="7797800" y="4457700"/>
          <p14:tracePt t="94802" x="7734300" y="4527550"/>
          <p14:tracePt t="94819" x="7727950" y="4552950"/>
          <p14:tracePt t="94835" x="7727950" y="4584700"/>
          <p14:tracePt t="94852" x="7747000" y="4616450"/>
          <p14:tracePt t="94869" x="7778750" y="4648200"/>
          <p14:tracePt t="94885" x="7804150" y="4660900"/>
          <p14:tracePt t="94887" x="7816850" y="4667250"/>
          <p14:tracePt t="94902" x="7842250" y="4673600"/>
          <p14:tracePt t="94919" x="7854950" y="4673600"/>
          <p14:tracePt t="94935" x="7899400" y="4692650"/>
          <p14:tracePt t="94952" x="7931150" y="4711700"/>
          <p14:tracePt t="94968" x="7969250" y="4737100"/>
          <p14:tracePt t="94987" x="8020050" y="4768850"/>
          <p14:tracePt t="95002" x="8064500" y="4806950"/>
          <p14:tracePt t="95019" x="8108950" y="4851400"/>
          <p14:tracePt t="95020" x="8140700" y="4895850"/>
          <p14:tracePt t="95036" x="8159750" y="4927600"/>
          <p14:tracePt t="95037" x="8178800" y="4959350"/>
          <p14:tracePt t="95052" x="8204200" y="4978400"/>
          <p14:tracePt t="95069" x="8286750" y="5041900"/>
          <p14:tracePt t="95086" x="8362950" y="5048250"/>
          <p14:tracePt t="95102" x="8439150" y="5048250"/>
          <p14:tracePt t="95119" x="8515350" y="5016500"/>
          <p14:tracePt t="95122" x="8540750" y="4984750"/>
          <p14:tracePt t="95135" x="8559800" y="4959350"/>
          <p14:tracePt t="95152" x="8616950" y="4902200"/>
          <p14:tracePt t="95156" x="8655050" y="4883150"/>
          <p14:tracePt t="95170" x="8686800" y="4857750"/>
          <p14:tracePt t="95185" x="8743950" y="4826000"/>
          <p14:tracePt t="95202" x="8788400" y="4806950"/>
          <p14:tracePt t="95256" x="8794750" y="4806950"/>
          <p14:tracePt t="95262" x="8794750" y="4813300"/>
          <p14:tracePt t="95273" x="8794750" y="4819650"/>
          <p14:tracePt t="95303" x="8801100" y="4819650"/>
          <p14:tracePt t="95335" x="8807450" y="4819650"/>
          <p14:tracePt t="95704" x="8801100" y="4819650"/>
          <p14:tracePt t="95729" x="8794750" y="4819650"/>
          <p14:tracePt t="95743" x="8782050" y="4819650"/>
          <p14:tracePt t="95751" x="8769350" y="4819650"/>
          <p14:tracePt t="95760" x="8743950" y="4819650"/>
          <p14:tracePt t="95768" x="8705850" y="4819650"/>
          <p14:tracePt t="95785" x="8515350" y="4819650"/>
          <p14:tracePt t="95802" x="8274050" y="4819650"/>
          <p14:tracePt t="95819" x="7816850" y="4851400"/>
          <p14:tracePt t="95835" x="7327900" y="4933950"/>
          <p14:tracePt t="95852" x="6921500" y="4978400"/>
          <p14:tracePt t="95869" x="6692900" y="5035550"/>
          <p14:tracePt t="95872" x="6623050" y="5035550"/>
          <p14:tracePt t="95886" x="6597650" y="5041900"/>
          <p14:tracePt t="95902" x="6565900" y="5048250"/>
          <p14:tracePt t="95935" x="6559550" y="5048250"/>
          <p14:tracePt t="95952" x="6553200" y="5048250"/>
          <p14:tracePt t="95969" x="6534150" y="5048250"/>
          <p14:tracePt t="95986" x="6521450" y="5048250"/>
          <p14:tracePt t="96002" x="6515100" y="5035550"/>
          <p14:tracePt t="96005" x="6515100" y="5016500"/>
          <p14:tracePt t="96019" x="6515100" y="4991100"/>
          <p14:tracePt t="96021" x="6515100" y="4972050"/>
          <p14:tracePt t="96035" x="6521450" y="4953000"/>
          <p14:tracePt t="96037" x="6527800" y="4933950"/>
          <p14:tracePt t="96052" x="6534150" y="4870450"/>
          <p14:tracePt t="96069" x="6534150" y="4851400"/>
          <p14:tracePt t="96085" x="6534150" y="4845050"/>
          <p14:tracePt t="96102" x="6527800" y="4845050"/>
          <p14:tracePt t="96105" x="6515100" y="4845050"/>
          <p14:tracePt t="96118" x="6515100" y="4838700"/>
          <p14:tracePt t="96160" x="6515100" y="4832350"/>
          <p14:tracePt t="96209" x="6508750" y="4832350"/>
          <p14:tracePt t="96215" x="6502400" y="4838700"/>
          <p14:tracePt t="96233" x="6496050" y="4838700"/>
          <p14:tracePt t="96240" x="6496050" y="4845050"/>
          <p14:tracePt t="96342" x="6489700" y="4851400"/>
          <p14:tracePt t="96388" x="6483350" y="4851400"/>
          <p14:tracePt t="96406" x="6470650" y="4851400"/>
          <p14:tracePt t="96414" x="6451600" y="4845050"/>
          <p14:tracePt t="96420" x="6438900" y="4832350"/>
          <p14:tracePt t="96435" x="6419850" y="4819650"/>
          <p14:tracePt t="96452" x="6400800" y="4813300"/>
          <p14:tracePt t="96468" x="6375400" y="4813300"/>
          <p14:tracePt t="96485" x="6337300" y="4806950"/>
          <p14:tracePt t="96502" x="6330950" y="4806950"/>
          <p14:tracePt t="96519" x="6324600" y="4806950"/>
          <p14:tracePt t="97116" x="6337300" y="4806950"/>
          <p14:tracePt t="97122" x="6356350" y="4806950"/>
          <p14:tracePt t="97135" x="6388100" y="4800600"/>
          <p14:tracePt t="97152" x="6464300" y="4800600"/>
          <p14:tracePt t="97153" x="6521450" y="4794250"/>
          <p14:tracePt t="97168" x="6680200" y="4794250"/>
          <p14:tracePt t="97185" x="6858000" y="4794250"/>
          <p14:tracePt t="97202" x="7105650" y="4819650"/>
          <p14:tracePt t="97219" x="7353300" y="4870450"/>
          <p14:tracePt t="97235" x="7550150" y="4927600"/>
          <p14:tracePt t="97252" x="7734300" y="4991100"/>
          <p14:tracePt t="97269" x="7905750" y="5060950"/>
          <p14:tracePt t="97285" x="8077200" y="5137150"/>
          <p14:tracePt t="97287" x="8147050" y="5168900"/>
          <p14:tracePt t="97302" x="8210550" y="5207000"/>
          <p14:tracePt t="97319" x="8318500" y="5295900"/>
          <p14:tracePt t="97335" x="8343900" y="5340350"/>
          <p14:tracePt t="97352" x="8356600" y="5365750"/>
          <p14:tracePt t="97369" x="8369300" y="5384800"/>
          <p14:tracePt t="97385" x="8382000" y="5403850"/>
          <p14:tracePt t="97402" x="8401050" y="5416550"/>
          <p14:tracePt t="97419" x="8420100" y="5429250"/>
          <p14:tracePt t="97435" x="8445500" y="5448300"/>
          <p14:tracePt t="97452" x="8470900" y="5461000"/>
          <p14:tracePt t="97453" x="8477250" y="5461000"/>
          <p14:tracePt t="97469" x="8502650" y="5480050"/>
          <p14:tracePt t="97486" x="8521700" y="5480050"/>
          <p14:tracePt t="97502" x="8566150" y="5492750"/>
          <p14:tracePt t="97519" x="8591550" y="5499100"/>
          <p14:tracePt t="97535" x="8610600" y="5499100"/>
          <p14:tracePt t="97552" x="8623300" y="5499100"/>
          <p14:tracePt t="97569" x="8629650" y="5499100"/>
          <p14:tracePt t="97585" x="8636000" y="5492750"/>
          <p14:tracePt t="97586" x="8636000" y="5486400"/>
          <p14:tracePt t="97602" x="8642350" y="5473700"/>
          <p14:tracePt t="97618" x="8642350" y="5454650"/>
          <p14:tracePt t="97635" x="8629650" y="5346700"/>
          <p14:tracePt t="97652" x="8528050" y="5156200"/>
          <p14:tracePt t="97669" x="8191500" y="4768850"/>
          <p14:tracePt t="97686" x="7435850" y="4051300"/>
          <p14:tracePt t="97702" x="6127750" y="3136900"/>
          <p14:tracePt t="97719" x="4483100" y="2336800"/>
          <p14:tracePt t="97735" x="1428750" y="1447800"/>
          <p14:tracePt t="97790" x="7766050" y="501650"/>
          <p14:tracePt t="97797" x="7188200" y="900113"/>
          <p14:tracePt t="97805" x="6864350" y="1282700"/>
          <p14:tracePt t="97813" x="6686550" y="1571625"/>
          <p14:tracePt t="97821" x="6567488" y="1946275"/>
          <p14:tracePt t="97830" x="6559550" y="2243138"/>
          <p14:tracePt t="97838" x="6559550" y="2413000"/>
          <p14:tracePt t="97845" x="6575425" y="2660650"/>
          <p14:tracePt t="97853" x="6626225" y="2813050"/>
          <p14:tracePt t="97861" x="6711950" y="2932113"/>
          <p14:tracePt t="97868" x="6848475" y="3033713"/>
          <p14:tracePt t="97876" x="6983413" y="3084513"/>
          <p14:tracePt t="97885" x="7127875" y="3094038"/>
          <p14:tracePt t="97892" x="7340600" y="3094038"/>
          <p14:tracePt t="97901" x="7518400" y="3094038"/>
          <p14:tracePt t="97908" x="7723188" y="3033713"/>
          <p14:tracePt t="97916" x="7951788" y="2965450"/>
          <p14:tracePt t="97924" x="8096250" y="2932113"/>
          <p14:tracePt t="97931" x="8121650" y="2922588"/>
          <p14:tracePt t="97939" x="8139113" y="2914650"/>
          <p14:tracePt t="98042" x="8131175" y="2940050"/>
          <p14:tracePt t="98049" x="8113713" y="2982913"/>
          <p14:tracePt t="98065" x="8088313" y="2982913"/>
          <p14:tracePt t="98073" x="8062913" y="2957513"/>
          <p14:tracePt t="98081" x="8054975" y="2957513"/>
          <p14:tracePt t="98097" x="8054975" y="2949575"/>
          <p14:tracePt t="98105" x="8054975" y="2914650"/>
          <p14:tracePt t="98112" x="8070850" y="2863850"/>
          <p14:tracePt t="98120" x="8088313" y="2805113"/>
          <p14:tracePt t="98128" x="8096250" y="2701925"/>
          <p14:tracePt t="98136" x="8113713" y="2643188"/>
          <p14:tracePt t="98144" x="8113713" y="2541588"/>
          <p14:tracePt t="98153" x="8080375" y="2413000"/>
          <p14:tracePt t="98160" x="8037513" y="2286000"/>
          <p14:tracePt t="98167" x="7910513" y="1979613"/>
          <p14:tracePt t="98175" x="7748588" y="1700213"/>
          <p14:tracePt t="98183" x="7467600" y="1300163"/>
          <p14:tracePt t="98191" x="7162800" y="993775"/>
          <p14:tracePt t="98199" x="6780213" y="688975"/>
          <p14:tracePt t="98207" x="6303963" y="441325"/>
          <p14:tracePt t="98215" x="5616575" y="238125"/>
          <p14:tracePt t="98223" x="4800600" y="195263"/>
          <p14:tracePt t="98230" x="4052888" y="203200"/>
          <p14:tracePt t="98239" x="3262313" y="339725"/>
          <p14:tracePt t="98246" x="2438400" y="501650"/>
          <p14:tracePt t="98254" x="1708150" y="611188"/>
          <p14:tracePt t="98262" x="1087438" y="722313"/>
          <p14:tracePt t="98270" x="620713" y="884238"/>
          <p14:tracePt t="98278" x="322263" y="917575"/>
          <p14:tracePt t="98287" x="152400" y="1003300"/>
          <p14:tracePt t="98294" x="68263" y="1044575"/>
          <p14:tracePt t="98302" x="17463" y="1096963"/>
          <p14:tracePt t="98341" x="177800" y="1223963"/>
          <p14:tracePt t="98348" x="322263" y="1249363"/>
          <p14:tracePt t="98357" x="517525" y="1274763"/>
          <p14:tracePt t="98364" x="661988" y="1282700"/>
          <p14:tracePt t="98372" x="688975" y="1292225"/>
          <p14:tracePt t="98467" x="696913" y="1292225"/>
          <p14:tracePt t="98524" x="646113" y="1249363"/>
          <p14:tracePt t="98529" x="620713" y="1189038"/>
          <p14:tracePt t="98537" x="603250" y="1112838"/>
          <p14:tracePt t="98545" x="603250" y="1062038"/>
          <p14:tracePt t="98553" x="577850" y="1019175"/>
          <p14:tracePt t="98561" x="552450" y="985838"/>
          <p14:tracePt t="98570" x="509588" y="942975"/>
          <p14:tracePt t="98577" x="450850" y="892175"/>
          <p14:tracePt t="98587" x="390525" y="823913"/>
          <p14:tracePt t="98592" x="347663" y="773113"/>
          <p14:tracePt t="98600" x="347663" y="755650"/>
          <p14:tracePt t="98608" x="347663" y="730250"/>
          <p14:tracePt t="98616" x="347663" y="688975"/>
          <p14:tracePt t="98624" x="347663" y="663575"/>
          <p14:tracePt t="98632" x="347663" y="646113"/>
          <p14:tracePt t="98641" x="339725" y="611188"/>
          <p14:tracePt t="98648" x="314325" y="560388"/>
          <p14:tracePt t="98656" x="288925" y="509588"/>
          <p14:tracePt t="98663" x="255588" y="450850"/>
          <p14:tracePt t="98671" x="220663" y="407988"/>
          <p14:tracePt t="98679" x="177800" y="357188"/>
          <p14:tracePt t="98687" x="127000" y="322263"/>
          <p14:tracePt t="98695" x="76200" y="271463"/>
          <p14:tracePt t="98704" x="33338" y="238125"/>
          <p14:tracePt t="98711" x="7938" y="212725"/>
          <p14:tracePt t="98718" x="0" y="2032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C3F22BF-462D-4568-A93B-7A46A651D3D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78234446"/>
              </p:ext>
            </p:extLst>
          </p:nvPr>
        </p:nvGraphicFramePr>
        <p:xfrm>
          <a:off x="6109743" y="3970020"/>
          <a:ext cx="5323173" cy="2887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903F375-CAF2-4EB9-976A-45B6CD0B55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2596779"/>
              </p:ext>
            </p:extLst>
          </p:nvPr>
        </p:nvGraphicFramePr>
        <p:xfrm>
          <a:off x="573580" y="1251759"/>
          <a:ext cx="5013902" cy="275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96C0F553-53DA-4E5C-A4CC-BE4615983E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9845076"/>
              </p:ext>
            </p:extLst>
          </p:nvPr>
        </p:nvGraphicFramePr>
        <p:xfrm>
          <a:off x="6208317" y="1308696"/>
          <a:ext cx="5080170" cy="2854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064A4B31-65F1-4101-8E6B-815CD22E3A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8589163"/>
              </p:ext>
            </p:extLst>
          </p:nvPr>
        </p:nvGraphicFramePr>
        <p:xfrm>
          <a:off x="771525" y="3983294"/>
          <a:ext cx="5156137" cy="2568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4" name="Lightning Bolt 3">
            <a:extLst>
              <a:ext uri="{FF2B5EF4-FFF2-40B4-BE49-F238E27FC236}">
                <a16:creationId xmlns:a16="http://schemas.microsoft.com/office/drawing/2014/main" id="{898E133F-91B7-5D30-C1B0-A0BF61B99944}"/>
              </a:ext>
            </a:extLst>
          </p:cNvPr>
          <p:cNvSpPr/>
          <p:nvPr/>
        </p:nvSpPr>
        <p:spPr>
          <a:xfrm rot="5400000">
            <a:off x="1765453" y="4437873"/>
            <a:ext cx="296333" cy="872066"/>
          </a:xfrm>
          <a:prstGeom prst="lightningBol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59BE8F-ECAE-2C43-4D0A-BCEF5F922A32}"/>
              </a:ext>
            </a:extLst>
          </p:cNvPr>
          <p:cNvSpPr txBox="1"/>
          <p:nvPr/>
        </p:nvSpPr>
        <p:spPr>
          <a:xfrm>
            <a:off x="2375657" y="4680123"/>
            <a:ext cx="30916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Glitch - in flash storage, overcome by buffer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8A8166B-3304-4945-E167-0BC1165C2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00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dirty="0"/>
              <a:t>Timing Analysis  - 1Hz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730A795-8CF2-7827-F049-3355D221D2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86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484"/>
    </mc:Choice>
    <mc:Fallback xmlns="">
      <p:transition spd="slow" advTm="114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2" x="5895975" y="6577013"/>
          <p14:tracePt t="110" x="7051675" y="6381750"/>
          <p14:tracePt t="115" x="8334375" y="6161088"/>
          <p14:tracePt t="123" x="9642475" y="5915025"/>
          <p14:tracePt t="132" x="10952163" y="5565775"/>
          <p14:tracePt t="187" x="2736850" y="4165600"/>
          <p14:tracePt t="204" x="3257550" y="4013200"/>
          <p14:tracePt t="221" x="3346450" y="3981450"/>
          <p14:tracePt t="282" x="3340100" y="3981450"/>
          <p14:tracePt t="304" x="3333750" y="3981450"/>
          <p14:tracePt t="321" x="3302000" y="3981450"/>
          <p14:tracePt t="337" x="3251200" y="4000500"/>
          <p14:tracePt t="354" x="3219450" y="4013200"/>
          <p14:tracePt t="371" x="3194050" y="4025900"/>
          <p14:tracePt t="387" x="3175000" y="4038600"/>
          <p14:tracePt t="404" x="3143250" y="4057650"/>
          <p14:tracePt t="421" x="3105150" y="4076700"/>
          <p14:tracePt t="422" x="3086100" y="4089400"/>
          <p14:tracePt t="437" x="3067050" y="4102100"/>
          <p14:tracePt t="454" x="3003550" y="4140200"/>
          <p14:tracePt t="471" x="2952750" y="4165600"/>
          <p14:tracePt t="488" x="2895600" y="4203700"/>
          <p14:tracePt t="504" x="2844800" y="4222750"/>
          <p14:tracePt t="521" x="2787650" y="4254500"/>
          <p14:tracePt t="537" x="2743200" y="4286250"/>
          <p14:tracePt t="554" x="2717800" y="4318000"/>
          <p14:tracePt t="571" x="2692400" y="4337050"/>
          <p14:tracePt t="587" x="2667000" y="4400550"/>
          <p14:tracePt t="604" x="2660650" y="4476750"/>
          <p14:tracePt t="621" x="2660650" y="4591050"/>
          <p14:tracePt t="638" x="2705100" y="4756150"/>
          <p14:tracePt t="655" x="2787650" y="4914900"/>
          <p14:tracePt t="671" x="2946400" y="5130800"/>
          <p14:tracePt t="688" x="3067050" y="5257800"/>
          <p14:tracePt t="704" x="3168650" y="5346700"/>
          <p14:tracePt t="722" x="3213100" y="5353050"/>
          <p14:tracePt t="1581" x="3206750" y="5353050"/>
          <p14:tracePt t="1604" x="3200400" y="5353050"/>
          <p14:tracePt t="1643" x="3194050" y="5353050"/>
          <p14:tracePt t="1660" x="3194050" y="5359400"/>
          <p14:tracePt t="1687" x="3187700" y="5359400"/>
          <p14:tracePt t="1704" x="3187700" y="5372100"/>
          <p14:tracePt t="1721" x="3187700" y="5384800"/>
          <p14:tracePt t="2364" x="3187700" y="5372100"/>
          <p14:tracePt t="2373" x="3187700" y="5359400"/>
          <p14:tracePt t="2388" x="3181350" y="5340350"/>
          <p14:tracePt t="2404" x="3181350" y="5314950"/>
          <p14:tracePt t="2421" x="3181350" y="5270500"/>
          <p14:tracePt t="2437" x="3181350" y="5232400"/>
          <p14:tracePt t="2454" x="3181350" y="5200650"/>
          <p14:tracePt t="2456" x="3181350" y="5187950"/>
          <p14:tracePt t="2471" x="3194050" y="5156200"/>
          <p14:tracePt t="2487" x="3200400" y="5124450"/>
          <p14:tracePt t="2504" x="3200400" y="5086350"/>
          <p14:tracePt t="2521" x="3200400" y="5048250"/>
          <p14:tracePt t="2537" x="3200400" y="5022850"/>
          <p14:tracePt t="2554" x="3200400" y="5010150"/>
          <p14:tracePt t="2571" x="3200400" y="5003800"/>
          <p14:tracePt t="2604" x="3200400" y="4997450"/>
          <p14:tracePt t="2638" x="3200400" y="4991100"/>
          <p14:tracePt t="2717" x="3200400" y="4984750"/>
          <p14:tracePt t="2797" x="3200400" y="4978400"/>
          <p14:tracePt t="2806" x="3194050" y="4972050"/>
          <p14:tracePt t="2821" x="3194050" y="4965700"/>
          <p14:tracePt t="2837" x="3187700" y="4965700"/>
          <p14:tracePt t="2854" x="3187700" y="4953000"/>
          <p14:tracePt t="2871" x="3181350" y="4940300"/>
          <p14:tracePt t="2887" x="3181350" y="4933950"/>
          <p14:tracePt t="2904" x="3175000" y="4933950"/>
          <p14:tracePt t="2921" x="3162300" y="4902200"/>
          <p14:tracePt t="2937" x="3149600" y="4876800"/>
          <p14:tracePt t="2954" x="3130550" y="4857750"/>
          <p14:tracePt t="2971" x="3124200" y="4832350"/>
          <p14:tracePt t="2987" x="3111500" y="4819650"/>
          <p14:tracePt t="3004" x="3105150" y="4806950"/>
          <p14:tracePt t="3021" x="3098800" y="4800600"/>
          <p14:tracePt t="3037" x="3092450" y="4787900"/>
          <p14:tracePt t="3054" x="3086100" y="4781550"/>
          <p14:tracePt t="3055" x="3079750" y="4775200"/>
          <p14:tracePt t="3071" x="3073400" y="4762500"/>
          <p14:tracePt t="3088" x="3060700" y="4749800"/>
          <p14:tracePt t="3104" x="3048000" y="4737100"/>
          <p14:tracePt t="3120" x="3048000" y="4730750"/>
          <p14:tracePt t="3323" x="3035300" y="4730750"/>
          <p14:tracePt t="3331" x="3016250" y="4737100"/>
          <p14:tracePt t="3340" x="2997200" y="4749800"/>
          <p14:tracePt t="3354" x="2927350" y="4781550"/>
          <p14:tracePt t="3371" x="2889250" y="4787900"/>
          <p14:tracePt t="3388" x="2870200" y="4787900"/>
          <p14:tracePt t="3404" x="2863850" y="4787900"/>
          <p14:tracePt t="4002" x="2863850" y="4794250"/>
          <p14:tracePt t="4010" x="2863850" y="4800600"/>
          <p14:tracePt t="4037" x="2863850" y="4806950"/>
          <p14:tracePt t="4095" x="2863850" y="4813300"/>
          <p14:tracePt t="4158" x="2857500" y="4813300"/>
          <p14:tracePt t="4166" x="2851150" y="4819650"/>
          <p14:tracePt t="4174" x="2832100" y="4819650"/>
          <p14:tracePt t="4187" x="2794000" y="4819650"/>
          <p14:tracePt t="4205" x="2667000" y="4819650"/>
          <p14:tracePt t="4220" x="2514600" y="4762500"/>
          <p14:tracePt t="4237" x="2330450" y="4648200"/>
          <p14:tracePt t="4254" x="2190750" y="4489450"/>
          <p14:tracePt t="4271" x="2057400" y="4311650"/>
          <p14:tracePt t="4287" x="1987550" y="4178300"/>
          <p14:tracePt t="4304" x="1955800" y="4064000"/>
          <p14:tracePt t="4321" x="1943100" y="4006850"/>
          <p14:tracePt t="4338" x="1943100" y="3994150"/>
          <p14:tracePt t="4354" x="1943100" y="3981450"/>
          <p14:tracePt t="4355" x="1943100" y="3975100"/>
          <p14:tracePt t="4370" x="1949450" y="3956050"/>
          <p14:tracePt t="4388" x="1949450" y="3937000"/>
          <p14:tracePt t="4404" x="1955800" y="3917950"/>
          <p14:tracePt t="4421" x="1955800" y="3898900"/>
          <p14:tracePt t="4437" x="1955800" y="3886200"/>
          <p14:tracePt t="4454" x="1905000" y="3854450"/>
          <p14:tracePt t="4471" x="1841500" y="3797300"/>
          <p14:tracePt t="4474" x="1816100" y="3778250"/>
          <p14:tracePt t="4487" x="1784350" y="3752850"/>
          <p14:tracePt t="4488" x="1746250" y="3733800"/>
          <p14:tracePt t="4504" x="1638300" y="3695700"/>
          <p14:tracePt t="4521" x="1530350" y="3651250"/>
          <p14:tracePt t="4537" x="1466850" y="3606800"/>
          <p14:tracePt t="4554" x="1422400" y="3562350"/>
          <p14:tracePt t="4571" x="1403350" y="3524250"/>
          <p14:tracePt t="4587" x="1377950" y="3473450"/>
          <p14:tracePt t="4604" x="1352550" y="3435350"/>
          <p14:tracePt t="4621" x="1333500" y="3422650"/>
          <p14:tracePt t="4625" x="1327150" y="3416300"/>
          <p14:tracePt t="4637" x="1314450" y="3416300"/>
          <p14:tracePt t="4654" x="1289050" y="3416300"/>
          <p14:tracePt t="4702" x="1282700" y="3416300"/>
          <p14:tracePt t="4711" x="1276350" y="3435350"/>
          <p14:tracePt t="4720" x="1270000" y="3473450"/>
          <p14:tracePt t="4737" x="1238250" y="3594100"/>
          <p14:tracePt t="4753" x="1206500" y="3708400"/>
          <p14:tracePt t="4771" x="1162050" y="3816350"/>
          <p14:tracePt t="4787" x="1130300" y="3905250"/>
          <p14:tracePt t="4804" x="1130300" y="3911600"/>
          <p14:tracePt t="4851" x="1123950" y="3917950"/>
          <p14:tracePt t="4860" x="1117600" y="3924300"/>
          <p14:tracePt t="4871" x="1111250" y="3924300"/>
          <p14:tracePt t="4888" x="1092200" y="3924300"/>
          <p14:tracePt t="4904" x="1092200" y="3905250"/>
          <p14:tracePt t="4921" x="1155700" y="3898900"/>
          <p14:tracePt t="4937" x="1181100" y="3898900"/>
          <p14:tracePt t="5104" x="1187450" y="3898900"/>
          <p14:tracePt t="5112" x="1193800" y="3892550"/>
          <p14:tracePt t="5121" x="1200150" y="3886200"/>
          <p14:tracePt t="5154" x="1200150" y="3879850"/>
          <p14:tracePt t="5214" x="1206500" y="3879850"/>
          <p14:tracePt t="5279" x="1212850" y="3879850"/>
          <p14:tracePt t="5288" x="1219200" y="3879850"/>
          <p14:tracePt t="5304" x="1244600" y="3879850"/>
          <p14:tracePt t="5321" x="1276350" y="3886200"/>
          <p14:tracePt t="5337" x="1314450" y="3886200"/>
          <p14:tracePt t="5353" x="1390650" y="3886200"/>
          <p14:tracePt t="5370" x="1435100" y="3873500"/>
          <p14:tracePt t="5387" x="1460500" y="3867150"/>
          <p14:tracePt t="5404" x="1492250" y="3854450"/>
          <p14:tracePt t="5421" x="1504950" y="3841750"/>
          <p14:tracePt t="5437" x="1504950" y="3835400"/>
          <p14:tracePt t="5454" x="1511300" y="3822700"/>
          <p14:tracePt t="5487" x="1504950" y="3822700"/>
          <p14:tracePt t="5720" x="1504950" y="3810000"/>
          <p14:tracePt t="5729" x="1511300" y="3797300"/>
          <p14:tracePt t="5740" x="1511300" y="3784600"/>
          <p14:tracePt t="5754" x="1517650" y="3765550"/>
          <p14:tracePt t="5962" x="1524000" y="3765550"/>
          <p14:tracePt t="5978" x="1530350" y="3765550"/>
          <p14:tracePt t="9164" x="1530350" y="3752850"/>
          <p14:tracePt t="9172" x="1530350" y="3727450"/>
          <p14:tracePt t="9188" x="1530350" y="3683000"/>
          <p14:tracePt t="9204" x="1530350" y="3644900"/>
          <p14:tracePt t="9221" x="1530350" y="3613150"/>
          <p14:tracePt t="9237" x="1530350" y="3594100"/>
          <p14:tracePt t="9254" x="1530350" y="3581400"/>
          <p14:tracePt t="9271" x="1524000" y="3575050"/>
          <p14:tracePt t="9287" x="1524000" y="3568700"/>
          <p14:tracePt t="9304" x="1524000" y="3562350"/>
          <p14:tracePt t="9321" x="1517650" y="3543300"/>
          <p14:tracePt t="9337" x="1504950" y="3511550"/>
          <p14:tracePt t="9354" x="1498600" y="3479800"/>
          <p14:tracePt t="9371" x="1492250" y="3454400"/>
          <p14:tracePt t="9387" x="1485900" y="3435350"/>
          <p14:tracePt t="9404" x="1473200" y="3422650"/>
          <p14:tracePt t="9587" x="1466850" y="3422650"/>
          <p14:tracePt t="9603" x="1460500" y="3422650"/>
          <p14:tracePt t="9614" x="1447800" y="3422650"/>
          <p14:tracePt t="9637" x="1435100" y="3429000"/>
          <p14:tracePt t="9654" x="1435100" y="3435350"/>
          <p14:tracePt t="9670" x="1435100" y="3441700"/>
          <p14:tracePt t="9687" x="1454150" y="3441700"/>
          <p14:tracePt t="9704" x="1517650" y="3454400"/>
          <p14:tracePt t="9721" x="1549400" y="3454400"/>
          <p14:tracePt t="9738" x="1562100" y="3492500"/>
          <p14:tracePt t="9754" x="1562100" y="3517900"/>
          <p14:tracePt t="9770" x="1549400" y="3543300"/>
          <p14:tracePt t="9787" x="1543050" y="3562350"/>
          <p14:tracePt t="9804" x="1543050" y="3575050"/>
          <p14:tracePt t="9821" x="1549400" y="3581400"/>
          <p14:tracePt t="9837" x="1568450" y="3587750"/>
          <p14:tracePt t="9854" x="1574800" y="3594100"/>
          <p14:tracePt t="9870" x="1581150" y="3600450"/>
          <p14:tracePt t="9887" x="1587500" y="3600450"/>
          <p14:tracePt t="9950" x="1587500" y="3606800"/>
          <p14:tracePt t="9959" x="1587500" y="3613150"/>
          <p14:tracePt t="9970" x="1593850" y="3613150"/>
          <p14:tracePt t="10004" x="1593850" y="3619500"/>
          <p14:tracePt t="10020" x="1593850" y="3625850"/>
          <p14:tracePt t="10094" x="1581150" y="3625850"/>
          <p14:tracePt t="10120" x="1568450" y="3625850"/>
          <p14:tracePt t="10137" x="1555750" y="3625850"/>
          <p14:tracePt t="10154" x="1543050" y="3619500"/>
          <p14:tracePt t="10171" x="1543050" y="3613150"/>
          <p14:tracePt t="10187" x="1536700" y="3613150"/>
          <p14:tracePt t="10204" x="1530350" y="3606800"/>
          <p14:tracePt t="10220" x="1517650" y="3594100"/>
          <p14:tracePt t="10238" x="1517650" y="3587750"/>
          <p14:tracePt t="10429" x="1504950" y="3587750"/>
          <p14:tracePt t="10439" x="1492250" y="3587750"/>
          <p14:tracePt t="10454" x="1473200" y="3556000"/>
          <p14:tracePt t="10470" x="1460500" y="3511550"/>
          <p14:tracePt t="10488" x="1466850" y="3505200"/>
          <p14:tracePt t="10504" x="1473200" y="3505200"/>
          <p14:tracePt t="10770" x="1479550" y="3505200"/>
          <p14:tracePt t="10855" x="1479550" y="3511550"/>
          <p14:tracePt t="10878" x="1479550" y="3517900"/>
          <p14:tracePt t="10894" x="1479550" y="3524250"/>
          <p14:tracePt t="10921" x="1479550" y="3536950"/>
          <p14:tracePt t="10937" x="1479550" y="3543300"/>
          <p14:tracePt t="10954" x="1479550" y="3556000"/>
          <p14:tracePt t="10987" x="1479550" y="3562350"/>
          <p14:tracePt t="11122" x="1473200" y="3562350"/>
          <p14:tracePt t="11139" x="1466850" y="3556000"/>
          <p14:tracePt t="11171" x="1447800" y="3549650"/>
          <p14:tracePt t="11358" x="1435100" y="3549650"/>
          <p14:tracePt t="11366" x="1409700" y="3549650"/>
          <p14:tracePt t="11376" x="1390650" y="3549650"/>
          <p14:tracePt t="11387" x="1371600" y="3549650"/>
          <p14:tracePt t="11404" x="1327150" y="3549650"/>
          <p14:tracePt t="11421" x="1257300" y="3536950"/>
          <p14:tracePt t="11423" x="1225550" y="3524250"/>
          <p14:tracePt t="11437" x="1193800" y="3498850"/>
          <p14:tracePt t="11454" x="1162050" y="3473450"/>
          <p14:tracePt t="11471" x="1149350" y="3460750"/>
          <p14:tracePt t="11488" x="1143000" y="3454400"/>
          <p14:tracePt t="11504" x="1136650" y="3448050"/>
          <p14:tracePt t="11572" x="1130300" y="3448050"/>
          <p14:tracePt t="11580" x="1123950" y="3448050"/>
          <p14:tracePt t="11588" x="1104900" y="3448050"/>
          <p14:tracePt t="11604" x="1073150" y="3460750"/>
          <p14:tracePt t="11621" x="1016000" y="3479800"/>
          <p14:tracePt t="11637" x="882650" y="3530600"/>
          <p14:tracePt t="11655" x="730250" y="3568700"/>
          <p14:tracePt t="11670" x="577850" y="3606800"/>
          <p14:tracePt t="11687" x="488950" y="3625850"/>
          <p14:tracePt t="11704" x="476250" y="3638550"/>
          <p14:tracePt t="11738" x="476250" y="3644900"/>
          <p14:tracePt t="11770" x="488950" y="3644900"/>
          <p14:tracePt t="11787" x="603250" y="3625850"/>
          <p14:tracePt t="11804" x="819150" y="3562350"/>
          <p14:tracePt t="11821" x="1098550" y="3429000"/>
          <p14:tracePt t="11837" x="1390650" y="3238500"/>
          <p14:tracePt t="11854" x="1606550" y="3054350"/>
          <p14:tracePt t="11870" x="1866900" y="2736850"/>
          <p14:tracePt t="11887" x="2000250" y="2501900"/>
          <p14:tracePt t="11905" x="2089150" y="2286000"/>
          <p14:tracePt t="11921" x="2120900" y="2133600"/>
          <p14:tracePt t="11937" x="2133600" y="1968500"/>
          <p14:tracePt t="11954" x="2146300" y="1866900"/>
          <p14:tracePt t="11971" x="2171700" y="1803400"/>
          <p14:tracePt t="11988" x="2222500" y="1746250"/>
          <p14:tracePt t="12004" x="2336800" y="1720850"/>
          <p14:tracePt t="12021" x="2565400" y="1631950"/>
          <p14:tracePt t="12037" x="2711450" y="1606550"/>
          <p14:tracePt t="12054" x="2832100" y="1587500"/>
          <p14:tracePt t="12071" x="2882900" y="1587500"/>
          <p14:tracePt t="12087" x="2895600" y="1581150"/>
          <p14:tracePt t="12121" x="2895600" y="1574800"/>
          <p14:tracePt t="12137" x="2895600" y="1562100"/>
          <p14:tracePt t="12154" x="2882900" y="1549400"/>
          <p14:tracePt t="12171" x="2794000" y="1536700"/>
          <p14:tracePt t="12187" x="2628900" y="1524000"/>
          <p14:tracePt t="12204" x="2451100" y="1511300"/>
          <p14:tracePt t="12221" x="2292350" y="1504950"/>
          <p14:tracePt t="12238" x="2171700" y="1504950"/>
          <p14:tracePt t="12254" x="2082800" y="1511300"/>
          <p14:tracePt t="12256" x="2070100" y="1511300"/>
          <p14:tracePt t="12271" x="2057400" y="1524000"/>
          <p14:tracePt t="12330" x="2063750" y="1524000"/>
          <p14:tracePt t="12339" x="2082800" y="1524000"/>
          <p14:tracePt t="12354" x="2184400" y="1543050"/>
          <p14:tracePt t="12371" x="2286000" y="1543050"/>
          <p14:tracePt t="12374" x="2381250" y="1543050"/>
          <p14:tracePt t="12387" x="2482850" y="1543050"/>
          <p14:tracePt t="12404" x="2667000" y="1543050"/>
          <p14:tracePt t="12407" x="2806700" y="1543050"/>
          <p14:tracePt t="12420" x="2901950" y="1543050"/>
          <p14:tracePt t="12422" x="3003550" y="1543050"/>
          <p14:tracePt t="12437" x="3219450" y="1543050"/>
          <p14:tracePt t="12454" x="3282950" y="1543050"/>
          <p14:tracePt t="12471" x="3397250" y="1530350"/>
          <p14:tracePt t="12518" x="3390900" y="1530350"/>
          <p14:tracePt t="12526" x="3365500" y="1530350"/>
          <p14:tracePt t="12537" x="3302000" y="1530350"/>
          <p14:tracePt t="12554" x="3175000" y="1536700"/>
          <p14:tracePt t="12571" x="2921000" y="1562100"/>
          <p14:tracePt t="12587" x="2381250" y="1581150"/>
          <p14:tracePt t="12604" x="2070100" y="1581150"/>
          <p14:tracePt t="12620" x="1873250" y="1581150"/>
          <p14:tracePt t="12637" x="1803400" y="1581150"/>
          <p14:tracePt t="12654" x="1790700" y="1581150"/>
          <p14:tracePt t="12698" x="1803400" y="1581150"/>
          <p14:tracePt t="12707" x="1822450" y="1581150"/>
          <p14:tracePt t="12721" x="1841500" y="1581150"/>
          <p14:tracePt t="12738" x="1949450" y="1581150"/>
          <p14:tracePt t="12754" x="2019300" y="1600200"/>
          <p14:tracePt t="12770" x="2127250" y="1606550"/>
          <p14:tracePt t="12787" x="2317750" y="1612900"/>
          <p14:tracePt t="12804" x="2527300" y="1612900"/>
          <p14:tracePt t="12821" x="2774950" y="1619250"/>
          <p14:tracePt t="12838" x="2952750" y="1619250"/>
          <p14:tracePt t="12840" x="3016250" y="1619250"/>
          <p14:tracePt t="12854" x="3054350" y="1619250"/>
          <p14:tracePt t="12856" x="3111500" y="1619250"/>
          <p14:tracePt t="12871" x="3162300" y="1619250"/>
          <p14:tracePt t="12887" x="3263900" y="1619250"/>
          <p14:tracePt t="12904" x="3333750" y="1619250"/>
          <p14:tracePt t="12920" x="3409950" y="1619250"/>
          <p14:tracePt t="12937" x="3486150" y="1612900"/>
          <p14:tracePt t="12954" x="3511550" y="1612900"/>
          <p14:tracePt t="13288" x="3517900" y="1612900"/>
          <p14:tracePt t="13297" x="3524250" y="1612900"/>
          <p14:tracePt t="13322" x="3530600" y="1612900"/>
          <p14:tracePt t="13406" x="3517900" y="1638300"/>
          <p14:tracePt t="13414" x="3492500" y="1651000"/>
          <p14:tracePt t="13422" x="3467100" y="1676400"/>
          <p14:tracePt t="13437" x="3409950" y="1714500"/>
          <p14:tracePt t="13454" x="3187700" y="1835150"/>
          <p14:tracePt t="13471" x="2971800" y="1911350"/>
          <p14:tracePt t="13488" x="2635250" y="2032000"/>
          <p14:tracePt t="13504" x="2235200" y="2165350"/>
          <p14:tracePt t="13521" x="1835150" y="2292350"/>
          <p14:tracePt t="13537" x="1504950" y="2381250"/>
          <p14:tracePt t="13554" x="1377950" y="2438400"/>
          <p14:tracePt t="13571" x="1314450" y="2476500"/>
          <p14:tracePt t="13587" x="1308100" y="2501900"/>
          <p14:tracePt t="13604" x="1308100" y="2514600"/>
          <p14:tracePt t="13620" x="1308100" y="2546350"/>
          <p14:tracePt t="13637" x="1295400" y="2616200"/>
          <p14:tracePt t="13654" x="1270000" y="2705100"/>
          <p14:tracePt t="13670" x="1206500" y="2838450"/>
          <p14:tracePt t="13687" x="1155700" y="2940050"/>
          <p14:tracePt t="13704" x="1104900" y="3073400"/>
          <p14:tracePt t="13721" x="1047750" y="3181350"/>
          <p14:tracePt t="13722" x="1022350" y="3232150"/>
          <p14:tracePt t="13737" x="965200" y="3333750"/>
          <p14:tracePt t="13754" x="933450" y="3416300"/>
          <p14:tracePt t="13770" x="920750" y="3467100"/>
          <p14:tracePt t="13787" x="920750" y="3505200"/>
          <p14:tracePt t="13804" x="920750" y="3530600"/>
          <p14:tracePt t="13820" x="920750" y="3556000"/>
          <p14:tracePt t="13837" x="933450" y="3581400"/>
          <p14:tracePt t="13854" x="946150" y="3600450"/>
          <p14:tracePt t="13870" x="977900" y="3632200"/>
          <p14:tracePt t="13887" x="1003300" y="3651250"/>
          <p14:tracePt t="13904" x="1041400" y="3663950"/>
          <p14:tracePt t="13921" x="1060450" y="3663950"/>
          <p14:tracePt t="13937" x="1073150" y="3663950"/>
          <p14:tracePt t="13954" x="1085850" y="3657600"/>
          <p14:tracePt t="13970" x="1098550" y="3651250"/>
          <p14:tracePt t="13988" x="1117600" y="3632200"/>
          <p14:tracePt t="14004" x="1117600" y="3613150"/>
          <p14:tracePt t="14020" x="1123950" y="3613150"/>
          <p14:tracePt t="14037" x="1123950" y="3606800"/>
          <p14:tracePt t="14054" x="1130300" y="3606800"/>
          <p14:tracePt t="14071" x="1136650" y="3600450"/>
          <p14:tracePt t="14087" x="1143000" y="3594100"/>
          <p14:tracePt t="14104" x="1149350" y="3587750"/>
          <p14:tracePt t="14266" x="1155700" y="3587750"/>
          <p14:tracePt t="14274" x="1155700" y="3581400"/>
          <p14:tracePt t="14438" x="1162050" y="3581400"/>
          <p14:tracePt t="14446" x="1168400" y="3587750"/>
          <p14:tracePt t="14454" x="1174750" y="3587750"/>
          <p14:tracePt t="14471" x="1187450" y="3600450"/>
          <p14:tracePt t="14488" x="1193800" y="3606800"/>
          <p14:tracePt t="14504" x="1200150" y="3613150"/>
          <p14:tracePt t="14521" x="1206500" y="3619500"/>
          <p14:tracePt t="14643" x="1212850" y="3619500"/>
          <p14:tracePt t="14651" x="1212850" y="3613150"/>
          <p14:tracePt t="14661" x="1212850" y="3606800"/>
          <p14:tracePt t="14670" x="1212850" y="3594100"/>
          <p14:tracePt t="14688" x="1212850" y="3581400"/>
          <p14:tracePt t="14704" x="1219200" y="3568700"/>
          <p14:tracePt t="14721" x="1219200" y="3556000"/>
          <p14:tracePt t="14722" x="1219200" y="3549650"/>
          <p14:tracePt t="14738" x="1219200" y="3536950"/>
          <p14:tracePt t="14754" x="1219200" y="3524250"/>
          <p14:tracePt t="14771" x="1219200" y="3517900"/>
          <p14:tracePt t="14787" x="1212850" y="3511550"/>
          <p14:tracePt t="14804" x="1212850" y="3505200"/>
          <p14:tracePt t="14837" x="1212850" y="3498850"/>
          <p14:tracePt t="14854" x="1212850" y="3492500"/>
          <p14:tracePt t="14871" x="1212850" y="3486150"/>
          <p14:tracePt t="14904" x="1212850" y="3479800"/>
          <p14:tracePt t="14936" x="1212850" y="3473450"/>
          <p14:tracePt t="14954" x="1212850" y="3467100"/>
          <p14:tracePt t="14971" x="1212850" y="3460750"/>
          <p14:tracePt t="14988" x="1212850" y="3448050"/>
          <p14:tracePt t="15004" x="1206500" y="3403600"/>
          <p14:tracePt t="15004" x="1200150" y="3384550"/>
          <p14:tracePt t="15020" x="1200150" y="3359150"/>
          <p14:tracePt t="15037" x="1193800" y="3333750"/>
          <p14:tracePt t="15054" x="1193800" y="3321050"/>
          <p14:tracePt t="15071" x="1193800" y="3314700"/>
          <p14:tracePt t="15088" x="1193800" y="3302000"/>
          <p14:tracePt t="15104" x="1193800" y="3289300"/>
          <p14:tracePt t="15120" x="1193800" y="3270250"/>
          <p14:tracePt t="15123" x="1193800" y="3263900"/>
          <p14:tracePt t="15154" x="1200150" y="3225800"/>
          <p14:tracePt t="15171" x="1200150" y="3219450"/>
          <p14:tracePt t="15187" x="1206500" y="3213100"/>
          <p14:tracePt t="15204" x="1212850" y="3206750"/>
          <p14:tracePt t="15220" x="1219200" y="3194050"/>
          <p14:tracePt t="15238" x="1231900" y="3181350"/>
          <p14:tracePt t="15254" x="1244600" y="3168650"/>
          <p14:tracePt t="15270" x="1250950" y="3149600"/>
          <p14:tracePt t="15287" x="1257300" y="3117850"/>
          <p14:tracePt t="15304" x="1263650" y="3098800"/>
          <p14:tracePt t="15321" x="1270000" y="3079750"/>
          <p14:tracePt t="15337" x="1270000" y="3067050"/>
          <p14:tracePt t="15354" x="1270000" y="3048000"/>
          <p14:tracePt t="15371" x="1270000" y="3022600"/>
          <p14:tracePt t="15388" x="1270000" y="3003550"/>
          <p14:tracePt t="15405" x="1276350" y="2971800"/>
          <p14:tracePt t="15421" x="1276350" y="2940050"/>
          <p14:tracePt t="15437" x="1276350" y="2914650"/>
          <p14:tracePt t="15454" x="1276350" y="2889250"/>
          <p14:tracePt t="15470" x="1276350" y="2863850"/>
          <p14:tracePt t="15488" x="1276350" y="2857500"/>
          <p14:tracePt t="15504" x="1276350" y="2851150"/>
          <p14:tracePt t="15532" x="1276350" y="2844800"/>
          <p14:tracePt t="15554" x="1276350" y="2838450"/>
          <p14:tracePt t="15571" x="1282700" y="2838450"/>
          <p14:tracePt t="15587" x="1295400" y="2819400"/>
          <p14:tracePt t="15604" x="1314450" y="2800350"/>
          <p14:tracePt t="15621" x="1358900" y="2781300"/>
          <p14:tracePt t="15638" x="1365250" y="2781300"/>
          <p14:tracePt t="15654" x="1371600" y="2781300"/>
          <p14:tracePt t="15670" x="1384300" y="2781300"/>
          <p14:tracePt t="15746" x="1377950" y="2781300"/>
          <p14:tracePt t="15755" x="1365250" y="2781300"/>
          <p14:tracePt t="15770" x="1333500" y="2794000"/>
          <p14:tracePt t="15787" x="1314450" y="2794000"/>
          <p14:tracePt t="15804" x="1289050" y="2794000"/>
          <p14:tracePt t="15821" x="1282700" y="2794000"/>
          <p14:tracePt t="15894" x="1289050" y="2794000"/>
          <p14:tracePt t="15905" x="1308100" y="2787650"/>
          <p14:tracePt t="15913" x="1339850" y="2781300"/>
          <p14:tracePt t="15923" x="1377950" y="2781300"/>
          <p14:tracePt t="15937" x="1428750" y="2781300"/>
          <p14:tracePt t="15954" x="1479550" y="2787650"/>
          <p14:tracePt t="15988" x="1479550" y="2794000"/>
          <p14:tracePt t="16004" x="1479550" y="2800350"/>
          <p14:tracePt t="16021" x="1447800" y="2800350"/>
          <p14:tracePt t="16037" x="1416050" y="2800350"/>
          <p14:tracePt t="16054" x="1390650" y="2800350"/>
          <p14:tracePt t="16071" x="1384300" y="2800350"/>
          <p14:tracePt t="16088" x="1377950" y="2800350"/>
          <p14:tracePt t="16148" x="1384300" y="2800350"/>
          <p14:tracePt t="16156" x="1384300" y="2806700"/>
          <p14:tracePt t="16170" x="1397000" y="2838450"/>
          <p14:tracePt t="16187" x="1397000" y="2857500"/>
          <p14:tracePt t="16204" x="1397000" y="2863850"/>
          <p14:tracePt t="16221" x="1397000" y="2870200"/>
          <p14:tracePt t="16254" x="1365250" y="2870200"/>
          <p14:tracePt t="16272" x="1295400" y="2832100"/>
          <p14:tracePt t="16287" x="1238250" y="2787650"/>
          <p14:tracePt t="16304" x="1225550" y="2774950"/>
          <p14:tracePt t="16337" x="1231900" y="2762250"/>
          <p14:tracePt t="16354" x="1238250" y="2762250"/>
          <p14:tracePt t="16422" x="1238250" y="2768600"/>
          <p14:tracePt t="16441" x="1225550" y="2768600"/>
          <p14:tracePt t="16456" x="1193800" y="2768600"/>
          <p14:tracePt t="16470" x="1098550" y="2743200"/>
          <p14:tracePt t="16488" x="1035050" y="2724150"/>
          <p14:tracePt t="16504" x="984250" y="2692400"/>
          <p14:tracePt t="16520" x="971550" y="2692400"/>
          <p14:tracePt t="16537" x="965200" y="2686050"/>
          <p14:tracePt t="16644" x="958850" y="2679700"/>
          <p14:tracePt t="16671" x="952500" y="2673350"/>
          <p14:tracePt t="16687" x="946150" y="2673350"/>
          <p14:tracePt t="16704" x="946150" y="2667000"/>
          <p14:tracePt t="16721" x="939800" y="2660650"/>
          <p14:tracePt t="16768" x="952500" y="2679700"/>
          <p14:tracePt t="16778" x="965200" y="2686050"/>
          <p14:tracePt t="16788" x="990600" y="2698750"/>
          <p14:tracePt t="16804" x="1054100" y="2705100"/>
          <p14:tracePt t="16822" x="1143000" y="2705100"/>
          <p14:tracePt t="16838" x="1187450" y="2705100"/>
          <p14:tracePt t="16854" x="1206500" y="2698750"/>
          <p14:tracePt t="16871" x="1206500" y="2686050"/>
          <p14:tracePt t="16888" x="1168400" y="2654300"/>
          <p14:tracePt t="16904" x="1092200" y="2628900"/>
          <p14:tracePt t="16921" x="971550" y="2622550"/>
          <p14:tracePt t="16938" x="882650" y="2622550"/>
          <p14:tracePt t="16954" x="793750" y="2641600"/>
          <p14:tracePt t="16971" x="749300" y="2667000"/>
          <p14:tracePt t="16990" x="736600" y="2724150"/>
          <p14:tracePt t="17004" x="749300" y="2749550"/>
          <p14:tracePt t="17005" x="781050" y="2794000"/>
          <p14:tracePt t="17020" x="857250" y="2844800"/>
          <p14:tracePt t="17037" x="952500" y="2870200"/>
          <p14:tracePt t="17054" x="1028700" y="2870200"/>
          <p14:tracePt t="17071" x="1085850" y="2863850"/>
          <p14:tracePt t="17087" x="1117600" y="2825750"/>
          <p14:tracePt t="17104" x="1130300" y="2768600"/>
          <p14:tracePt t="17121" x="1098550" y="2692400"/>
          <p14:tracePt t="17137" x="1041400" y="2654300"/>
          <p14:tracePt t="17155" x="958850" y="2647950"/>
          <p14:tracePt t="17171" x="927100" y="2647950"/>
          <p14:tracePt t="17187" x="901700" y="2647950"/>
          <p14:tracePt t="17204" x="876300" y="2660650"/>
          <p14:tracePt t="17221" x="863600" y="2692400"/>
          <p14:tracePt t="17238" x="863600" y="2736850"/>
          <p14:tracePt t="17253" x="882650" y="2749550"/>
          <p14:tracePt t="17270" x="920750" y="2768600"/>
          <p14:tracePt t="17287" x="1003300" y="2755900"/>
          <p14:tracePt t="17304" x="1054100" y="2730500"/>
          <p14:tracePt t="17321" x="1079500" y="2686050"/>
          <p14:tracePt t="17338" x="1079500" y="2654300"/>
          <p14:tracePt t="17354" x="1066800" y="2628900"/>
          <p14:tracePt t="17370" x="1022350" y="2603500"/>
          <p14:tracePt t="17387" x="977900" y="2597150"/>
          <p14:tracePt t="17404" x="939800" y="2597150"/>
          <p14:tracePt t="17421" x="927100" y="2603500"/>
          <p14:tracePt t="17438" x="927100" y="2622550"/>
          <p14:tracePt t="17442" x="927100" y="2628900"/>
          <p14:tracePt t="17454" x="933450" y="2641600"/>
          <p14:tracePt t="17471" x="952500" y="2660650"/>
          <p14:tracePt t="17489" x="984250" y="2667000"/>
          <p14:tracePt t="17504" x="1009650" y="2667000"/>
          <p14:tracePt t="17521" x="1035050" y="2667000"/>
          <p14:tracePt t="17537" x="1047750" y="2667000"/>
          <p14:tracePt t="17580" x="1047750" y="2660650"/>
          <p14:tracePt t="17724" x="1054100" y="2660650"/>
          <p14:tracePt t="17792" x="1060450" y="2660650"/>
          <p14:tracePt t="17808" x="1066800" y="2660650"/>
          <p14:tracePt t="17816" x="1066800" y="2667000"/>
          <p14:tracePt t="17838" x="1073150" y="2667000"/>
          <p14:tracePt t="17854" x="1079500" y="2667000"/>
          <p14:tracePt t="17870" x="1085850" y="2667000"/>
          <p14:tracePt t="17904" x="1098550" y="2667000"/>
          <p14:tracePt t="17921" x="1117600" y="2667000"/>
          <p14:tracePt t="17938" x="1155700" y="2667000"/>
          <p14:tracePt t="17955" x="1206500" y="2679700"/>
          <p14:tracePt t="17970" x="1282700" y="2698750"/>
          <p14:tracePt t="17987" x="1390650" y="2711450"/>
          <p14:tracePt t="18004" x="1447800" y="2717800"/>
          <p14:tracePt t="18020" x="1479550" y="2730500"/>
          <p14:tracePt t="18178" x="1485900" y="2730500"/>
          <p14:tracePt t="18208" x="1485900" y="2736850"/>
          <p14:tracePt t="18237" x="1492250" y="2749550"/>
          <p14:tracePt t="18270" x="1492250" y="2755900"/>
          <p14:tracePt t="18320" x="1485900" y="2755900"/>
          <p14:tracePt t="18328" x="1460500" y="2755900"/>
          <p14:tracePt t="18337" x="1416050" y="2762250"/>
          <p14:tracePt t="18354" x="1365250" y="2774950"/>
          <p14:tracePt t="18371" x="1339850" y="2794000"/>
          <p14:tracePt t="18387" x="1339850" y="2832100"/>
          <p14:tracePt t="18404" x="1352550" y="2857500"/>
          <p14:tracePt t="18421" x="1377950" y="2882900"/>
          <p14:tracePt t="18437" x="1416050" y="2889250"/>
          <p14:tracePt t="18454" x="1447800" y="2889250"/>
          <p14:tracePt t="18470" x="1479550" y="2876550"/>
          <p14:tracePt t="18487" x="1485900" y="2863850"/>
          <p14:tracePt t="18504" x="1485900" y="2838450"/>
          <p14:tracePt t="18520" x="1473200" y="2813050"/>
          <p14:tracePt t="18537" x="1454150" y="2813050"/>
          <p14:tracePt t="18554" x="1403350" y="2806700"/>
          <p14:tracePt t="18570" x="1358900" y="2806700"/>
          <p14:tracePt t="18587" x="1346200" y="2819400"/>
          <p14:tracePt t="18604" x="1346200" y="2844800"/>
          <p14:tracePt t="18621" x="1358900" y="2863850"/>
          <p14:tracePt t="18638" x="1390650" y="2876550"/>
          <p14:tracePt t="18654" x="1422400" y="2876550"/>
          <p14:tracePt t="18658" x="1441450" y="2876550"/>
          <p14:tracePt t="18671" x="1460500" y="2876550"/>
          <p14:tracePt t="18688" x="1511300" y="2876550"/>
          <p14:tracePt t="18704" x="1536700" y="2870200"/>
          <p14:tracePt t="18721" x="1549400" y="2851150"/>
          <p14:tracePt t="18738" x="1549400" y="2844800"/>
          <p14:tracePt t="18771" x="1555750" y="2844800"/>
          <p14:tracePt t="18787" x="1568450" y="2844800"/>
          <p14:tracePt t="18804" x="1600200" y="2844800"/>
          <p14:tracePt t="18821" x="1657350" y="2838450"/>
          <p14:tracePt t="18838" x="1733550" y="2832100"/>
          <p14:tracePt t="18854" x="1822450" y="2825750"/>
          <p14:tracePt t="18858" x="1854200" y="2825750"/>
          <p14:tracePt t="18871" x="1974850" y="2819400"/>
          <p14:tracePt t="18887" x="2139950" y="2813050"/>
          <p14:tracePt t="18904" x="2266950" y="2800350"/>
          <p14:tracePt t="18921" x="2349500" y="2794000"/>
          <p14:tracePt t="18938" x="2387600" y="2794000"/>
          <p14:tracePt t="18954" x="2400300" y="2794000"/>
          <p14:tracePt t="18988" x="2406650" y="2794000"/>
          <p14:tracePt t="19004" x="2413000" y="2794000"/>
          <p14:tracePt t="19043" x="2419350" y="2794000"/>
          <p14:tracePt t="19054" x="2425700" y="2794000"/>
          <p14:tracePt t="19071" x="2444750" y="2806700"/>
          <p14:tracePt t="19087" x="2489200" y="2806700"/>
          <p14:tracePt t="19104" x="2552700" y="2813050"/>
          <p14:tracePt t="19121" x="2628900" y="2813050"/>
          <p14:tracePt t="19138" x="2705100" y="2813050"/>
          <p14:tracePt t="19154" x="2838450" y="2813050"/>
          <p14:tracePt t="19171" x="2914650" y="2813050"/>
          <p14:tracePt t="19188" x="2990850" y="2813050"/>
          <p14:tracePt t="19204" x="3092450" y="2819400"/>
          <p14:tracePt t="19221" x="3143250" y="2825750"/>
          <p14:tracePt t="19238" x="3200400" y="2838450"/>
          <p14:tracePt t="19254" x="3244850" y="2838450"/>
          <p14:tracePt t="19271" x="3270250" y="2838450"/>
          <p14:tracePt t="19287" x="3314700" y="2832100"/>
          <p14:tracePt t="19304" x="3359150" y="2813050"/>
          <p14:tracePt t="19321" x="3403600" y="2787650"/>
          <p14:tracePt t="19337" x="3448050" y="2762250"/>
          <p14:tracePt t="19354" x="3492500" y="2730500"/>
          <p14:tracePt t="19371" x="3530600" y="2705100"/>
          <p14:tracePt t="19388" x="3575050" y="2692400"/>
          <p14:tracePt t="19405" x="3606800" y="2679700"/>
          <p14:tracePt t="19421" x="3644900" y="2660650"/>
          <p14:tracePt t="19437" x="3714750" y="2654300"/>
          <p14:tracePt t="19454" x="3759200" y="2654300"/>
          <p14:tracePt t="19471" x="3790950" y="2679700"/>
          <p14:tracePt t="19488" x="3848100" y="2717800"/>
          <p14:tracePt t="19504" x="3898900" y="2749550"/>
          <p14:tracePt t="19521" x="3956050" y="2768600"/>
          <p14:tracePt t="19537" x="4013200" y="2774950"/>
          <p14:tracePt t="19554" x="4076700" y="2774950"/>
          <p14:tracePt t="19571" x="4159250" y="2755900"/>
          <p14:tracePt t="19587" x="4305300" y="2736850"/>
          <p14:tracePt t="19604" x="4394200" y="2705100"/>
          <p14:tracePt t="19621" x="4464050" y="2705100"/>
          <p14:tracePt t="19638" x="4508500" y="2705100"/>
          <p14:tracePt t="19655" x="4540250" y="2705100"/>
          <p14:tracePt t="19671" x="4584700" y="2711450"/>
          <p14:tracePt t="19688" x="4654550" y="2717800"/>
          <p14:tracePt t="19704" x="4743450" y="2717800"/>
          <p14:tracePt t="19705" x="4819650" y="2717800"/>
          <p14:tracePt t="19721" x="4978400" y="2711450"/>
          <p14:tracePt t="19737" x="5168900" y="2692400"/>
          <p14:tracePt t="19754" x="5353050" y="2673350"/>
          <p14:tracePt t="19771" x="5486400" y="2673350"/>
          <p14:tracePt t="19787" x="5600700" y="2667000"/>
          <p14:tracePt t="19804" x="5664200" y="2686050"/>
          <p14:tracePt t="19821" x="5721350" y="2724150"/>
          <p14:tracePt t="19838" x="5727700" y="2736850"/>
          <p14:tracePt t="19870" x="5727700" y="2743200"/>
          <p14:tracePt t="19888" x="5708650" y="2743200"/>
          <p14:tracePt t="19904" x="5632450" y="2749550"/>
          <p14:tracePt t="19921" x="5492750" y="2743200"/>
          <p14:tracePt t="19937" x="5219700" y="2730500"/>
          <p14:tracePt t="19954" x="4743450" y="2698750"/>
          <p14:tracePt t="19971" x="4083050" y="2660650"/>
          <p14:tracePt t="19972" x="3759200" y="2660650"/>
          <p14:tracePt t="19988" x="3257550" y="2660650"/>
          <p14:tracePt t="20004" x="3067050" y="2660650"/>
          <p14:tracePt t="20021" x="2635250" y="2660650"/>
          <p14:tracePt t="20037" x="2444750" y="2660650"/>
          <p14:tracePt t="20054" x="2311400" y="2660650"/>
          <p14:tracePt t="20071" x="2203450" y="2660650"/>
          <p14:tracePt t="20088" x="2139950" y="2660650"/>
          <p14:tracePt t="20104" x="2114550" y="2660650"/>
          <p14:tracePt t="20121" x="2095500" y="2660650"/>
          <p14:tracePt t="20122" x="2089150" y="2660650"/>
          <p14:tracePt t="20137" x="2070100" y="2660650"/>
          <p14:tracePt t="20139" x="2057400" y="2660650"/>
          <p14:tracePt t="20154" x="2044700" y="2686050"/>
          <p14:tracePt t="20171" x="2025650" y="2724150"/>
          <p14:tracePt t="20188" x="2019300" y="2768600"/>
          <p14:tracePt t="20204" x="2000250" y="2794000"/>
          <p14:tracePt t="20220" x="1987550" y="2813050"/>
          <p14:tracePt t="20287" x="1981200" y="2806700"/>
          <p14:tracePt t="20296" x="1981200" y="2800350"/>
          <p14:tracePt t="20305" x="1974850" y="2794000"/>
          <p14:tracePt t="20321" x="1974850" y="2774950"/>
          <p14:tracePt t="20338" x="1962150" y="2743200"/>
          <p14:tracePt t="20354" x="1943100" y="2679700"/>
          <p14:tracePt t="20371" x="1943100" y="2622550"/>
          <p14:tracePt t="20388" x="1943100" y="2559050"/>
          <p14:tracePt t="20404" x="1943100" y="2489200"/>
          <p14:tracePt t="20421" x="1943100" y="2438400"/>
          <p14:tracePt t="20423" x="1943100" y="2387600"/>
          <p14:tracePt t="20437" x="1943100" y="2336800"/>
          <p14:tracePt t="20454" x="1943100" y="2254250"/>
          <p14:tracePt t="20471" x="1943100" y="2209800"/>
          <p14:tracePt t="20488" x="1936750" y="2184400"/>
          <p14:tracePt t="20504" x="1936750" y="2171700"/>
          <p14:tracePt t="20520" x="1936750" y="2146300"/>
          <p14:tracePt t="20537" x="1930400" y="2120900"/>
          <p14:tracePt t="20555" x="1924050" y="2101850"/>
          <p14:tracePt t="20571" x="1924050" y="2082800"/>
          <p14:tracePt t="20588" x="1924050" y="2076450"/>
          <p14:tracePt t="20604" x="1924050" y="2057400"/>
          <p14:tracePt t="20621" x="1924050" y="2032000"/>
          <p14:tracePt t="20637" x="1924050" y="2000250"/>
          <p14:tracePt t="20654" x="1924050" y="1955800"/>
          <p14:tracePt t="20671" x="1924050" y="1930400"/>
          <p14:tracePt t="20687" x="1924050" y="1924050"/>
          <p14:tracePt t="20783" x="1924050" y="1930400"/>
          <p14:tracePt t="20794" x="1930400" y="2000250"/>
          <p14:tracePt t="20804" x="1930400" y="2063750"/>
          <p14:tracePt t="20821" x="1930400" y="2190750"/>
          <p14:tracePt t="20838" x="1930400" y="2292350"/>
          <p14:tracePt t="20854" x="1930400" y="2355850"/>
          <p14:tracePt t="20871" x="1936750" y="2400300"/>
          <p14:tracePt t="20927" x="1936750" y="2381250"/>
          <p14:tracePt t="20936" x="1936750" y="2343150"/>
          <p14:tracePt t="20944" x="1930400" y="2298700"/>
          <p14:tracePt t="20953" x="1924050" y="2247900"/>
          <p14:tracePt t="20971" x="1917700" y="2152650"/>
          <p14:tracePt t="20988" x="1898650" y="2025650"/>
          <p14:tracePt t="21004" x="1879600" y="1911350"/>
          <p14:tracePt t="21006" x="1873250" y="1879600"/>
          <p14:tracePt t="21021" x="1860550" y="1822450"/>
          <p14:tracePt t="21037" x="1860550" y="1816100"/>
          <p14:tracePt t="21054" x="1860550" y="1809750"/>
          <p14:tracePt t="21093" x="1860550" y="1847850"/>
          <p14:tracePt t="21104" x="1860550" y="1892300"/>
          <p14:tracePt t="21121" x="1860550" y="1981200"/>
          <p14:tracePt t="21137" x="1860550" y="2101850"/>
          <p14:tracePt t="21154" x="1866900" y="2139950"/>
          <p14:tracePt t="21171" x="1866900" y="2152650"/>
          <p14:tracePt t="21251" x="1866900" y="2133600"/>
          <p14:tracePt t="21260" x="1866900" y="2127250"/>
          <p14:tracePt t="21271" x="1866900" y="2114550"/>
          <p14:tracePt t="21287" x="1866900" y="2070100"/>
          <p14:tracePt t="21304" x="1866900" y="2032000"/>
          <p14:tracePt t="21321" x="1866900" y="2006600"/>
          <p14:tracePt t="21354" x="1866900" y="2000250"/>
          <p14:tracePt t="21485" x="1866900" y="1993900"/>
          <p14:tracePt t="21497" x="1866900" y="1987550"/>
          <p14:tracePt t="21505" x="1866900" y="1981200"/>
          <p14:tracePt t="21520" x="1860550" y="1974850"/>
          <p14:tracePt t="21537" x="1860550" y="1962150"/>
          <p14:tracePt t="21610" x="1860550" y="1968500"/>
          <p14:tracePt t="21619" x="1860550" y="1981200"/>
          <p14:tracePt t="21630" x="1860550" y="2000250"/>
          <p14:tracePt t="21639" x="1860550" y="2012950"/>
          <p14:tracePt t="21654" x="1860550" y="2019300"/>
          <p14:tracePt t="21729" x="1854200" y="2019300"/>
          <p14:tracePt t="21738" x="1835150" y="2006600"/>
          <p14:tracePt t="21754" x="1803400" y="1993900"/>
          <p14:tracePt t="21771" x="1752600" y="1987550"/>
          <p14:tracePt t="21787" x="1720850" y="1987550"/>
          <p14:tracePt t="21804" x="1695450" y="1987550"/>
          <p14:tracePt t="21822" x="1657350" y="1987550"/>
          <p14:tracePt t="21838" x="1625600" y="1987550"/>
          <p14:tracePt t="21854" x="1562100" y="1987550"/>
          <p14:tracePt t="21871" x="1454150" y="1993900"/>
          <p14:tracePt t="21888" x="1390650" y="1993900"/>
          <p14:tracePt t="21904" x="1333500" y="1993900"/>
          <p14:tracePt t="21921" x="1289050" y="1993900"/>
          <p14:tracePt t="21937" x="1244600" y="1987550"/>
          <p14:tracePt t="21954" x="1212850" y="1987550"/>
          <p14:tracePt t="21971" x="1181100" y="1987550"/>
          <p14:tracePt t="21987" x="1149350" y="1987550"/>
          <p14:tracePt t="21989" x="1143000" y="1987550"/>
          <p14:tracePt t="22004" x="1123950" y="1987550"/>
          <p14:tracePt t="22005" x="1111250" y="1987550"/>
          <p14:tracePt t="22021" x="1111250" y="1981200"/>
          <p14:tracePt t="22092" x="1136650" y="1981200"/>
          <p14:tracePt t="22100" x="1174750" y="1987550"/>
          <p14:tracePt t="22108" x="1212850" y="1987550"/>
          <p14:tracePt t="22121" x="1301750" y="1987550"/>
          <p14:tracePt t="22138" x="1536700" y="1987550"/>
          <p14:tracePt t="22154" x="1644650" y="1987550"/>
          <p14:tracePt t="22170" x="1689100" y="1987550"/>
          <p14:tracePt t="22188" x="1695450" y="1987550"/>
          <p14:tracePt t="22220" x="1676400" y="1987550"/>
          <p14:tracePt t="22238" x="1606550" y="1987550"/>
          <p14:tracePt t="22254" x="1473200" y="1987550"/>
          <p14:tracePt t="22271" x="1327150" y="1987550"/>
          <p14:tracePt t="22287" x="1111250" y="1987550"/>
          <p14:tracePt t="22304" x="1041400" y="1987550"/>
          <p14:tracePt t="22321" x="1028700" y="1987550"/>
          <p14:tracePt t="22375" x="1041400" y="1987550"/>
          <p14:tracePt t="22383" x="1060450" y="1987550"/>
          <p14:tracePt t="22392" x="1085850" y="1987550"/>
          <p14:tracePt t="22404" x="1111250" y="1987550"/>
          <p14:tracePt t="22421" x="1193800" y="1987550"/>
          <p14:tracePt t="22437" x="1333500" y="1981200"/>
          <p14:tracePt t="22454" x="1384300" y="1974850"/>
          <p14:tracePt t="22471" x="1397000" y="1974850"/>
          <p14:tracePt t="22518" x="1384300" y="1974850"/>
          <p14:tracePt t="22527" x="1358900" y="1974850"/>
          <p14:tracePt t="22537" x="1346200" y="1974850"/>
          <p14:tracePt t="22554" x="1301750" y="1974850"/>
          <p14:tracePt t="22570" x="1250950" y="1974850"/>
          <p14:tracePt t="22635" x="1257300" y="1974850"/>
          <p14:tracePt t="22643" x="1276350" y="1987550"/>
          <p14:tracePt t="22655" x="1295400" y="1987550"/>
          <p14:tracePt t="22671" x="1327150" y="2006600"/>
          <p14:tracePt t="22688" x="1377950" y="2012950"/>
          <p14:tracePt t="22707" x="1485900" y="2063750"/>
          <p14:tracePt t="22720" x="1517650" y="2070100"/>
          <p14:tracePt t="22737" x="1524000" y="2070100"/>
          <p14:tracePt t="22871" x="1530350" y="2070100"/>
          <p14:tracePt t="22880" x="1536700" y="2070100"/>
          <p14:tracePt t="22904" x="1593850" y="2070100"/>
          <p14:tracePt t="22921" x="1625600" y="2070100"/>
          <p14:tracePt t="22938" x="1663700" y="2070100"/>
          <p14:tracePt t="22954" x="1670050" y="2070100"/>
          <p14:tracePt t="23146" x="1676400" y="2070100"/>
          <p14:tracePt t="23156" x="1682750" y="2070100"/>
          <p14:tracePt t="23171" x="1695450" y="2070100"/>
          <p14:tracePt t="23303" x="1689100" y="2070100"/>
          <p14:tracePt t="23313" x="1682750" y="2070100"/>
          <p14:tracePt t="23338" x="1676400" y="2070100"/>
          <p14:tracePt t="23354" x="1676400" y="2057400"/>
          <p14:tracePt t="23371" x="1676400" y="2006600"/>
          <p14:tracePt t="23387" x="1701800" y="1955800"/>
          <p14:tracePt t="23405" x="1727200" y="1924050"/>
          <p14:tracePt t="23406" x="1746250" y="1924050"/>
          <p14:tracePt t="23421" x="1752600" y="1917700"/>
          <p14:tracePt t="23438" x="1765300" y="1930400"/>
          <p14:tracePt t="23454" x="1784350" y="1962150"/>
          <p14:tracePt t="23471" x="1784350" y="1993900"/>
          <p14:tracePt t="23488" x="1784350" y="2032000"/>
          <p14:tracePt t="23504" x="1771650" y="2063750"/>
          <p14:tracePt t="23521" x="1714500" y="2114550"/>
          <p14:tracePt t="23538" x="1644650" y="2146300"/>
          <p14:tracePt t="23554" x="1593850" y="2159000"/>
          <p14:tracePt t="23571" x="1574800" y="2159000"/>
          <p14:tracePt t="23618" x="1587500" y="2159000"/>
          <p14:tracePt t="23627" x="1619250" y="2184400"/>
          <p14:tracePt t="23638" x="1644650" y="2222500"/>
          <p14:tracePt t="23655" x="1695450" y="2330450"/>
          <p14:tracePt t="23671" x="1758950" y="2444750"/>
          <p14:tracePt t="23688" x="1790700" y="2533650"/>
          <p14:tracePt t="23704" x="1797050" y="2622550"/>
          <p14:tracePt t="23721" x="1797050" y="2717800"/>
          <p14:tracePt t="23737" x="1784350" y="2749550"/>
          <p14:tracePt t="23754" x="1765300" y="2755900"/>
          <p14:tracePt t="23771" x="1758950" y="2762250"/>
          <p14:tracePt t="23787" x="1752600" y="2762250"/>
          <p14:tracePt t="23887" x="1752600" y="2768600"/>
          <p14:tracePt t="23895" x="1758950" y="2787650"/>
          <p14:tracePt t="23905" x="1771650" y="2800350"/>
          <p14:tracePt t="23921" x="1816100" y="2838450"/>
          <p14:tracePt t="23938" x="1905000" y="2908300"/>
          <p14:tracePt t="23954" x="1968500" y="2952750"/>
          <p14:tracePt t="23971" x="1981200" y="2959100"/>
          <p14:tracePt t="24202" x="1987550" y="2959100"/>
          <p14:tracePt t="24232" x="1987550" y="2946400"/>
          <p14:tracePt t="24239" x="1987550" y="2940050"/>
          <p14:tracePt t="24254" x="1987550" y="2927350"/>
          <p14:tracePt t="24271" x="2000250" y="2914650"/>
          <p14:tracePt t="24272" x="2006600" y="2908300"/>
          <p14:tracePt t="24287" x="2012950" y="2908300"/>
          <p14:tracePt t="24321" x="2012950" y="2901950"/>
          <p14:tracePt t="24358" x="2012950" y="2914650"/>
          <p14:tracePt t="24371" x="2012950" y="2921000"/>
          <p14:tracePt t="24388" x="2012950" y="2946400"/>
          <p14:tracePt t="24404" x="1987550" y="2965450"/>
          <p14:tracePt t="24421" x="1949450" y="2984500"/>
          <p14:tracePt t="24422" x="1930400" y="2990850"/>
          <p14:tracePt t="24438" x="1828800" y="2984500"/>
          <p14:tracePt t="24454" x="1676400" y="2940050"/>
          <p14:tracePt t="24471" x="1511300" y="2870200"/>
          <p14:tracePt t="24488" x="1441450" y="2813050"/>
          <p14:tracePt t="24504" x="1403350" y="2755900"/>
          <p14:tracePt t="24520" x="1365250" y="2673350"/>
          <p14:tracePt t="24537" x="1327150" y="2597150"/>
          <p14:tracePt t="24554" x="1320800" y="2571750"/>
          <p14:tracePt t="24571" x="1295400" y="2514600"/>
          <p14:tracePt t="24587" x="1276350" y="2470150"/>
          <p14:tracePt t="24604" x="1270000" y="2425700"/>
          <p14:tracePt t="24621" x="1270000" y="2374900"/>
          <p14:tracePt t="24638" x="1270000" y="2336800"/>
          <p14:tracePt t="24654" x="1270000" y="2311400"/>
          <p14:tracePt t="24671" x="1289050" y="2279650"/>
          <p14:tracePt t="24688" x="1301750" y="2247900"/>
          <p14:tracePt t="24689" x="1301750" y="2228850"/>
          <p14:tracePt t="24704" x="1301750" y="2209800"/>
          <p14:tracePt t="24705" x="1308100" y="2178050"/>
          <p14:tracePt t="24721" x="1314450" y="2120900"/>
          <p14:tracePt t="24737" x="1314450" y="2076450"/>
          <p14:tracePt t="24754" x="1314450" y="2051050"/>
          <p14:tracePt t="24771" x="1314450" y="2032000"/>
          <p14:tracePt t="24787" x="1327150" y="2012950"/>
          <p14:tracePt t="24804" x="1333500" y="1974850"/>
          <p14:tracePt t="24821" x="1339850" y="1943100"/>
          <p14:tracePt t="24838" x="1352550" y="1911350"/>
          <p14:tracePt t="24854" x="1358900" y="1898650"/>
          <p14:tracePt t="24871" x="1416050" y="1866900"/>
          <p14:tracePt t="24887" x="1460500" y="1854200"/>
          <p14:tracePt t="24904" x="1504950" y="1841500"/>
          <p14:tracePt t="24921" x="1549400" y="1841500"/>
          <p14:tracePt t="24937" x="1600200" y="1841500"/>
          <p14:tracePt t="24954" x="1663700" y="1841500"/>
          <p14:tracePt t="24971" x="1746250" y="1885950"/>
          <p14:tracePt t="24988" x="1822450" y="1930400"/>
          <p14:tracePt t="24989" x="1854200" y="1943100"/>
          <p14:tracePt t="25004" x="1930400" y="1974850"/>
          <p14:tracePt t="25021" x="2012950" y="2012950"/>
          <p14:tracePt t="25037" x="2070100" y="2044700"/>
          <p14:tracePt t="25054" x="2127250" y="2089150"/>
          <p14:tracePt t="25071" x="2171700" y="2108200"/>
          <p14:tracePt t="25088" x="2184400" y="2114550"/>
          <p14:tracePt t="25104" x="2184400" y="2120900"/>
          <p14:tracePt t="25138" x="2190750" y="2120900"/>
          <p14:tracePt t="25154" x="2197100" y="2120900"/>
          <p14:tracePt t="25171" x="2203450" y="2120900"/>
          <p14:tracePt t="25193" x="2209800" y="2120900"/>
          <p14:tracePt t="25221" x="2222500" y="2120900"/>
          <p14:tracePt t="25238" x="2241550" y="2159000"/>
          <p14:tracePt t="25254" x="2292350" y="2241550"/>
          <p14:tracePt t="25271" x="2374900" y="2368550"/>
          <p14:tracePt t="25287" x="2482850" y="2527300"/>
          <p14:tracePt t="25304" x="2540000" y="2590800"/>
          <p14:tracePt t="25321" x="2578100" y="2622550"/>
          <p14:tracePt t="25338" x="2609850" y="2635250"/>
          <p14:tracePt t="25354" x="2686050" y="2647950"/>
          <p14:tracePt t="25371" x="2781300" y="2660650"/>
          <p14:tracePt t="25388" x="2927350" y="2667000"/>
          <p14:tracePt t="25404" x="3073400" y="2673350"/>
          <p14:tracePt t="25406" x="3162300" y="2673350"/>
          <p14:tracePt t="25421" x="3270250" y="2679700"/>
          <p14:tracePt t="25422" x="3359150" y="2686050"/>
          <p14:tracePt t="25437" x="3594100" y="2711450"/>
          <p14:tracePt t="25454" x="3873500" y="2717800"/>
          <p14:tracePt t="25471" x="4051300" y="2730500"/>
          <p14:tracePt t="25488" x="4203700" y="2724150"/>
          <p14:tracePt t="25504" x="4279900" y="2717800"/>
          <p14:tracePt t="25521" x="4330700" y="2717800"/>
          <p14:tracePt t="25537" x="4375150" y="2717800"/>
          <p14:tracePt t="25554" x="4413250" y="2724150"/>
          <p14:tracePt t="25571" x="4495800" y="2743200"/>
          <p14:tracePt t="25587" x="4572000" y="2762250"/>
          <p14:tracePt t="25604" x="4654550" y="2774950"/>
          <p14:tracePt t="25621" x="4718050" y="2787650"/>
          <p14:tracePt t="25638" x="4794250" y="2794000"/>
          <p14:tracePt t="25655" x="4902200" y="2806700"/>
          <p14:tracePt t="25671" x="5003800" y="2825750"/>
          <p14:tracePt t="25688" x="5080000" y="2825750"/>
          <p14:tracePt t="25704" x="5143500" y="2832100"/>
          <p14:tracePt t="25721" x="5149850" y="2832100"/>
          <p14:tracePt t="25823" x="5156200" y="2832100"/>
          <p14:tracePt t="25832" x="5168900" y="2844800"/>
          <p14:tracePt t="25842" x="5181600" y="2851150"/>
          <p14:tracePt t="25854" x="5207000" y="2863850"/>
          <p14:tracePt t="25871" x="5257800" y="2889250"/>
          <p14:tracePt t="25887" x="5270500" y="2889250"/>
          <p14:tracePt t="25957" x="5276850" y="2889250"/>
          <p14:tracePt t="25965" x="5283200" y="2882900"/>
          <p14:tracePt t="25975" x="5289550" y="2876550"/>
          <p14:tracePt t="25987" x="5295900" y="2876550"/>
          <p14:tracePt t="26004" x="5321300" y="2857500"/>
          <p14:tracePt t="26021" x="5359400" y="2838450"/>
          <p14:tracePt t="26037" x="5391150" y="2832100"/>
          <p14:tracePt t="26054" x="5435600" y="2825750"/>
          <p14:tracePt t="26071" x="5499100" y="2819400"/>
          <p14:tracePt t="26088" x="5556250" y="2813050"/>
          <p14:tracePt t="26104" x="5562600" y="2813050"/>
          <p14:tracePt t="26121" x="5486400" y="2813050"/>
          <p14:tracePt t="26137" x="5232400" y="2813050"/>
          <p14:tracePt t="26154" x="5054600" y="2819400"/>
          <p14:tracePt t="26171" x="4902200" y="2825750"/>
          <p14:tracePt t="26187" x="4813300" y="2838450"/>
          <p14:tracePt t="26204" x="4781550" y="2838450"/>
          <p14:tracePt t="26221" x="4775200" y="2838450"/>
          <p14:tracePt t="26254" x="4787900" y="2832100"/>
          <p14:tracePt t="26271" x="4800600" y="2813050"/>
          <p14:tracePt t="26287" x="4806950" y="2781300"/>
          <p14:tracePt t="26304" x="4806950" y="2762250"/>
          <p14:tracePt t="26321" x="4794250" y="2743200"/>
          <p14:tracePt t="26338" x="4775200" y="2717800"/>
          <p14:tracePt t="26354" x="4743450" y="2698750"/>
          <p14:tracePt t="26371" x="4718050" y="2686050"/>
          <p14:tracePt t="26388" x="4686300" y="2679700"/>
          <p14:tracePt t="26404" x="4654550" y="2679700"/>
          <p14:tracePt t="26421" x="4616450" y="2679700"/>
          <p14:tracePt t="26422" x="4540250" y="2679700"/>
          <p14:tracePt t="26438" x="4400550" y="2679700"/>
          <p14:tracePt t="26454" x="4057650" y="2679700"/>
          <p14:tracePt t="26471" x="3524250" y="2679700"/>
          <p14:tracePt t="26487" x="2787650" y="2635250"/>
          <p14:tracePt t="26504" x="2101850" y="2635250"/>
          <p14:tracePt t="26521" x="1460500" y="2622550"/>
          <p14:tracePt t="26537" x="1028700" y="2609850"/>
          <p14:tracePt t="26554" x="882650" y="2603500"/>
          <p14:tracePt t="26571" x="857250" y="2603500"/>
          <p14:tracePt t="26635" x="876300" y="2603500"/>
          <p14:tracePt t="26642" x="895350" y="2603500"/>
          <p14:tracePt t="26654" x="914400" y="2609850"/>
          <p14:tracePt t="26671" x="990600" y="2616200"/>
          <p14:tracePt t="26687" x="1155700" y="2635250"/>
          <p14:tracePt t="26704" x="1435100" y="2635250"/>
          <p14:tracePt t="26706" x="1727200" y="2647950"/>
          <p14:tracePt t="26720" x="2178050" y="2647950"/>
          <p14:tracePt t="26738" x="2717800" y="2673350"/>
          <p14:tracePt t="26754" x="3149600" y="2673350"/>
          <p14:tracePt t="26771" x="3378200" y="2698750"/>
          <p14:tracePt t="26787" x="3492500" y="2717800"/>
          <p14:tracePt t="26804" x="3498850" y="2717800"/>
          <p14:tracePt t="26822" x="3416300" y="2724150"/>
          <p14:tracePt t="26838" x="3390900" y="2724150"/>
          <p14:tracePt t="27154" x="3409950" y="2724150"/>
          <p14:tracePt t="27163" x="3422650" y="2724150"/>
          <p14:tracePt t="27171" x="3441700" y="2724150"/>
          <p14:tracePt t="27188" x="3479800" y="2724150"/>
          <p14:tracePt t="27204" x="3524250" y="2724150"/>
          <p14:tracePt t="27221" x="3594100" y="2730500"/>
          <p14:tracePt t="27238" x="3663950" y="2730500"/>
          <p14:tracePt t="27254" x="3714750" y="2730500"/>
          <p14:tracePt t="27255" x="3733800" y="2730500"/>
          <p14:tracePt t="27271" x="3746500" y="2730500"/>
          <p14:tracePt t="27272" x="3752850" y="2724150"/>
          <p14:tracePt t="27287" x="3759200" y="2724150"/>
          <p14:tracePt t="27312" x="3752850" y="2717800"/>
          <p14:tracePt t="27321" x="3752850" y="2711450"/>
          <p14:tracePt t="27337" x="3746500" y="2711450"/>
          <p14:tracePt t="27383" x="3752850" y="2711450"/>
          <p14:tracePt t="27391" x="3759200" y="2711450"/>
          <p14:tracePt t="27406" x="3765550" y="2711450"/>
          <p14:tracePt t="27421" x="3771900" y="2711450"/>
          <p14:tracePt t="27437" x="3778250" y="2711450"/>
          <p14:tracePt t="27476" x="3784600" y="2711450"/>
          <p14:tracePt t="27548" x="3797300" y="2711450"/>
          <p14:tracePt t="27556" x="3810000" y="2717800"/>
          <p14:tracePt t="27571" x="3829050" y="2730500"/>
          <p14:tracePt t="27588" x="3917950" y="2774950"/>
          <p14:tracePt t="27604" x="4038600" y="2800350"/>
          <p14:tracePt t="27621" x="4197350" y="2851150"/>
          <p14:tracePt t="27638" x="4337050" y="2895600"/>
          <p14:tracePt t="27654" x="4470400" y="2927350"/>
          <p14:tracePt t="27671" x="4559300" y="2952750"/>
          <p14:tracePt t="27687" x="4610100" y="2971800"/>
          <p14:tracePt t="27704" x="4635500" y="2971800"/>
          <p14:tracePt t="27705" x="4641850" y="2978150"/>
          <p14:tracePt t="27721" x="4654550" y="2984500"/>
          <p14:tracePt t="27738" x="4667250" y="2984500"/>
          <p14:tracePt t="27754" x="4692650" y="2990850"/>
          <p14:tracePt t="27771" x="4711700" y="3003550"/>
          <p14:tracePt t="27787" x="4743450" y="3016250"/>
          <p14:tracePt t="27804" x="4800600" y="3035300"/>
          <p14:tracePt t="27821" x="4857750" y="3048000"/>
          <p14:tracePt t="27838" x="4927600" y="3073400"/>
          <p14:tracePt t="27854" x="4978400" y="3086100"/>
          <p14:tracePt t="27871" x="5010150" y="3092450"/>
          <p14:tracePt t="28075" x="5016500" y="3092450"/>
          <p14:tracePt t="28084" x="5029200" y="3105150"/>
          <p14:tracePt t="28092" x="5035550" y="3105150"/>
          <p14:tracePt t="28104" x="5048250" y="3105150"/>
          <p14:tracePt t="28121" x="5080000" y="3111500"/>
          <p14:tracePt t="28137" x="5124450" y="3111500"/>
          <p14:tracePt t="28154" x="5156200" y="3111500"/>
          <p14:tracePt t="28171" x="5207000" y="3111500"/>
          <p14:tracePt t="28188" x="5264150" y="3092450"/>
          <p14:tracePt t="28204" x="5340350" y="3048000"/>
          <p14:tracePt t="28221" x="5416550" y="3028950"/>
          <p14:tracePt t="28238" x="5454650" y="3022600"/>
          <p14:tracePt t="28254" x="5486400" y="3022600"/>
          <p14:tracePt t="28271" x="5499100" y="3022600"/>
          <p14:tracePt t="28287" x="5549900" y="3022600"/>
          <p14:tracePt t="28304" x="5594350" y="3028950"/>
          <p14:tracePt t="28321" x="5638800" y="3028950"/>
          <p14:tracePt t="28338" x="5702300" y="3035300"/>
          <p14:tracePt t="28354" x="5746750" y="3041650"/>
          <p14:tracePt t="28371" x="5791200" y="3041650"/>
          <p14:tracePt t="28388" x="5803900" y="3041650"/>
          <p14:tracePt t="28437" x="5803900" y="3048000"/>
          <p14:tracePt t="28445" x="5816600" y="3048000"/>
          <p14:tracePt t="28453" x="5822950" y="3054350"/>
          <p14:tracePt t="28471" x="5835650" y="3060700"/>
          <p14:tracePt t="28487" x="5854700" y="3073400"/>
          <p14:tracePt t="28504" x="5861050" y="3079750"/>
          <p14:tracePt t="28521" x="5867400" y="3086100"/>
          <p14:tracePt t="28537" x="5873750" y="3086100"/>
          <p14:tracePt t="28554" x="5873750" y="3092450"/>
          <p14:tracePt t="28887" x="5880100" y="3098800"/>
          <p14:tracePt t="28905" x="5880100" y="3105150"/>
          <p14:tracePt t="28934" x="5886450" y="3105150"/>
          <p14:tracePt t="28954" x="5892800" y="3105150"/>
          <p14:tracePt t="29083" x="5892800" y="3111500"/>
          <p14:tracePt t="29094" x="5905500" y="3124200"/>
          <p14:tracePt t="29103" x="5911850" y="3149600"/>
          <p14:tracePt t="29121" x="5943600" y="3200400"/>
          <p14:tracePt t="29138" x="5969000" y="3232150"/>
          <p14:tracePt t="29140" x="5981700" y="3238500"/>
          <p14:tracePt t="29154" x="6000750" y="3251200"/>
          <p14:tracePt t="29171" x="6013450" y="3251200"/>
          <p14:tracePt t="29188" x="6019800" y="3251200"/>
          <p14:tracePt t="29221" x="6019800" y="3244850"/>
          <p14:tracePt t="29238" x="6019800" y="3232150"/>
          <p14:tracePt t="29281" x="6019800" y="3225800"/>
          <p14:tracePt t="29288" x="6026150" y="3225800"/>
          <p14:tracePt t="29312" x="6038850" y="3225800"/>
          <p14:tracePt t="29338" x="6051550" y="3232150"/>
          <p14:tracePt t="29354" x="6070600" y="3244850"/>
          <p14:tracePt t="29371" x="6076950" y="3251200"/>
          <p14:tracePt t="29388" x="6076950" y="3257550"/>
          <p14:tracePt t="29471" x="6070600" y="3276600"/>
          <p14:tracePt t="29480" x="6051550" y="3314700"/>
          <p14:tracePt t="29488" x="6026150" y="3352800"/>
          <p14:tracePt t="29504" x="5962650" y="3441700"/>
          <p14:tracePt t="29521" x="5905500" y="3530600"/>
          <p14:tracePt t="29537" x="5854700" y="3632200"/>
          <p14:tracePt t="29554" x="5791200" y="3733800"/>
          <p14:tracePt t="29571" x="5734050" y="3816350"/>
          <p14:tracePt t="29587" x="5670550" y="3911600"/>
          <p14:tracePt t="29604" x="5645150" y="3917950"/>
          <p14:tracePt t="29621" x="5632450" y="3911600"/>
          <p14:tracePt t="29637" x="5626100" y="3898900"/>
          <p14:tracePt t="29655" x="5619750" y="3867150"/>
          <p14:tracePt t="29671" x="5613400" y="3854450"/>
          <p14:tracePt t="29688" x="5607050" y="3835400"/>
          <p14:tracePt t="29704" x="5600700" y="3829050"/>
          <p14:tracePt t="29721" x="5600700" y="3810000"/>
          <p14:tracePt t="29738" x="5581650" y="3771900"/>
          <p14:tracePt t="29754" x="5549900" y="3708400"/>
          <p14:tracePt t="29770" x="5511800" y="3663950"/>
          <p14:tracePt t="29787" x="5473700" y="3632200"/>
          <p14:tracePt t="29804" x="5441950" y="3619500"/>
          <p14:tracePt t="29821" x="5422900" y="3619500"/>
          <p14:tracePt t="29838" x="5410200" y="3638550"/>
          <p14:tracePt t="29854" x="5397500" y="3676650"/>
          <p14:tracePt t="29871" x="5391150" y="3727450"/>
          <p14:tracePt t="29872" x="5391150" y="3746500"/>
          <p14:tracePt t="29887" x="5391150" y="3752850"/>
          <p14:tracePt t="30038" x="5384800" y="3752850"/>
          <p14:tracePt t="30047" x="5372100" y="3759200"/>
          <p14:tracePt t="30054" x="5359400" y="3759200"/>
          <p14:tracePt t="30071" x="5327650" y="3771900"/>
          <p14:tracePt t="30087" x="5321300" y="3778250"/>
          <p14:tracePt t="30148" x="5327650" y="3778250"/>
          <p14:tracePt t="30156" x="5334000" y="3778250"/>
          <p14:tracePt t="30171" x="5334000" y="3771900"/>
          <p14:tracePt t="30219" x="5346700" y="3759200"/>
          <p14:tracePt t="30227" x="5378450" y="3714750"/>
          <p14:tracePt t="30238" x="5416550" y="3676650"/>
          <p14:tracePt t="30254" x="5505450" y="3581400"/>
          <p14:tracePt t="30270" x="5562600" y="3454400"/>
          <p14:tracePt t="30288" x="5575300" y="3340100"/>
          <p14:tracePt t="30304" x="5537200" y="3238500"/>
          <p14:tracePt t="30320" x="5194300" y="3028950"/>
          <p14:tracePt t="30337" x="4730750" y="2819400"/>
          <p14:tracePt t="30354" x="4064000" y="2667000"/>
          <p14:tracePt t="30371" x="3302000" y="2616200"/>
          <p14:tracePt t="30388" x="2819400" y="2622550"/>
          <p14:tracePt t="30405" x="2552700" y="2762250"/>
          <p14:tracePt t="30421" x="2495550" y="2901950"/>
          <p14:tracePt t="30437" x="2565400" y="3060700"/>
          <p14:tracePt t="30454" x="2781300" y="3282950"/>
          <p14:tracePt t="30471" x="3289300" y="3524250"/>
          <p14:tracePt t="30488" x="3492500" y="3536950"/>
          <p14:tracePt t="30504" x="3638550" y="3524250"/>
          <p14:tracePt t="30521" x="3689350" y="3460750"/>
          <p14:tracePt t="30537" x="3689350" y="3397250"/>
          <p14:tracePt t="30554" x="3632200" y="3282950"/>
          <p14:tracePt t="30571" x="3511550" y="3181350"/>
          <p14:tracePt t="30588" x="3346450" y="3098800"/>
          <p14:tracePt t="30604" x="3048000" y="3092450"/>
          <p14:tracePt t="30621" x="2959100" y="3181350"/>
          <p14:tracePt t="30638" x="2952750" y="3276600"/>
          <p14:tracePt t="30654" x="3009900" y="3378200"/>
          <p14:tracePt t="30671" x="3155950" y="3454400"/>
          <p14:tracePt t="30688" x="3384550" y="3460750"/>
          <p14:tracePt t="30704" x="3625850" y="3435350"/>
          <p14:tracePt t="30721" x="3854450" y="3378200"/>
          <p14:tracePt t="30722" x="3917950" y="3340100"/>
          <p14:tracePt t="30737" x="3956050" y="3302000"/>
          <p14:tracePt t="30738" x="3968750" y="3276600"/>
          <p14:tracePt t="30754" x="3968750" y="3200400"/>
          <p14:tracePt t="30771" x="3905250" y="3105150"/>
          <p14:tracePt t="30787" x="3740150" y="3003550"/>
          <p14:tracePt t="30805" x="3587750" y="2997200"/>
          <p14:tracePt t="30822" x="3422650" y="3016250"/>
          <p14:tracePt t="30838" x="3340100" y="3105150"/>
          <p14:tracePt t="30854" x="3340100" y="3194050"/>
          <p14:tracePt t="30871" x="3416300" y="3276600"/>
          <p14:tracePt t="30887" x="3536950" y="3314700"/>
          <p14:tracePt t="30904" x="3810000" y="3302000"/>
          <p14:tracePt t="30921" x="3962400" y="3232150"/>
          <p14:tracePt t="30938" x="4076700" y="3149600"/>
          <p14:tracePt t="30954" x="4108450" y="3016250"/>
          <p14:tracePt t="30971" x="4108450" y="2876550"/>
          <p14:tracePt t="30988" x="3968750" y="2584450"/>
          <p14:tracePt t="31004" x="3644900" y="2317750"/>
          <p14:tracePt t="31020" x="3187700" y="2216150"/>
          <p14:tracePt t="31021" x="3009900" y="2216150"/>
          <p14:tracePt t="31037" x="2660650" y="2343150"/>
          <p14:tracePt t="31054" x="2444750" y="2584450"/>
          <p14:tracePt t="31071" x="2400300" y="2787650"/>
          <p14:tracePt t="31087" x="2444750" y="2965450"/>
          <p14:tracePt t="31104" x="2571750" y="3079750"/>
          <p14:tracePt t="31121" x="2787650" y="3143250"/>
          <p14:tracePt t="31137" x="2952750" y="3143250"/>
          <p14:tracePt t="31154" x="3041650" y="3124200"/>
          <p14:tracePt t="31156" x="3092450" y="3092450"/>
          <p14:tracePt t="31170" x="3130550" y="3022600"/>
          <p14:tracePt t="31188" x="3136900" y="2984500"/>
          <p14:tracePt t="31204" x="3136900" y="2965450"/>
          <p14:tracePt t="31238" x="3130550" y="2965450"/>
          <p14:tracePt t="31271" x="3143250" y="2971800"/>
          <p14:tracePt t="31287" x="3213100" y="2997200"/>
          <p14:tracePt t="31304" x="3295650" y="3003550"/>
          <p14:tracePt t="31321" x="3359150" y="3003550"/>
          <p14:tracePt t="31441" x="3340100" y="3003550"/>
          <p14:tracePt t="31451" x="3333750" y="3003550"/>
          <p14:tracePt t="31471" x="3333750" y="3009900"/>
          <p14:tracePt t="31509" x="3314700" y="3009900"/>
          <p14:tracePt t="31520" x="3276600" y="3016250"/>
          <p14:tracePt t="31537" x="3213100" y="3028950"/>
          <p14:tracePt t="31554" x="3181350" y="3035300"/>
          <p14:tracePt t="31571" x="3175000" y="3041650"/>
          <p14:tracePt t="31587" x="3219450" y="3067050"/>
          <p14:tracePt t="31604" x="3327400" y="3105150"/>
          <p14:tracePt t="31621" x="3714750" y="3105150"/>
          <p14:tracePt t="31637" x="4152900" y="3098800"/>
          <p14:tracePt t="31654" x="4667250" y="3098800"/>
          <p14:tracePt t="31671" x="5403850" y="3098800"/>
          <p14:tracePt t="31688" x="6178550" y="3098800"/>
          <p14:tracePt t="31704" x="6813550" y="3098800"/>
          <p14:tracePt t="31721" x="7346950" y="3098800"/>
          <p14:tracePt t="31737" x="7677150" y="3098800"/>
          <p14:tracePt t="31738" x="7797800" y="3098800"/>
          <p14:tracePt t="31754" x="7950200" y="3092450"/>
          <p14:tracePt t="31771" x="8026400" y="3092450"/>
          <p14:tracePt t="31787" x="8045450" y="3098800"/>
          <p14:tracePt t="31821" x="8032750" y="3105150"/>
          <p14:tracePt t="32087" x="8032750" y="3111500"/>
          <p14:tracePt t="32096" x="8039100" y="3124200"/>
          <p14:tracePt t="32104" x="8051800" y="3149600"/>
          <p14:tracePt t="32121" x="8083550" y="3175000"/>
          <p14:tracePt t="32137" x="8128000" y="3206750"/>
          <p14:tracePt t="32154" x="8159750" y="3225800"/>
          <p14:tracePt t="32155" x="8172450" y="3232150"/>
          <p14:tracePt t="32171" x="8191500" y="3244850"/>
          <p14:tracePt t="32188" x="8223250" y="3244850"/>
          <p14:tracePt t="32204" x="8248650" y="3244850"/>
          <p14:tracePt t="32220" x="8261350" y="3244850"/>
          <p14:tracePt t="32237" x="8267700" y="3244850"/>
          <p14:tracePt t="32283" x="8274050" y="3244850"/>
          <p14:tracePt t="32304" x="8286750" y="3238500"/>
          <p14:tracePt t="32321" x="8394700" y="3200400"/>
          <p14:tracePt t="32337" x="8502650" y="3162300"/>
          <p14:tracePt t="32354" x="8623300" y="3130550"/>
          <p14:tracePt t="32371" x="8718550" y="3092450"/>
          <p14:tracePt t="32387" x="8839200" y="3048000"/>
          <p14:tracePt t="32404" x="8928100" y="2997200"/>
          <p14:tracePt t="32421" x="8985250" y="2959100"/>
          <p14:tracePt t="32438" x="9036050" y="2914650"/>
          <p14:tracePt t="32454" x="9080500" y="2844800"/>
          <p14:tracePt t="32470" x="9163050" y="2705100"/>
          <p14:tracePt t="32488" x="9201150" y="2628900"/>
          <p14:tracePt t="32504" x="9213850" y="2603500"/>
          <p14:tracePt t="32521" x="9226550" y="2590800"/>
          <p14:tracePt t="32537" x="9239250" y="2584450"/>
          <p14:tracePt t="32554" x="9251950" y="2578100"/>
          <p14:tracePt t="32571" x="9271000" y="2565400"/>
          <p14:tracePt t="32588" x="9277350" y="2565400"/>
          <p14:tracePt t="32604" x="9290050" y="2559050"/>
          <p14:tracePt t="32802" x="9296400" y="2552700"/>
          <p14:tracePt t="32812" x="9309100" y="2533650"/>
          <p14:tracePt t="32822" x="9315450" y="2527300"/>
          <p14:tracePt t="32837" x="9328150" y="2514600"/>
          <p14:tracePt t="32854" x="9347200" y="2482850"/>
          <p14:tracePt t="32871" x="9385300" y="2432050"/>
          <p14:tracePt t="32872" x="9404350" y="2387600"/>
          <p14:tracePt t="32887" x="9417050" y="2343150"/>
          <p14:tracePt t="32904" x="9417050" y="2330450"/>
          <p14:tracePt t="32921" x="9410700" y="2330450"/>
          <p14:tracePt t="33039" x="9404350" y="2330450"/>
          <p14:tracePt t="33049" x="9410700" y="2330450"/>
          <p14:tracePt t="33058" x="9429750" y="2330450"/>
          <p14:tracePt t="33071" x="9474200" y="2311400"/>
          <p14:tracePt t="33087" x="9550400" y="2260600"/>
          <p14:tracePt t="33104" x="9632950" y="2184400"/>
          <p14:tracePt t="33121" x="9677400" y="2120900"/>
          <p14:tracePt t="33138" x="9709150" y="2038350"/>
          <p14:tracePt t="33155" x="9728200" y="1847850"/>
          <p14:tracePt t="33171" x="9709150" y="1727200"/>
          <p14:tracePt t="33187" x="9639300" y="1682750"/>
          <p14:tracePt t="33204" x="9525000" y="1657350"/>
          <p14:tracePt t="33221" x="9398000" y="1651000"/>
          <p14:tracePt t="33238" x="9156700" y="1657350"/>
          <p14:tracePt t="33254" x="8845550" y="1663700"/>
          <p14:tracePt t="33271" x="8458200" y="1689100"/>
          <p14:tracePt t="33287" x="8210550" y="1695450"/>
          <p14:tracePt t="33304" x="8083550" y="1695450"/>
          <p14:tracePt t="33321" x="8001000" y="1695450"/>
          <p14:tracePt t="33338" x="8001000" y="1689100"/>
          <p14:tracePt t="33354" x="8001000" y="1676400"/>
          <p14:tracePt t="33371" x="8001000" y="1670050"/>
          <p14:tracePt t="33388" x="8001000" y="1651000"/>
          <p14:tracePt t="33404" x="7994650" y="1644650"/>
          <p14:tracePt t="33422" x="7988300" y="1644650"/>
          <p14:tracePt t="33438" x="7962900" y="1644650"/>
          <p14:tracePt t="33439" x="7924800" y="1644650"/>
          <p14:tracePt t="33454" x="7874000" y="1644650"/>
          <p14:tracePt t="33471" x="7689850" y="1644650"/>
          <p14:tracePt t="33488" x="7569200" y="1651000"/>
          <p14:tracePt t="33504" x="7518400" y="1657350"/>
          <p14:tracePt t="33521" x="7512050" y="1663700"/>
          <p14:tracePt t="33554" x="7531100" y="1663700"/>
          <p14:tracePt t="33571" x="7556500" y="1663700"/>
          <p14:tracePt t="33588" x="7600950" y="1676400"/>
          <p14:tracePt t="33604" x="7645400" y="1689100"/>
          <p14:tracePt t="33621" x="7734300" y="1695450"/>
          <p14:tracePt t="33638" x="7854950" y="1701800"/>
          <p14:tracePt t="33654" x="8051800" y="1701800"/>
          <p14:tracePt t="33671" x="8210550" y="1701800"/>
          <p14:tracePt t="33688" x="8394700" y="1701800"/>
          <p14:tracePt t="33704" x="8572500" y="1695450"/>
          <p14:tracePt t="33721" x="8807450" y="1695450"/>
          <p14:tracePt t="33723" x="8928100" y="1695450"/>
          <p14:tracePt t="33737" x="9194800" y="1689100"/>
          <p14:tracePt t="33754" x="9404350" y="1689100"/>
          <p14:tracePt t="33771" x="9550400" y="1689100"/>
          <p14:tracePt t="33787" x="9671050" y="1689100"/>
          <p14:tracePt t="33804" x="9740900" y="1682750"/>
          <p14:tracePt t="33821" x="9791700" y="1670050"/>
          <p14:tracePt t="33837" x="9804400" y="1663700"/>
          <p14:tracePt t="33926" x="9804400" y="1657350"/>
          <p14:tracePt t="33934" x="9804400" y="1651000"/>
          <p14:tracePt t="33943" x="9804400" y="1644650"/>
          <p14:tracePt t="33968" x="9804400" y="1638300"/>
          <p14:tracePt t="33988" x="9810750" y="1638300"/>
          <p14:tracePt t="34004" x="9823450" y="1638300"/>
          <p14:tracePt t="34020" x="9886950" y="1625600"/>
          <p14:tracePt t="34038" x="10052050" y="1625600"/>
          <p14:tracePt t="34054" x="10140950" y="1625600"/>
          <p14:tracePt t="34071" x="10210800" y="1619250"/>
          <p14:tracePt t="34087" x="10223500" y="1612900"/>
          <p14:tracePt t="34274" x="10223500" y="1606550"/>
          <p14:tracePt t="35205" x="10217150" y="1606550"/>
          <p14:tracePt t="35212" x="10210800" y="1619250"/>
          <p14:tracePt t="35220" x="10198100" y="1619250"/>
          <p14:tracePt t="35238" x="10185400" y="1625600"/>
          <p14:tracePt t="35254" x="10166350" y="1638300"/>
          <p14:tracePt t="35271" x="10160000" y="1644650"/>
          <p14:tracePt t="35287" x="10147300" y="1644650"/>
          <p14:tracePt t="35304" x="10140950" y="1651000"/>
          <p14:tracePt t="35471" x="10134600" y="1651000"/>
          <p14:tracePt t="35551" x="10128250" y="1651000"/>
          <p14:tracePt t="35559" x="10115550" y="1651000"/>
          <p14:tracePt t="35571" x="10096500" y="1657350"/>
          <p14:tracePt t="35588" x="10020300" y="1695450"/>
          <p14:tracePt t="35604" x="9874250" y="1771650"/>
          <p14:tracePt t="35606" x="9791700" y="1816100"/>
          <p14:tracePt t="35620" x="9505950" y="1930400"/>
          <p14:tracePt t="35638" x="9175750" y="2025650"/>
          <p14:tracePt t="35654" x="8718550" y="2184400"/>
          <p14:tracePt t="35671" x="8267700" y="2336800"/>
          <p14:tracePt t="35688" x="7918450" y="2438400"/>
          <p14:tracePt t="35704" x="7651750" y="2540000"/>
          <p14:tracePt t="35721" x="7493000" y="2603500"/>
          <p14:tracePt t="35738" x="7410450" y="2628900"/>
          <p14:tracePt t="35754" x="7397750" y="2635250"/>
          <p14:tracePt t="35770" x="7385050" y="2647950"/>
          <p14:tracePt t="35787" x="7366000" y="2667000"/>
          <p14:tracePt t="35804" x="7334250" y="2717800"/>
          <p14:tracePt t="35821" x="7283450" y="2774950"/>
          <p14:tracePt t="35838" x="7226300" y="2838450"/>
          <p14:tracePt t="35854" x="7162800" y="2882900"/>
          <p14:tracePt t="35871" x="7080250" y="2952750"/>
          <p14:tracePt t="35887" x="6908800" y="3054350"/>
          <p14:tracePt t="35904" x="6813550" y="3092450"/>
          <p14:tracePt t="35921" x="6769100" y="3124200"/>
          <p14:tracePt t="35938" x="6762750" y="3124200"/>
          <p14:tracePt t="35954" x="6762750" y="3136900"/>
          <p14:tracePt t="35987" x="6762750" y="3143250"/>
          <p14:tracePt t="36031" x="6775450" y="3143250"/>
          <p14:tracePt t="36040" x="6788150" y="3149600"/>
          <p14:tracePt t="36054" x="6826250" y="3162300"/>
          <p14:tracePt t="36071" x="6896100" y="3162300"/>
          <p14:tracePt t="36088" x="6978650" y="3162300"/>
          <p14:tracePt t="36104" x="7067550" y="3162300"/>
          <p14:tracePt t="36121" x="7112000" y="3155950"/>
          <p14:tracePt t="36138" x="7124700" y="3155950"/>
          <p14:tracePt t="36154" x="7124700" y="3149600"/>
          <p14:tracePt t="36171" x="7124700" y="3098800"/>
          <p14:tracePt t="36187" x="7112000" y="3079750"/>
          <p14:tracePt t="36203" x="7099300" y="3054350"/>
          <p14:tracePt t="36221" x="7086600" y="3048000"/>
          <p14:tracePt t="36238" x="7073900" y="3041650"/>
          <p14:tracePt t="36254" x="7061200" y="3035300"/>
          <p14:tracePt t="36300" x="7061200" y="3060700"/>
          <p14:tracePt t="36310" x="7061200" y="3079750"/>
          <p14:tracePt t="36320" x="7061200" y="3124200"/>
          <p14:tracePt t="36337" x="7061200" y="3162300"/>
          <p14:tracePt t="36354" x="7061200" y="3206750"/>
          <p14:tracePt t="36371" x="7061200" y="3232150"/>
          <p14:tracePt t="36388" x="7067550" y="3263900"/>
          <p14:tracePt t="36404" x="7067550" y="3289300"/>
          <p14:tracePt t="36421" x="7067550" y="3314700"/>
          <p14:tracePt t="36438" x="7067550" y="3321050"/>
          <p14:tracePt t="36551" x="7067550" y="3327400"/>
          <p14:tracePt t="36560" x="7067550" y="3346450"/>
          <p14:tracePt t="36571" x="7067550" y="3371850"/>
          <p14:tracePt t="36587" x="7054850" y="3460750"/>
          <p14:tracePt t="36604" x="7042150" y="3556000"/>
          <p14:tracePt t="36620" x="7010400" y="3740150"/>
          <p14:tracePt t="36637" x="6965950" y="3860800"/>
          <p14:tracePt t="36654" x="6921500" y="3924300"/>
          <p14:tracePt t="36671" x="6902450" y="3956050"/>
          <p14:tracePt t="36688" x="6902450" y="3962400"/>
          <p14:tracePt t="36721" x="6902450" y="3937000"/>
          <p14:tracePt t="36738" x="6902450" y="3886200"/>
          <p14:tracePt t="36739" x="6902450" y="3848100"/>
          <p14:tracePt t="36754" x="6902450" y="3829050"/>
          <p14:tracePt t="36771" x="6902450" y="3784600"/>
          <p14:tracePt t="36787" x="6896100" y="3752850"/>
          <p14:tracePt t="36804" x="6896100" y="3740150"/>
          <p14:tracePt t="36865" x="6889750" y="3746500"/>
          <p14:tracePt t="36887" x="6870700" y="3759200"/>
          <p14:tracePt t="36904" x="6845300" y="3790950"/>
          <p14:tracePt t="36921" x="6819900" y="3803650"/>
          <p14:tracePt t="36937" x="6813550" y="3810000"/>
          <p14:tracePt t="36999" x="6813550" y="3803650"/>
          <p14:tracePt t="37007" x="6813550" y="3797300"/>
          <p14:tracePt t="37021" x="6813550" y="3784600"/>
          <p14:tracePt t="37037" x="6813550" y="3740150"/>
          <p14:tracePt t="37054" x="6832600" y="3683000"/>
          <p14:tracePt t="37071" x="6864350" y="3587750"/>
          <p14:tracePt t="37087" x="6896100" y="3498850"/>
          <p14:tracePt t="37104" x="6927850" y="3384550"/>
          <p14:tracePt t="37121" x="6953250" y="3270250"/>
          <p14:tracePt t="37138" x="6972300" y="3143250"/>
          <p14:tracePt t="37154" x="6978650" y="2984500"/>
          <p14:tracePt t="37171" x="6985000" y="2832100"/>
          <p14:tracePt t="37172" x="6985000" y="2768600"/>
          <p14:tracePt t="37187" x="6985000" y="2705100"/>
          <p14:tracePt t="37204" x="6985000" y="2597150"/>
          <p14:tracePt t="37221" x="6985000" y="2559050"/>
          <p14:tracePt t="37238" x="6985000" y="2540000"/>
          <p14:tracePt t="37254" x="6978650" y="2520950"/>
          <p14:tracePt t="37271" x="6972300" y="2501900"/>
          <p14:tracePt t="37287" x="6972300" y="2495550"/>
          <p14:tracePt t="37304" x="6972300" y="2457450"/>
          <p14:tracePt t="37321" x="6972300" y="2381250"/>
          <p14:tracePt t="37337" x="6972300" y="2305050"/>
          <p14:tracePt t="37355" x="6972300" y="2247900"/>
          <p14:tracePt t="37371" x="6972300" y="2197100"/>
          <p14:tracePt t="37387" x="6972300" y="2165350"/>
          <p14:tracePt t="37404" x="6972300" y="2139950"/>
          <p14:tracePt t="37421" x="6972300" y="2114550"/>
          <p14:tracePt t="37438" x="6972300" y="2108200"/>
          <p14:tracePt t="37504" x="6972300" y="2114550"/>
          <p14:tracePt t="37511" x="6985000" y="2146300"/>
          <p14:tracePt t="37521" x="6997700" y="2190750"/>
          <p14:tracePt t="37538" x="7023100" y="2298700"/>
          <p14:tracePt t="37554" x="7048500" y="2438400"/>
          <p14:tracePt t="37571" x="7080250" y="2590800"/>
          <p14:tracePt t="37588" x="7105650" y="2762250"/>
          <p14:tracePt t="37604" x="7131050" y="2933700"/>
          <p14:tracePt t="37620" x="7162800" y="3263900"/>
          <p14:tracePt t="37637" x="7169150" y="3409950"/>
          <p14:tracePt t="37655" x="7169150" y="3479800"/>
          <p14:tracePt t="37671" x="7169150" y="3505200"/>
          <p14:tracePt t="37688" x="7175500" y="3505200"/>
          <p14:tracePt t="37721" x="7175500" y="3492500"/>
          <p14:tracePt t="37737" x="7188200" y="3422650"/>
          <p14:tracePt t="37739" x="7194550" y="3390900"/>
          <p14:tracePt t="37754" x="7207250" y="3321050"/>
          <p14:tracePt t="37755" x="7219950" y="3251200"/>
          <p14:tracePt t="37771" x="7239000" y="3124200"/>
          <p14:tracePt t="37787" x="7251700" y="2959100"/>
          <p14:tracePt t="37804" x="7258050" y="2781300"/>
          <p14:tracePt t="37821" x="7258050" y="2647950"/>
          <p14:tracePt t="37838" x="7258050" y="2501900"/>
          <p14:tracePt t="37854" x="7245350" y="2362200"/>
          <p14:tracePt t="37871" x="7232650" y="2228850"/>
          <p14:tracePt t="37888" x="7226300" y="2101850"/>
          <p14:tracePt t="37904" x="7213600" y="2006600"/>
          <p14:tracePt t="37921" x="7207250" y="1987550"/>
          <p14:tracePt t="37938" x="7200900" y="1974850"/>
          <p14:tracePt t="38147" x="7200900" y="1981200"/>
          <p14:tracePt t="38156" x="7200900" y="2025650"/>
          <p14:tracePt t="38171" x="7207250" y="2082800"/>
          <p14:tracePt t="38187" x="7245350" y="2305050"/>
          <p14:tracePt t="38204" x="7258050" y="2444750"/>
          <p14:tracePt t="38221" x="7264400" y="2527300"/>
          <p14:tracePt t="38237" x="7270750" y="2616200"/>
          <p14:tracePt t="38254" x="7277100" y="2647950"/>
          <p14:tracePt t="38336" x="7283450" y="2654300"/>
          <p14:tracePt t="38353" x="7289800" y="2654300"/>
          <p14:tracePt t="38361" x="7289800" y="2660650"/>
          <p14:tracePt t="38370" x="7296150" y="2660650"/>
          <p14:tracePt t="38388" x="7308850" y="2679700"/>
          <p14:tracePt t="38405" x="7327900" y="2749550"/>
          <p14:tracePt t="38421" x="7340600" y="2800350"/>
          <p14:tracePt t="38437" x="7346950" y="2851150"/>
          <p14:tracePt t="38454" x="7353300" y="2870200"/>
          <p14:tracePt t="38471" x="7353300" y="2876550"/>
          <p14:tracePt t="38487" x="7359650" y="2876550"/>
          <p14:tracePt t="38521" x="7366000" y="2825750"/>
          <p14:tracePt t="38537" x="7378700" y="2736850"/>
          <p14:tracePt t="38554" x="7397750" y="2647950"/>
          <p14:tracePt t="38571" x="7423150" y="2540000"/>
          <p14:tracePt t="38588" x="7454900" y="2457450"/>
          <p14:tracePt t="38604" x="7473950" y="2393950"/>
          <p14:tracePt t="38621" x="7493000" y="2336800"/>
          <p14:tracePt t="38637" x="7499350" y="2305050"/>
          <p14:tracePt t="38655" x="7499350" y="2298700"/>
          <p14:tracePt t="38696" x="7505700" y="2324100"/>
          <p14:tracePt t="38705" x="7531100" y="2374900"/>
          <p14:tracePt t="38721" x="7569200" y="2476500"/>
          <p14:tracePt t="38738" x="7626350" y="2603500"/>
          <p14:tracePt t="38754" x="7639050" y="2628900"/>
          <p14:tracePt t="38771" x="7708900" y="2743200"/>
          <p14:tracePt t="38787" x="7727950" y="2781300"/>
          <p14:tracePt t="38804" x="7740650" y="2794000"/>
          <p14:tracePt t="38821" x="7747000" y="2794000"/>
          <p14:tracePt t="38837" x="7759700" y="2787650"/>
          <p14:tracePt t="38854" x="7785100" y="2762250"/>
          <p14:tracePt t="38871" x="7829550" y="2717800"/>
          <p14:tracePt t="38887" x="7931150" y="2609850"/>
          <p14:tracePt t="38904" x="8007350" y="2527300"/>
          <p14:tracePt t="38921" x="8058150" y="2463800"/>
          <p14:tracePt t="38938" x="8070850" y="2438400"/>
          <p14:tracePt t="39000" x="8083550" y="2470150"/>
          <p14:tracePt t="39008" x="8108950" y="2520950"/>
          <p14:tracePt t="39020" x="8128000" y="2565400"/>
          <p14:tracePt t="39037" x="8178800" y="2647950"/>
          <p14:tracePt t="39054" x="8210550" y="2711450"/>
          <p14:tracePt t="39071" x="8229600" y="2724150"/>
          <p14:tracePt t="39087" x="8242300" y="2736850"/>
          <p14:tracePt t="39104" x="8261350" y="2736850"/>
          <p14:tracePt t="39121" x="8293100" y="2711450"/>
          <p14:tracePt t="39138" x="8362950" y="2673350"/>
          <p14:tracePt t="39155" x="8464550" y="2628900"/>
          <p14:tracePt t="39171" x="8559800" y="2603500"/>
          <p14:tracePt t="39173" x="8604250" y="2584450"/>
          <p14:tracePt t="39187" x="8661400" y="2565400"/>
          <p14:tracePt t="39204" x="8693150" y="2559050"/>
          <p14:tracePt t="39221" x="8724900" y="2559050"/>
          <p14:tracePt t="39238" x="8743950" y="2565400"/>
          <p14:tracePt t="39254" x="8788400" y="2609850"/>
          <p14:tracePt t="39271" x="8851900" y="2660650"/>
          <p14:tracePt t="39287" x="8909050" y="2717800"/>
          <p14:tracePt t="39304" x="8940800" y="2749550"/>
          <p14:tracePt t="39321" x="8966200" y="2768600"/>
          <p14:tracePt t="39338" x="8997950" y="2781300"/>
          <p14:tracePt t="39354" x="9023350" y="2781300"/>
          <p14:tracePt t="39371" x="9086850" y="2781300"/>
          <p14:tracePt t="39388" x="9137650" y="2781300"/>
          <p14:tracePt t="39405" x="9201150" y="2762250"/>
          <p14:tracePt t="39421" x="9232900" y="2743200"/>
          <p14:tracePt t="39437" x="9232900" y="2736850"/>
          <p14:tracePt t="39454" x="9226550" y="2736850"/>
          <p14:tracePt t="39487" x="9220200" y="2736850"/>
          <p14:tracePt t="39844" x="9226550" y="2736850"/>
          <p14:tracePt t="39871" x="9232900" y="2736850"/>
          <p14:tracePt t="39921" x="9232900" y="2730500"/>
          <p14:tracePt t="39929" x="9226550" y="2730500"/>
          <p14:tracePt t="39936" x="9226550" y="2724150"/>
          <p14:tracePt t="39954" x="9226550" y="2717800"/>
          <p14:tracePt t="39971" x="9226550" y="2698750"/>
          <p14:tracePt t="39988" x="9220200" y="2679700"/>
          <p14:tracePt t="40005" x="9213850" y="2660650"/>
          <p14:tracePt t="40021" x="9201150" y="2641600"/>
          <p14:tracePt t="40037" x="9194800" y="2616200"/>
          <p14:tracePt t="40054" x="9194800" y="2597150"/>
          <p14:tracePt t="40071" x="9194800" y="2584450"/>
          <p14:tracePt t="40088" x="9194800" y="2571750"/>
          <p14:tracePt t="40134" x="9201150" y="2571750"/>
          <p14:tracePt t="40154" x="9207500" y="2571750"/>
          <p14:tracePt t="40212" x="9201150" y="2578100"/>
          <p14:tracePt t="40221" x="9188450" y="2578100"/>
          <p14:tracePt t="40238" x="9150350" y="2584450"/>
          <p14:tracePt t="40254" x="9055100" y="2590800"/>
          <p14:tracePt t="40271" x="8921750" y="2609850"/>
          <p14:tracePt t="40288" x="8743950" y="2616200"/>
          <p14:tracePt t="40304" x="8559800" y="2635250"/>
          <p14:tracePt t="40321" x="8394700" y="2635250"/>
          <p14:tracePt t="40337" x="8096250" y="2635250"/>
          <p14:tracePt t="40354" x="7924800" y="2628900"/>
          <p14:tracePt t="40370" x="7804150" y="2597150"/>
          <p14:tracePt t="40387" x="7715250" y="2578100"/>
          <p14:tracePt t="40404" x="7658100" y="2552700"/>
          <p14:tracePt t="40421" x="7639050" y="2546350"/>
          <p14:tracePt t="40437" x="7626350" y="2533650"/>
          <p14:tracePt t="40454" x="7620000" y="2533650"/>
          <p14:tracePt t="40470" x="7575550" y="2527300"/>
          <p14:tracePt t="40487" x="7493000" y="2520950"/>
          <p14:tracePt t="40504" x="7378700" y="2520950"/>
          <p14:tracePt t="40521" x="7302500" y="2520950"/>
          <p14:tracePt t="40538" x="7232650" y="2508250"/>
          <p14:tracePt t="40554" x="7175500" y="2489200"/>
          <p14:tracePt t="40571" x="7156450" y="2470150"/>
          <p14:tracePt t="40587" x="7137400" y="2457450"/>
          <p14:tracePt t="40604" x="7118350" y="2425700"/>
          <p14:tracePt t="40620" x="7080250" y="2343150"/>
          <p14:tracePt t="40637" x="7054850" y="2292350"/>
          <p14:tracePt t="40654" x="7035800" y="2241550"/>
          <p14:tracePt t="40670" x="7016750" y="2209800"/>
          <p14:tracePt t="40687" x="6997700" y="2190750"/>
          <p14:tracePt t="40747" x="6997700" y="2197100"/>
          <p14:tracePt t="40755" x="6997700" y="2222500"/>
          <p14:tracePt t="40770" x="6991350" y="2305050"/>
          <p14:tracePt t="40787" x="6985000" y="2419350"/>
          <p14:tracePt t="40804" x="6985000" y="2546350"/>
          <p14:tracePt t="40821" x="6985000" y="2635250"/>
          <p14:tracePt t="40838" x="6997700" y="2705100"/>
          <p14:tracePt t="40854" x="7023100" y="2743200"/>
          <p14:tracePt t="40871" x="7035800" y="2755900"/>
          <p14:tracePt t="40888" x="7042150" y="2755900"/>
          <p14:tracePt t="40921" x="7048500" y="2711450"/>
          <p14:tracePt t="40937" x="7048500" y="2622550"/>
          <p14:tracePt t="40954" x="7048500" y="2514600"/>
          <p14:tracePt t="40971" x="7048500" y="2393950"/>
          <p14:tracePt t="40988" x="7035800" y="2241550"/>
          <p14:tracePt t="41004" x="7035800" y="2165350"/>
          <p14:tracePt t="41021" x="7035800" y="2082800"/>
          <p14:tracePt t="41037" x="7035800" y="2006600"/>
          <p14:tracePt t="41054" x="7035800" y="1993900"/>
          <p14:tracePt t="41071" x="7035800" y="1987550"/>
          <p14:tracePt t="41087" x="7035800" y="1981200"/>
          <p14:tracePt t="41121" x="7048500" y="1974850"/>
          <p14:tracePt t="41138" x="7061200" y="1974850"/>
          <p14:tracePt t="41154" x="7073900" y="1968500"/>
          <p14:tracePt t="41252" x="7080250" y="1987550"/>
          <p14:tracePt t="41260" x="7099300" y="2044700"/>
          <p14:tracePt t="41271" x="7131050" y="2152650"/>
          <p14:tracePt t="41287" x="7207250" y="2387600"/>
          <p14:tracePt t="41304" x="7270750" y="2584450"/>
          <p14:tracePt t="41321" x="7327900" y="2705100"/>
          <p14:tracePt t="41337" x="7372350" y="2813050"/>
          <p14:tracePt t="41355" x="7385050" y="2825750"/>
          <p14:tracePt t="41399" x="7385050" y="2813050"/>
          <p14:tracePt t="41410" x="7385050" y="2794000"/>
          <p14:tracePt t="41421" x="7378700" y="2768600"/>
          <p14:tracePt t="41438" x="7372350" y="2717800"/>
          <p14:tracePt t="41454" x="7372350" y="2654300"/>
          <p14:tracePt t="41455" x="7372350" y="2628900"/>
          <p14:tracePt t="41471" x="7372350" y="2590800"/>
          <p14:tracePt t="41488" x="7366000" y="2578100"/>
          <p14:tracePt t="41504" x="7366000" y="2571750"/>
          <p14:tracePt t="41533" x="7366000" y="2597150"/>
          <p14:tracePt t="41542" x="7372350" y="2641600"/>
          <p14:tracePt t="41554" x="7391400" y="2698750"/>
          <p14:tracePt t="41571" x="7416800" y="2768600"/>
          <p14:tracePt t="41588" x="7435850" y="2806700"/>
          <p14:tracePt t="41604" x="7442200" y="2819400"/>
          <p14:tracePt t="41637" x="7442200" y="2813050"/>
          <p14:tracePt t="41655" x="7461250" y="2736850"/>
          <p14:tracePt t="41671" x="7467600" y="2660650"/>
          <p14:tracePt t="41688" x="7480300" y="2578100"/>
          <p14:tracePt t="41704" x="7480300" y="2520950"/>
          <p14:tracePt t="41721" x="7480300" y="2508250"/>
          <p14:tracePt t="41722" x="7480300" y="2501900"/>
          <p14:tracePt t="41763" x="7473950" y="2501900"/>
          <p14:tracePt t="41771" x="7454900" y="2520950"/>
          <p14:tracePt t="41787" x="7410450" y="2552700"/>
          <p14:tracePt t="41804" x="7346950" y="2584450"/>
          <p14:tracePt t="41821" x="7270750" y="2609850"/>
          <p14:tracePt t="41837" x="7207250" y="2622550"/>
          <p14:tracePt t="41854" x="7169150" y="2622550"/>
          <p14:tracePt t="41871" x="7150100" y="2609850"/>
          <p14:tracePt t="41888" x="7143750" y="2578100"/>
          <p14:tracePt t="41904" x="7137400" y="2559050"/>
          <p14:tracePt t="41921" x="7124700" y="2533650"/>
          <p14:tracePt t="41937" x="7124700" y="2520950"/>
          <p14:tracePt t="41982" x="7124700" y="2533650"/>
          <p14:tracePt t="41990" x="7124700" y="2565400"/>
          <p14:tracePt t="42004" x="7124700" y="2584450"/>
          <p14:tracePt t="42021" x="7124700" y="2628900"/>
          <p14:tracePt t="42037" x="7124700" y="2647950"/>
          <p14:tracePt t="42085" x="7124700" y="2628900"/>
          <p14:tracePt t="42094" x="7118350" y="2603500"/>
          <p14:tracePt t="42104" x="7112000" y="2565400"/>
          <p14:tracePt t="42121" x="7099300" y="2470150"/>
          <p14:tracePt t="42137" x="7099300" y="2413000"/>
          <p14:tracePt t="42155" x="7099300" y="2381250"/>
          <p14:tracePt t="42187" x="7099300" y="2387600"/>
          <p14:tracePt t="42204" x="7099300" y="2432050"/>
          <p14:tracePt t="42221" x="7112000" y="2533650"/>
          <p14:tracePt t="42237" x="7131050" y="2622550"/>
          <p14:tracePt t="42254" x="7162800" y="2692400"/>
          <p14:tracePt t="42270" x="7169150" y="2711450"/>
          <p14:tracePt t="42288" x="7169150" y="2717800"/>
          <p14:tracePt t="42321" x="7169150" y="2705100"/>
          <p14:tracePt t="42337" x="7156450" y="2597150"/>
          <p14:tracePt t="42355" x="7150100" y="2527300"/>
          <p14:tracePt t="42371" x="7150100" y="2482850"/>
          <p14:tracePt t="42388" x="7156450" y="2457450"/>
          <p14:tracePt t="42432" x="7156450" y="2476500"/>
          <p14:tracePt t="42441" x="7162800" y="2508250"/>
          <p14:tracePt t="42454" x="7175500" y="2552700"/>
          <p14:tracePt t="42471" x="7188200" y="2635250"/>
          <p14:tracePt t="42488" x="7194550" y="2654300"/>
          <p14:tracePt t="42533" x="7194550" y="2647950"/>
          <p14:tracePt t="42544" x="7194550" y="2609850"/>
          <p14:tracePt t="42553" x="7188200" y="2552700"/>
          <p14:tracePt t="42571" x="7162800" y="2444750"/>
          <p14:tracePt t="42588" x="7143750" y="2343150"/>
          <p14:tracePt t="42604" x="7131050" y="2279650"/>
          <p14:tracePt t="42621" x="7124700" y="2241550"/>
          <p14:tracePt t="42654" x="7124700" y="2254250"/>
          <p14:tracePt t="42671" x="7124700" y="2330450"/>
          <p14:tracePt t="42688" x="7124700" y="2413000"/>
          <p14:tracePt t="42704" x="7124700" y="2482850"/>
          <p14:tracePt t="42721" x="7143750" y="2533650"/>
          <p14:tracePt t="42738" x="7156450" y="2565400"/>
          <p14:tracePt t="42754" x="7162800" y="2571750"/>
          <p14:tracePt t="42755" x="7175500" y="2571750"/>
          <p14:tracePt t="42771" x="7181850" y="2559050"/>
          <p14:tracePt t="42787" x="7200900" y="2520950"/>
          <p14:tracePt t="42804" x="7226300" y="2451100"/>
          <p14:tracePt t="42821" x="7239000" y="2419350"/>
          <p14:tracePt t="42837" x="7239000" y="2406650"/>
          <p14:tracePt t="42881" x="7245350" y="2413000"/>
          <p14:tracePt t="42891" x="7251700" y="2425700"/>
          <p14:tracePt t="42904" x="7283450" y="2470150"/>
          <p14:tracePt t="42921" x="7302500" y="2489200"/>
          <p14:tracePt t="42938" x="7334250" y="2501900"/>
          <p14:tracePt t="42954" x="7359650" y="2501900"/>
          <p14:tracePt t="42971" x="7410450" y="2501900"/>
          <p14:tracePt t="42988" x="7486650" y="2482850"/>
          <p14:tracePt t="43004" x="7556500" y="2457450"/>
          <p14:tracePt t="43021" x="7620000" y="2444750"/>
          <p14:tracePt t="43037" x="7696200" y="2432050"/>
          <p14:tracePt t="43054" x="7727950" y="2425700"/>
          <p14:tracePt t="43071" x="7747000" y="2425700"/>
          <p14:tracePt t="43088" x="7772400" y="2425700"/>
          <p14:tracePt t="43104" x="7791450" y="2432050"/>
          <p14:tracePt t="43121" x="7835900" y="2457450"/>
          <p14:tracePt t="43138" x="7899400" y="2482850"/>
          <p14:tracePt t="43155" x="8001000" y="2520950"/>
          <p14:tracePt t="43171" x="8039100" y="2527300"/>
          <p14:tracePt t="43187" x="8153400" y="2533650"/>
          <p14:tracePt t="43204" x="8261350" y="2533650"/>
          <p14:tracePt t="43221" x="8356600" y="2514600"/>
          <p14:tracePt t="43238" x="8483600" y="2489200"/>
          <p14:tracePt t="43254" x="8559800" y="2482850"/>
          <p14:tracePt t="43271" x="8610600" y="2482850"/>
          <p14:tracePt t="43287" x="8629650" y="2495550"/>
          <p14:tracePt t="43304" x="8655050" y="2520950"/>
          <p14:tracePt t="43321" x="8680450" y="2533650"/>
          <p14:tracePt t="43337" x="8724900" y="2540000"/>
          <p14:tracePt t="43354" x="8756650" y="2540000"/>
          <p14:tracePt t="43371" x="8788400" y="2540000"/>
          <p14:tracePt t="43388" x="8832850" y="2533650"/>
          <p14:tracePt t="43405" x="8915400" y="2520950"/>
          <p14:tracePt t="43421" x="8985250" y="2520950"/>
          <p14:tracePt t="43438" x="9093200" y="2520950"/>
          <p14:tracePt t="43454" x="9239250" y="2559050"/>
          <p14:tracePt t="43455" x="9321800" y="2597150"/>
          <p14:tracePt t="43470" x="9467850" y="2660650"/>
          <p14:tracePt t="43488" x="9639300" y="2724150"/>
          <p14:tracePt t="43504" x="9804400" y="2794000"/>
          <p14:tracePt t="43521" x="9937750" y="2813050"/>
          <p14:tracePt t="43537" x="10033000" y="2832100"/>
          <p14:tracePt t="43554" x="10077450" y="2844800"/>
          <p14:tracePt t="43596" x="9988550" y="2844800"/>
          <p14:tracePt t="43604" x="9855200" y="2844800"/>
          <p14:tracePt t="43621" x="9347200" y="2806700"/>
          <p14:tracePt t="43637" x="8807450" y="2774950"/>
          <p14:tracePt t="43654" x="8229600" y="2724150"/>
          <p14:tracePt t="43671" x="7797800" y="2724150"/>
          <p14:tracePt t="43687" x="7448550" y="2724150"/>
          <p14:tracePt t="43704" x="7219950" y="2711450"/>
          <p14:tracePt t="43721" x="7137400" y="2705100"/>
          <p14:tracePt t="43738" x="7131050" y="2705100"/>
          <p14:tracePt t="43754" x="7124700" y="2698750"/>
          <p14:tracePt t="43795" x="7131050" y="2698750"/>
          <p14:tracePt t="43832" x="7118350" y="2698750"/>
          <p14:tracePt t="43841" x="7086600" y="2698750"/>
          <p14:tracePt t="43854" x="7048500" y="2692400"/>
          <p14:tracePt t="43871" x="6927850" y="2673350"/>
          <p14:tracePt t="43888" x="6858000" y="2654300"/>
          <p14:tracePt t="43904" x="6826250" y="2628900"/>
          <p14:tracePt t="43921" x="6826250" y="2616200"/>
          <p14:tracePt t="43938" x="6826250" y="2590800"/>
          <p14:tracePt t="43954" x="6826250" y="2584450"/>
          <p14:tracePt t="43970" x="6838950" y="2559050"/>
          <p14:tracePt t="43987" x="6845300" y="2540000"/>
          <p14:tracePt t="44004" x="6877050" y="2501900"/>
          <p14:tracePt t="44021" x="6902450" y="2482850"/>
          <p14:tracePt t="44037" x="6940550" y="2463800"/>
          <p14:tracePt t="44054" x="6959600" y="2457450"/>
          <p14:tracePt t="44071" x="6978650" y="2451100"/>
          <p14:tracePt t="44087" x="6985000" y="2451100"/>
          <p14:tracePt t="44104" x="6991350" y="2451100"/>
          <p14:tracePt t="44121" x="7004050" y="2451100"/>
          <p14:tracePt t="44137" x="7010400" y="2451100"/>
          <p14:tracePt t="44155" x="7023100" y="2457450"/>
          <p14:tracePt t="44171" x="7023100" y="2463800"/>
          <p14:tracePt t="44172" x="7029450" y="2463800"/>
          <p14:tracePt t="44187" x="7035800" y="2463800"/>
          <p14:tracePt t="44204" x="7048500" y="2463800"/>
          <p14:tracePt t="44221" x="7061200" y="2463800"/>
          <p14:tracePt t="44238" x="7067550" y="2463800"/>
          <p14:tracePt t="44254" x="7080250" y="2463800"/>
          <p14:tracePt t="44270" x="7092950" y="2457450"/>
          <p14:tracePt t="44287" x="7105650" y="2451100"/>
          <p14:tracePt t="44304" x="7124700" y="2438400"/>
          <p14:tracePt t="44321" x="7131050" y="2438400"/>
          <p14:tracePt t="44337" x="7156450" y="2432050"/>
          <p14:tracePt t="44354" x="7200900" y="2425700"/>
          <p14:tracePt t="44370" x="7251700" y="2425700"/>
          <p14:tracePt t="44387" x="7346950" y="2425700"/>
          <p14:tracePt t="44404" x="7448550" y="2419350"/>
          <p14:tracePt t="44420" x="7550150" y="2413000"/>
          <p14:tracePt t="44437" x="7626350" y="2413000"/>
          <p14:tracePt t="44453" x="7708900" y="2413000"/>
          <p14:tracePt t="44471" x="7810500" y="2413000"/>
          <p14:tracePt t="44487" x="7893050" y="2413000"/>
          <p14:tracePt t="44504" x="8001000" y="2419350"/>
          <p14:tracePt t="44520" x="8108950" y="2432050"/>
          <p14:tracePt t="44537" x="8229600" y="2444750"/>
          <p14:tracePt t="44554" x="8343900" y="2463800"/>
          <p14:tracePt t="44571" x="8432800" y="2463800"/>
          <p14:tracePt t="44588" x="8502650" y="2463800"/>
          <p14:tracePt t="44604" x="8604250" y="2463800"/>
          <p14:tracePt t="44621" x="8750300" y="2463800"/>
          <p14:tracePt t="44637" x="8801100" y="2457450"/>
          <p14:tracePt t="44654" x="8864600" y="2457450"/>
          <p14:tracePt t="44671" x="8947150" y="2457450"/>
          <p14:tracePt t="44688" x="9042400" y="2444750"/>
          <p14:tracePt t="44704" x="9169400" y="2432050"/>
          <p14:tracePt t="44721" x="9290050" y="2413000"/>
          <p14:tracePt t="44738" x="9499600" y="2400300"/>
          <p14:tracePt t="44754" x="9658350" y="2400300"/>
          <p14:tracePt t="44771" x="9810750" y="2393950"/>
          <p14:tracePt t="44787" x="9988550" y="2387600"/>
          <p14:tracePt t="44804" x="10153650" y="2387600"/>
          <p14:tracePt t="44821" x="10312400" y="2387600"/>
          <p14:tracePt t="44838" x="10426700" y="2387600"/>
          <p14:tracePt t="44854" x="10547350" y="2387600"/>
          <p14:tracePt t="44871" x="10629900" y="2393950"/>
          <p14:tracePt t="44888" x="10737850" y="2393950"/>
          <p14:tracePt t="44904" x="10845800" y="2393950"/>
          <p14:tracePt t="44921" x="10934700" y="2393950"/>
          <p14:tracePt t="44938" x="11017250" y="2393950"/>
          <p14:tracePt t="44954" x="11137900" y="2406650"/>
          <p14:tracePt t="44971" x="11239500" y="2413000"/>
          <p14:tracePt t="44988" x="11328400" y="2413000"/>
          <p14:tracePt t="45004" x="11366500" y="2413000"/>
          <p14:tracePt t="45021" x="11379200" y="2413000"/>
          <p14:tracePt t="45076" x="11385550" y="2413000"/>
          <p14:tracePt t="45235" x="11353800" y="2413000"/>
          <p14:tracePt t="45245" x="11309350" y="2413000"/>
          <p14:tracePt t="45254" x="11207750" y="2413000"/>
          <p14:tracePt t="45271" x="10909300" y="2413000"/>
          <p14:tracePt t="45288" x="10407650" y="2425700"/>
          <p14:tracePt t="45304" x="9791700" y="2425700"/>
          <p14:tracePt t="45321" x="9124950" y="2470150"/>
          <p14:tracePt t="45337" x="8915400" y="2514600"/>
          <p14:tracePt t="45354" x="8756650" y="2533650"/>
          <p14:tracePt t="45371" x="8623300" y="2533650"/>
          <p14:tracePt t="45388" x="8464550" y="2520950"/>
          <p14:tracePt t="45405" x="8280400" y="2495550"/>
          <p14:tracePt t="45421" x="8121650" y="2463800"/>
          <p14:tracePt t="45438" x="7956550" y="2425700"/>
          <p14:tracePt t="45454" x="7823200" y="2400300"/>
          <p14:tracePt t="45471" x="7581900" y="2317750"/>
          <p14:tracePt t="45487" x="7410450" y="2254250"/>
          <p14:tracePt t="45504" x="7143750" y="2139950"/>
          <p14:tracePt t="45521" x="6851650" y="2025650"/>
          <p14:tracePt t="45537" x="6654800" y="1962150"/>
          <p14:tracePt t="45554" x="6508750" y="1905000"/>
          <p14:tracePt t="45571" x="6445250" y="1892300"/>
          <p14:tracePt t="45588" x="6407150" y="1879600"/>
          <p14:tracePt t="45604" x="6381750" y="1879600"/>
          <p14:tracePt t="45620" x="6369050" y="1879600"/>
          <p14:tracePt t="45637" x="6362700" y="1879600"/>
          <p14:tracePt t="45655" x="6362700" y="1873250"/>
          <p14:tracePt t="45671" x="6350000" y="1860550"/>
          <p14:tracePt t="45688" x="6343650" y="1847850"/>
          <p14:tracePt t="45704" x="6337300" y="1841500"/>
          <p14:tracePt t="45721" x="6330950" y="1828800"/>
          <p14:tracePt t="45738" x="6311900" y="1797050"/>
          <p14:tracePt t="45754" x="6311900" y="1784350"/>
          <p14:tracePt t="45755" x="6305550" y="1778000"/>
          <p14:tracePt t="45771" x="6299200" y="1765300"/>
          <p14:tracePt t="45787" x="6299200" y="1758950"/>
          <p14:tracePt t="45822" x="6318250" y="1765300"/>
          <p14:tracePt t="45838" x="6343650" y="1790700"/>
          <p14:tracePt t="45854" x="6369050" y="1809750"/>
          <p14:tracePt t="45871" x="6388100" y="1828800"/>
          <p14:tracePt t="45887" x="6457950" y="1873250"/>
          <p14:tracePt t="45904" x="6502400" y="1892300"/>
          <p14:tracePt t="45921" x="6565900" y="1905000"/>
          <p14:tracePt t="45938" x="6642100" y="1905000"/>
          <p14:tracePt t="45954" x="6705600" y="1905000"/>
          <p14:tracePt t="45971" x="6762750" y="1892300"/>
          <p14:tracePt t="45976" x="6781800" y="1885950"/>
          <p14:tracePt t="45987" x="6794500" y="1885950"/>
          <p14:tracePt t="46005" x="6813550" y="1885950"/>
          <p14:tracePt t="46021" x="6813550" y="1879600"/>
          <p14:tracePt t="46086" x="6813550" y="1892300"/>
          <p14:tracePt t="46095" x="6807200" y="1911350"/>
          <p14:tracePt t="46104" x="6807200" y="1936750"/>
          <p14:tracePt t="46121" x="6807200" y="1968500"/>
          <p14:tracePt t="46138" x="6807200" y="1987550"/>
          <p14:tracePt t="46154" x="6826250" y="2019300"/>
          <p14:tracePt t="46156" x="6845300" y="2025650"/>
          <p14:tracePt t="46171" x="6858000" y="2025650"/>
          <p14:tracePt t="46188" x="6921500" y="2038350"/>
          <p14:tracePt t="46204" x="6972300" y="2038350"/>
          <p14:tracePt t="46221" x="7010400" y="2025650"/>
          <p14:tracePt t="46238" x="7023100" y="2012950"/>
          <p14:tracePt t="46254" x="7023100" y="2006600"/>
          <p14:tracePt t="46314" x="7023100" y="2019300"/>
          <p14:tracePt t="46322" x="7023100" y="2038350"/>
          <p14:tracePt t="46337" x="7029450" y="2057400"/>
          <p14:tracePt t="46354" x="7035800" y="2070100"/>
          <p14:tracePt t="46388" x="7042150" y="2076450"/>
          <p14:tracePt t="46405" x="7054850" y="2076450"/>
          <p14:tracePt t="46421" x="7067550" y="2076450"/>
          <p14:tracePt t="46438" x="7080250" y="2063750"/>
          <p14:tracePt t="46439" x="7086600" y="2051050"/>
          <p14:tracePt t="46454" x="7092950" y="2038350"/>
          <p14:tracePt t="46471" x="7092950" y="2025650"/>
          <p14:tracePt t="46488" x="7092950" y="2019300"/>
          <p14:tracePt t="46504" x="7099300" y="2019300"/>
          <p14:tracePt t="46521" x="7105650" y="2032000"/>
          <p14:tracePt t="46537" x="7118350" y="2051050"/>
          <p14:tracePt t="46604" x="7118350" y="2038350"/>
          <p14:tracePt t="46621" x="7112000" y="2012950"/>
          <p14:tracePt t="46638" x="7105650" y="1987550"/>
          <p14:tracePt t="46655" x="7105650" y="1981200"/>
          <p14:tracePt t="46688" x="7099300" y="1987550"/>
          <p14:tracePt t="46704" x="7067550" y="2006600"/>
          <p14:tracePt t="46721" x="7016750" y="2012950"/>
          <p14:tracePt t="46737" x="6940550" y="2012950"/>
          <p14:tracePt t="46740" x="6908800" y="2012950"/>
          <p14:tracePt t="46754" x="6851650" y="2012950"/>
          <p14:tracePt t="46756" x="6826250" y="2012950"/>
          <p14:tracePt t="46770" x="6775450" y="2000250"/>
          <p14:tracePt t="46787" x="6769100" y="1993900"/>
          <p14:tracePt t="46930" x="6756400" y="1993900"/>
          <p14:tracePt t="46941" x="6750050" y="1993900"/>
          <p14:tracePt t="46954" x="6731000" y="1993900"/>
          <p14:tracePt t="46971" x="6724650" y="1993900"/>
          <p14:tracePt t="47015" x="6724650" y="2000250"/>
          <p14:tracePt t="47031" x="6724650" y="2006600"/>
          <p14:tracePt t="47053" x="6737350" y="2012950"/>
          <p14:tracePt t="47071" x="6769100" y="2012950"/>
          <p14:tracePt t="47088" x="6807200" y="2012950"/>
          <p14:tracePt t="47104" x="6870700" y="2019300"/>
          <p14:tracePt t="47121" x="6934200" y="2019300"/>
          <p14:tracePt t="47138" x="6978650" y="2019300"/>
          <p14:tracePt t="47155" x="6985000" y="2019300"/>
          <p14:tracePt t="47188" x="6978650" y="2019300"/>
          <p14:tracePt t="47204" x="6902450" y="2012950"/>
          <p14:tracePt t="47221" x="6813550" y="2012950"/>
          <p14:tracePt t="47238" x="6731000" y="2012950"/>
          <p14:tracePt t="47254" x="6667500" y="2012950"/>
          <p14:tracePt t="47271" x="6648450" y="2012950"/>
          <p14:tracePt t="47287" x="6642100" y="2012950"/>
          <p14:tracePt t="47321" x="6654800" y="2012950"/>
          <p14:tracePt t="47338" x="6705600" y="2012950"/>
          <p14:tracePt t="47354" x="6788150" y="2012950"/>
          <p14:tracePt t="47371" x="6883400" y="2012950"/>
          <p14:tracePt t="47388" x="6972300" y="2012950"/>
          <p14:tracePt t="47404" x="7010400" y="2012950"/>
          <p14:tracePt t="47447" x="6991350" y="2012950"/>
          <p14:tracePt t="47455" x="6965950" y="2012950"/>
          <p14:tracePt t="47470" x="6883400" y="2006600"/>
          <p14:tracePt t="47488" x="6819900" y="2006600"/>
          <p14:tracePt t="47504" x="6781800" y="2006600"/>
          <p14:tracePt t="47545" x="6788150" y="2006600"/>
          <p14:tracePt t="47554" x="6813550" y="2006600"/>
          <p14:tracePt t="47571" x="6908800" y="2006600"/>
          <p14:tracePt t="47587" x="7042150" y="2006600"/>
          <p14:tracePt t="47604" x="7143750" y="2006600"/>
          <p14:tracePt t="47621" x="7181850" y="2006600"/>
          <p14:tracePt t="47654" x="7156450" y="2006600"/>
          <p14:tracePt t="47672" x="7080250" y="2006600"/>
          <p14:tracePt t="47688" x="7004050" y="2006600"/>
          <p14:tracePt t="47704" x="6946900" y="2006600"/>
          <p14:tracePt t="47721" x="6940550" y="2006600"/>
          <p14:tracePt t="47739" x="6940550" y="2012950"/>
          <p14:tracePt t="47755" x="6959600" y="2012950"/>
          <p14:tracePt t="47771" x="7029450" y="2038350"/>
          <p14:tracePt t="47787" x="7086600" y="2044700"/>
          <p14:tracePt t="47804" x="7124700" y="2051050"/>
          <p14:tracePt t="47821" x="7131050" y="2051050"/>
          <p14:tracePt t="47838" x="7131050" y="2057400"/>
          <p14:tracePt t="47871" x="7112000" y="2057400"/>
          <p14:tracePt t="47887" x="7080250" y="2070100"/>
          <p14:tracePt t="47904" x="7061200" y="2070100"/>
          <p14:tracePt t="47921" x="7061200" y="2076450"/>
          <p14:tracePt t="47954" x="7061200" y="2082800"/>
          <p14:tracePt t="47971" x="7061200" y="2089150"/>
          <p14:tracePt t="47988" x="7073900" y="2095500"/>
          <p14:tracePt t="48004" x="7080250" y="2095500"/>
          <p14:tracePt t="48021" x="7086600" y="2101850"/>
          <p14:tracePt t="48229" x="7086600" y="2095500"/>
          <p14:tracePt t="48251" x="7086600" y="2089150"/>
          <p14:tracePt t="48260" x="7080250" y="2089150"/>
          <p14:tracePt t="48287" x="7080250" y="2082800"/>
          <p14:tracePt t="48329" x="7080250" y="2101850"/>
          <p14:tracePt t="48337" x="7080250" y="2127250"/>
          <p14:tracePt t="48354" x="7080250" y="2165350"/>
          <p14:tracePt t="48371" x="7080250" y="2197100"/>
          <p14:tracePt t="48388" x="7080250" y="2228850"/>
          <p14:tracePt t="48404" x="7080250" y="2254250"/>
          <p14:tracePt t="48421" x="7080250" y="2286000"/>
          <p14:tracePt t="48437" x="7080250" y="2311400"/>
          <p14:tracePt t="48454" x="7080250" y="2349500"/>
          <p14:tracePt t="48470" x="7080250" y="2368550"/>
          <p14:tracePt t="48488" x="7080250" y="2374900"/>
          <p14:tracePt t="48504" x="7080250" y="2381250"/>
          <p14:tracePt t="48565" x="7080250" y="2374900"/>
          <p14:tracePt t="48573" x="7080250" y="2349500"/>
          <p14:tracePt t="48588" x="7080250" y="2311400"/>
          <p14:tracePt t="48604" x="7080250" y="2209800"/>
          <p14:tracePt t="48620" x="7080250" y="2051050"/>
          <p14:tracePt t="48637" x="7080250" y="1981200"/>
          <p14:tracePt t="48654" x="7080250" y="1962150"/>
          <p14:tracePt t="48694" x="7080250" y="1974850"/>
          <p14:tracePt t="48704" x="7080250" y="2025650"/>
          <p14:tracePt t="48721" x="7080250" y="2127250"/>
          <p14:tracePt t="48738" x="7099300" y="2266950"/>
          <p14:tracePt t="48754" x="7099300" y="2286000"/>
          <p14:tracePt t="48756" x="7099300" y="2311400"/>
          <p14:tracePt t="48771" x="7099300" y="2330450"/>
          <p14:tracePt t="48787" x="7099300" y="2343150"/>
          <p14:tracePt t="48873" x="7099300" y="2336800"/>
          <p14:tracePt t="48890" x="7099300" y="2330450"/>
          <p14:tracePt t="48927" x="7099300" y="2355850"/>
          <p14:tracePt t="48935" x="7099300" y="2393950"/>
          <p14:tracePt t="48946" x="7099300" y="2419350"/>
          <p14:tracePt t="48954" x="7105650" y="2470150"/>
          <p14:tracePt t="48971" x="7112000" y="2527300"/>
          <p14:tracePt t="48988" x="7112000" y="2571750"/>
          <p14:tracePt t="49004" x="7131050" y="2622550"/>
          <p14:tracePt t="49021" x="7150100" y="2692400"/>
          <p14:tracePt t="49037" x="7162800" y="2717800"/>
          <p14:tracePt t="49054" x="7188200" y="2762250"/>
          <p14:tracePt t="49071" x="7213600" y="2800350"/>
          <p14:tracePt t="49088" x="7251700" y="2838450"/>
          <p14:tracePt t="49104" x="7321550" y="2882900"/>
          <p14:tracePt t="49120" x="7442200" y="2933700"/>
          <p14:tracePt t="49138" x="7575550" y="2978150"/>
          <p14:tracePt t="49154" x="7696200" y="2990850"/>
          <p14:tracePt t="49170" x="7816850" y="3016250"/>
          <p14:tracePt t="49172" x="7835900" y="3016250"/>
          <p14:tracePt t="49534" x="7842250" y="3016250"/>
          <p14:tracePt t="49559" x="7854950" y="3016250"/>
          <p14:tracePt t="49571" x="7867650" y="3016250"/>
          <p14:tracePt t="49587" x="7905750" y="3016250"/>
          <p14:tracePt t="49604" x="7950200" y="3016250"/>
          <p14:tracePt t="49620" x="7975600" y="3016250"/>
          <p14:tracePt t="49637" x="7994650" y="3016250"/>
          <p14:tracePt t="49655" x="8007350" y="3016250"/>
          <p14:tracePt t="49671" x="8020050" y="3016250"/>
          <p14:tracePt t="49687" x="8032750" y="3016250"/>
          <p14:tracePt t="49704" x="8045450" y="3009900"/>
          <p14:tracePt t="49721" x="8058150" y="2997200"/>
          <p14:tracePt t="49738" x="8064500" y="2990850"/>
          <p14:tracePt t="49754" x="8089900" y="2971800"/>
          <p14:tracePt t="49771" x="8128000" y="2946400"/>
          <p14:tracePt t="49787" x="8159750" y="2927350"/>
          <p14:tracePt t="49804" x="8172450" y="2927350"/>
          <p14:tracePt t="49821" x="8178800" y="2914650"/>
          <p14:tracePt t="49861" x="8172450" y="2914650"/>
          <p14:tracePt t="49881" x="8159750" y="2914650"/>
          <p14:tracePt t="49904" x="8140700" y="2914650"/>
          <p14:tracePt t="49921" x="8115300" y="2914650"/>
          <p14:tracePt t="49938" x="8089900" y="2921000"/>
          <p14:tracePt t="49954" x="8083550" y="2921000"/>
          <p14:tracePt t="49971" x="8077200" y="2921000"/>
          <p14:tracePt t="49988" x="8070850" y="2921000"/>
          <p14:tracePt t="50021" x="8064500" y="2921000"/>
          <p14:tracePt t="50037" x="8064500" y="2933700"/>
          <p14:tracePt t="50054" x="8058150" y="2933700"/>
          <p14:tracePt t="50071" x="8051800" y="2933700"/>
          <p14:tracePt t="50088" x="8045450" y="2933700"/>
          <p14:tracePt t="50104" x="8039100" y="2933700"/>
          <p14:tracePt t="50121" x="8026400" y="2940050"/>
          <p14:tracePt t="50138" x="8020050" y="2940050"/>
          <p14:tracePt t="50155" x="7994650" y="2959100"/>
          <p14:tracePt t="50171" x="7988300" y="2965450"/>
          <p14:tracePt t="50187" x="7950200" y="2978150"/>
          <p14:tracePt t="50204" x="7924800" y="2984500"/>
          <p14:tracePt t="50221" x="7899400" y="2984500"/>
          <p14:tracePt t="50238" x="7893050" y="2990850"/>
          <p14:tracePt t="50281" x="7886700" y="2990850"/>
          <p14:tracePt t="50408" x="7893050" y="2984500"/>
          <p14:tracePt t="50417" x="7912100" y="2978150"/>
          <p14:tracePt t="50425" x="7931150" y="2971800"/>
          <p14:tracePt t="50436" x="7969250" y="2965450"/>
          <p14:tracePt t="50454" x="8032750" y="2946400"/>
          <p14:tracePt t="50470" x="8121650" y="2940050"/>
          <p14:tracePt t="50488" x="8197850" y="2940050"/>
          <p14:tracePt t="50504" x="8286750" y="2940050"/>
          <p14:tracePt t="50521" x="8413750" y="2940050"/>
          <p14:tracePt t="50537" x="8559800" y="2946400"/>
          <p14:tracePt t="50554" x="8686800" y="2952750"/>
          <p14:tracePt t="50571" x="8794750" y="2952750"/>
          <p14:tracePt t="50588" x="8864600" y="2952750"/>
          <p14:tracePt t="50604" x="8896350" y="2940050"/>
          <p14:tracePt t="50621" x="8896350" y="2895600"/>
          <p14:tracePt t="50638" x="8890000" y="2870200"/>
          <p14:tracePt t="50655" x="8890000" y="2838450"/>
          <p14:tracePt t="50671" x="8890000" y="2819400"/>
          <p14:tracePt t="50688" x="8896350" y="2819400"/>
          <p14:tracePt t="50704" x="8896350" y="2832100"/>
          <p14:tracePt t="50705" x="8890000" y="2838450"/>
          <p14:tracePt t="50721" x="8883650" y="2844800"/>
          <p14:tracePt t="50724" x="8870950" y="2851150"/>
          <p14:tracePt t="50738" x="8858250" y="2863850"/>
          <p14:tracePt t="50739" x="8851900" y="2863850"/>
          <p14:tracePt t="50754" x="8845550" y="2863850"/>
          <p14:tracePt t="50771" x="8839200" y="2870200"/>
          <p14:tracePt t="50787" x="8845550" y="2882900"/>
          <p14:tracePt t="50832" x="8839200" y="2882900"/>
          <p14:tracePt t="50841" x="8826500" y="2882900"/>
          <p14:tracePt t="50854" x="8813800" y="2876550"/>
          <p14:tracePt t="50871" x="8769350" y="2838450"/>
          <p14:tracePt t="50887" x="8743950" y="2794000"/>
          <p14:tracePt t="50904" x="8724900" y="2774950"/>
          <p14:tracePt t="50921" x="8712200" y="2749550"/>
          <p14:tracePt t="50938" x="8699500" y="2730500"/>
          <p14:tracePt t="50954" x="8693150" y="2717800"/>
          <p14:tracePt t="50971" x="8680450" y="2692400"/>
          <p14:tracePt t="50988" x="8655050" y="2667000"/>
          <p14:tracePt t="51004" x="8642350" y="2635250"/>
          <p14:tracePt t="51021" x="8616950" y="2597150"/>
          <p14:tracePt t="51022" x="8616950" y="2590800"/>
          <p14:tracePt t="51037" x="8597900" y="2565400"/>
          <p14:tracePt t="51054" x="8591550" y="2552700"/>
          <p14:tracePt t="51071" x="8585200" y="2540000"/>
          <p14:tracePt t="51087" x="8578850" y="2540000"/>
          <p14:tracePt t="51448" x="8585200" y="2540000"/>
          <p14:tracePt t="51458" x="8591550" y="2540000"/>
          <p14:tracePt t="51471" x="8610600" y="2540000"/>
          <p14:tracePt t="51488" x="8623300" y="2546350"/>
          <p14:tracePt t="51504" x="8636000" y="2552700"/>
          <p14:tracePt t="51522" x="8642350" y="2565400"/>
          <p14:tracePt t="51537" x="8648700" y="2565400"/>
          <p14:tracePt t="51739" x="8642350" y="2565400"/>
          <p14:tracePt t="51826" x="8642350" y="2578100"/>
          <p14:tracePt t="51834" x="8642350" y="2597150"/>
          <p14:tracePt t="51841" x="8642350" y="2609850"/>
          <p14:tracePt t="51854" x="8642350" y="2635250"/>
          <p14:tracePt t="51871" x="8661400" y="2724150"/>
          <p14:tracePt t="51872" x="8667750" y="2762250"/>
          <p14:tracePt t="51888" x="8680450" y="2806700"/>
          <p14:tracePt t="51889" x="8680450" y="2832100"/>
          <p14:tracePt t="51904" x="8712200" y="2940050"/>
          <p14:tracePt t="51921" x="8737600" y="3009900"/>
          <p14:tracePt t="51938" x="8743950" y="3060700"/>
          <p14:tracePt t="51954" x="8763000" y="3105150"/>
          <p14:tracePt t="51971" x="8775700" y="3124200"/>
          <p14:tracePt t="51988" x="8801100" y="3168650"/>
          <p14:tracePt t="52004" x="8820150" y="3200400"/>
          <p14:tracePt t="52021" x="8839200" y="3232150"/>
          <p14:tracePt t="52025" x="8839200" y="3238500"/>
          <p14:tracePt t="52037" x="8845550" y="3251200"/>
          <p14:tracePt t="52054" x="8851900" y="3251200"/>
          <p14:tracePt t="52087" x="8851900" y="3257550"/>
          <p14:tracePt t="53645" x="8839200" y="3257550"/>
          <p14:tracePt t="53654" x="8832850" y="3251200"/>
          <p14:tracePt t="53671" x="8813800" y="3244850"/>
          <p14:tracePt t="53687" x="8801100" y="3238500"/>
          <p14:tracePt t="53704" x="8788400" y="3225800"/>
          <p14:tracePt t="53721" x="8775700" y="3187700"/>
          <p14:tracePt t="53738" x="8763000" y="3168650"/>
          <p14:tracePt t="53754" x="8756650" y="3162300"/>
          <p14:tracePt t="53771" x="8743950" y="3136900"/>
          <p14:tracePt t="53772" x="8737600" y="3130550"/>
          <p14:tracePt t="53787" x="8712200" y="3117850"/>
          <p14:tracePt t="53804" x="8693150" y="3098800"/>
          <p14:tracePt t="53821" x="8680450" y="3092450"/>
          <p14:tracePt t="53854" x="8674100" y="3092450"/>
          <p14:tracePt t="53871" x="8655050" y="3073400"/>
          <p14:tracePt t="53888" x="8578850" y="3054350"/>
          <p14:tracePt t="53904" x="8445500" y="3022600"/>
          <p14:tracePt t="53921" x="8343900" y="3003550"/>
          <p14:tracePt t="53923" x="8280400" y="3003550"/>
          <p14:tracePt t="53937" x="8178800" y="2978150"/>
          <p14:tracePt t="53954" x="8089900" y="2952750"/>
          <p14:tracePt t="53971" x="8039100" y="2933700"/>
          <p14:tracePt t="53987" x="8020050" y="2914650"/>
          <p14:tracePt t="54004" x="8020050" y="2908300"/>
          <p14:tracePt t="54021" x="8020050" y="2895600"/>
          <p14:tracePt t="54037" x="8051800" y="2825750"/>
          <p14:tracePt t="54054" x="8070850" y="2774950"/>
          <p14:tracePt t="54071" x="8077200" y="2743200"/>
          <p14:tracePt t="54087" x="8077200" y="2711450"/>
          <p14:tracePt t="54104" x="8051800" y="2686050"/>
          <p14:tracePt t="54121" x="8007350" y="2686050"/>
          <p14:tracePt t="54137" x="7912100" y="2686050"/>
          <p14:tracePt t="54155" x="7810500" y="2717800"/>
          <p14:tracePt t="54171" x="7759700" y="2736850"/>
          <p14:tracePt t="54204" x="7816850" y="2717800"/>
          <p14:tracePt t="54220" x="8305800" y="2616200"/>
          <p14:tracePt t="54237" x="8737600" y="2501900"/>
          <p14:tracePt t="54254" x="9131300" y="2413000"/>
          <p14:tracePt t="54272" x="9232900" y="2387600"/>
          <p14:tracePt t="54304" x="9150350" y="2387600"/>
          <p14:tracePt t="54321" x="8940800" y="2387600"/>
          <p14:tracePt t="54338" x="8578850" y="2387600"/>
          <p14:tracePt t="54354" x="8312150" y="2387600"/>
          <p14:tracePt t="54371" x="8216900" y="2413000"/>
          <p14:tracePt t="54404" x="8274050" y="2413000"/>
          <p14:tracePt t="54423" x="8477250" y="2400300"/>
          <p14:tracePt t="54451" x="9239250" y="2336800"/>
          <p14:tracePt t="54463" x="9398000" y="2336800"/>
          <p14:tracePt t="54471" x="9480550" y="2336800"/>
          <p14:tracePt t="54487" x="9582150" y="2336800"/>
          <p14:tracePt t="54504" x="9582150" y="2343150"/>
          <p14:tracePt t="54521" x="9518650" y="2387600"/>
          <p14:tracePt t="54537" x="9372600" y="2432050"/>
          <p14:tracePt t="54554" x="9137650" y="2470150"/>
          <p14:tracePt t="54571" x="8902700" y="2489200"/>
          <p14:tracePt t="54588" x="8712200" y="2495550"/>
          <p14:tracePt t="54604" x="8636000" y="2501900"/>
          <p14:tracePt t="54621" x="8629650" y="2501900"/>
          <p14:tracePt t="54648" x="8636000" y="2501900"/>
          <p14:tracePt t="54656" x="8648700" y="2495550"/>
          <p14:tracePt t="54671" x="8667750" y="2489200"/>
          <p14:tracePt t="54687" x="8705850" y="2476500"/>
          <p14:tracePt t="54704" x="8724900" y="2457450"/>
          <p14:tracePt t="54721" x="8737600" y="2438400"/>
          <p14:tracePt t="54859" x="8743950" y="2444750"/>
          <p14:tracePt t="54869" x="8750300" y="2451100"/>
          <p14:tracePt t="54878" x="8756650" y="2457450"/>
          <p14:tracePt t="54887" x="8769350" y="2470150"/>
          <p14:tracePt t="54904" x="8794750" y="2495550"/>
          <p14:tracePt t="54921" x="8826500" y="2520950"/>
          <p14:tracePt t="54937" x="8851900" y="2552700"/>
          <p14:tracePt t="54954" x="8858250" y="2584450"/>
          <p14:tracePt t="54971" x="8858250" y="2590800"/>
          <p14:tracePt t="54988" x="8858250" y="2597150"/>
          <p14:tracePt t="55004" x="8839200" y="2597150"/>
          <p14:tracePt t="55021" x="8801100" y="2597150"/>
          <p14:tracePt t="55037" x="8763000" y="2597150"/>
          <p14:tracePt t="55054" x="8680450" y="2597150"/>
          <p14:tracePt t="55071" x="8642350" y="2597150"/>
          <p14:tracePt t="55087" x="8572500" y="2597150"/>
          <p14:tracePt t="55104" x="8477250" y="2597150"/>
          <p14:tracePt t="55121" x="8375650" y="2597150"/>
          <p14:tracePt t="55138" x="8286750" y="2597150"/>
          <p14:tracePt t="55155" x="8267700" y="2597150"/>
          <p14:tracePt t="55171" x="8274050" y="2597150"/>
          <p14:tracePt t="55188" x="8394700" y="2616200"/>
          <p14:tracePt t="55189" x="8496300" y="2616200"/>
          <p14:tracePt t="55204" x="8674100" y="2622550"/>
          <p14:tracePt t="55221" x="9436100" y="2647950"/>
          <p14:tracePt t="55238" x="10020300" y="2647950"/>
          <p14:tracePt t="55254" x="10369550" y="2641600"/>
          <p14:tracePt t="55271" x="10426700" y="2641600"/>
          <p14:tracePt t="55287" x="10414000" y="2641600"/>
          <p14:tracePt t="55304" x="10299700" y="2635250"/>
          <p14:tracePt t="55321" x="10007600" y="2635250"/>
          <p14:tracePt t="55322" x="9848850" y="2635250"/>
          <p14:tracePt t="55338" x="9594850" y="2635250"/>
          <p14:tracePt t="55339" x="9378950" y="2647950"/>
          <p14:tracePt t="55354" x="9150350" y="2660650"/>
          <p14:tracePt t="55370" x="8534400" y="2755900"/>
          <p14:tracePt t="55387" x="8337550" y="2794000"/>
          <p14:tracePt t="55404" x="8318500" y="2800350"/>
          <p14:tracePt t="55421" x="8362950" y="2800350"/>
          <p14:tracePt t="55438" x="8604250" y="2762250"/>
          <p14:tracePt t="55454" x="8959850" y="2717800"/>
          <p14:tracePt t="55471" x="9410700" y="2654300"/>
          <p14:tracePt t="55488" x="9899650" y="2603500"/>
          <p14:tracePt t="55504" x="9975850" y="2597150"/>
          <p14:tracePt t="55505" x="10020300" y="2590800"/>
          <p14:tracePt t="55521" x="10026650" y="2590800"/>
          <p14:tracePt t="55554" x="9969500" y="2590800"/>
          <p14:tracePt t="55571" x="9823450" y="2622550"/>
          <p14:tracePt t="55588" x="9550400" y="2660650"/>
          <p14:tracePt t="55604" x="9251950" y="2667000"/>
          <p14:tracePt t="55621" x="9004300" y="2679700"/>
          <p14:tracePt t="55637" x="8896350" y="2686050"/>
          <p14:tracePt t="55654" x="8890000" y="2686050"/>
          <p14:tracePt t="55671" x="8966200" y="2679700"/>
          <p14:tracePt t="55688" x="9188450" y="2673350"/>
          <p14:tracePt t="55704" x="9550400" y="2673350"/>
          <p14:tracePt t="55721" x="9823450" y="2673350"/>
          <p14:tracePt t="55737" x="9944100" y="2673350"/>
          <p14:tracePt t="55754" x="9963150" y="2667000"/>
          <p14:tracePt t="55788" x="9880600" y="2679700"/>
          <p14:tracePt t="55804" x="9569450" y="2686050"/>
          <p14:tracePt t="55821" x="9353550" y="2698750"/>
          <p14:tracePt t="55838" x="9226550" y="2711450"/>
          <p14:tracePt t="55854" x="9188450" y="2717800"/>
          <p14:tracePt t="55888" x="9201150" y="2717800"/>
          <p14:tracePt t="55904" x="9283700" y="2749550"/>
          <p14:tracePt t="55921" x="9378950" y="2762250"/>
          <p14:tracePt t="55937" x="9525000" y="2762250"/>
          <p14:tracePt t="55954" x="9563100" y="2762250"/>
          <p14:tracePt t="56252" x="9569450" y="2762250"/>
          <p14:tracePt t="56261" x="9601200" y="2762250"/>
          <p14:tracePt t="56270" x="9639300" y="2762250"/>
          <p14:tracePt t="56287" x="9728200" y="2755900"/>
          <p14:tracePt t="56489" x="9721850" y="2755900"/>
          <p14:tracePt t="56498" x="9715500" y="2755900"/>
          <p14:tracePt t="56506" x="9709150" y="2755900"/>
          <p14:tracePt t="56520" x="9671050" y="2755900"/>
          <p14:tracePt t="56537" x="9613900" y="2755900"/>
          <p14:tracePt t="56554" x="9582150" y="2755900"/>
          <p14:tracePt t="56571" x="9569450" y="2755900"/>
          <p14:tracePt t="56587" x="9550400" y="2755900"/>
          <p14:tracePt t="56604" x="9537700" y="2762250"/>
          <p14:tracePt t="56620" x="9525000" y="2762250"/>
          <p14:tracePt t="56622" x="9512300" y="2768600"/>
          <p14:tracePt t="56637" x="9486900" y="2768600"/>
          <p14:tracePt t="56640" x="9461500" y="2774950"/>
          <p14:tracePt t="56654" x="9353550" y="2781300"/>
          <p14:tracePt t="56670" x="9188450" y="2781300"/>
          <p14:tracePt t="56687" x="8788400" y="2813050"/>
          <p14:tracePt t="56704" x="8343900" y="2844800"/>
          <p14:tracePt t="56721" x="7823200" y="2876550"/>
          <p14:tracePt t="56738" x="7188200" y="2876550"/>
          <p14:tracePt t="56754" x="6515100" y="2876550"/>
          <p14:tracePt t="56771" x="5848350" y="2952750"/>
          <p14:tracePt t="56787" x="5213350" y="3022600"/>
          <p14:tracePt t="56804" x="4362450" y="3213100"/>
          <p14:tracePt t="56821" x="3943350" y="3454400"/>
          <p14:tracePt t="56837" x="3600450" y="3752850"/>
          <p14:tracePt t="56854" x="3206750" y="4089400"/>
          <p14:tracePt t="56871" x="2857500" y="4483100"/>
          <p14:tracePt t="56888" x="2635250" y="4883150"/>
          <p14:tracePt t="56904" x="2540000" y="5137150"/>
          <p14:tracePt t="56921" x="2520950" y="5257800"/>
          <p14:tracePt t="56937" x="2514600" y="5346700"/>
          <p14:tracePt t="56954" x="2495550" y="5467350"/>
          <p14:tracePt t="56971" x="2476500" y="5537200"/>
          <p14:tracePt t="56988" x="2470150" y="5568950"/>
          <p14:tracePt t="57004" x="2463800" y="5575300"/>
          <p14:tracePt t="57021" x="2457450" y="5575300"/>
          <p14:tracePt t="57037" x="2451100" y="5588000"/>
          <p14:tracePt t="57054" x="2444750" y="5600700"/>
          <p14:tracePt t="57071" x="2438400" y="5600700"/>
          <p14:tracePt t="57126" x="2432050" y="5600700"/>
          <p14:tracePt t="57137" x="2432050" y="5594350"/>
          <p14:tracePt t="57154" x="2413000" y="5568950"/>
          <p14:tracePt t="57171" x="2406650" y="5568950"/>
          <p14:tracePt t="57204" x="2406650" y="5594350"/>
          <p14:tracePt t="57221" x="2406650" y="5632450"/>
          <p14:tracePt t="57238" x="2400300" y="5702300"/>
          <p14:tracePt t="57254" x="2400300" y="5715000"/>
          <p14:tracePt t="57271" x="2451100" y="5702300"/>
          <p14:tracePt t="57287" x="2578100" y="5664200"/>
          <p14:tracePt t="57304" x="2813050" y="5607050"/>
          <p14:tracePt t="57321" x="2933700" y="5588000"/>
          <p14:tracePt t="57337" x="3060700" y="5575300"/>
          <p14:tracePt t="57340" x="3111500" y="5575300"/>
          <p14:tracePt t="57354" x="3117850" y="5575300"/>
          <p14:tracePt t="57358" x="3149600" y="5575300"/>
          <p14:tracePt t="57371" x="3155950" y="5575300"/>
          <p14:tracePt t="57388" x="3162300" y="5575300"/>
          <p14:tracePt t="57579" x="3136900" y="5575300"/>
          <p14:tracePt t="57588" x="3105150" y="5588000"/>
          <p14:tracePt t="57604" x="3041650" y="5613400"/>
          <p14:tracePt t="57621" x="2959100" y="5613400"/>
          <p14:tracePt t="57638" x="2895600" y="5613400"/>
          <p14:tracePt t="57654" x="2832100" y="5575300"/>
          <p14:tracePt t="57670" x="2825750" y="5562600"/>
          <p14:tracePt t="57688" x="2819400" y="5549900"/>
          <p14:tracePt t="57704" x="2819400" y="5511800"/>
          <p14:tracePt t="57721" x="2819400" y="5486400"/>
          <p14:tracePt t="57738" x="2819400" y="5461000"/>
          <p14:tracePt t="57754" x="2825750" y="5410200"/>
          <p14:tracePt t="57771" x="2806700" y="5372100"/>
          <p14:tracePt t="57787" x="2800350" y="5353050"/>
          <p14:tracePt t="57851" x="2800350" y="5346700"/>
          <p14:tracePt t="57871" x="2800350" y="5334000"/>
          <p14:tracePt t="57888" x="2813050" y="5295900"/>
          <p14:tracePt t="57904" x="2825750" y="5276850"/>
          <p14:tracePt t="58058" x="2806700" y="5276850"/>
          <p14:tracePt t="58066" x="2743200" y="5276850"/>
          <p14:tracePt t="58072" x="2622550" y="5276850"/>
          <p14:tracePt t="58087" x="2159000" y="5264150"/>
          <p14:tracePt t="58104" x="1555750" y="5264150"/>
          <p14:tracePt t="58121" x="914400" y="5270500"/>
          <p14:tracePt t="58137" x="482600" y="5391150"/>
          <p14:tracePt t="58154" x="304800" y="5499100"/>
          <p14:tracePt t="58171" x="279400" y="5537200"/>
          <p14:tracePt t="58188" x="292100" y="5588000"/>
          <p14:tracePt t="58204" x="387350" y="5708650"/>
          <p14:tracePt t="58221" x="527050" y="5816600"/>
          <p14:tracePt t="58238" x="654050" y="5918200"/>
          <p14:tracePt t="58254" x="819150" y="6013450"/>
          <p14:tracePt t="58271" x="863600" y="6026150"/>
          <p14:tracePt t="58288" x="869950" y="6026150"/>
          <p14:tracePt t="58304" x="869950" y="6038850"/>
          <p14:tracePt t="58321" x="869950" y="6070600"/>
          <p14:tracePt t="58338" x="869950" y="6102350"/>
          <p14:tracePt t="58354" x="857250" y="6172200"/>
          <p14:tracePt t="58371" x="838200" y="6242050"/>
          <p14:tracePt t="58373" x="825500" y="6267450"/>
          <p14:tracePt t="58387" x="793750" y="6324600"/>
          <p14:tracePt t="58405" x="762000" y="6362700"/>
          <p14:tracePt t="58421" x="730250" y="6413500"/>
          <p14:tracePt t="58438" x="704850" y="6457950"/>
          <p14:tracePt t="58454" x="685800" y="6496050"/>
          <p14:tracePt t="58458" x="679450" y="6508750"/>
          <p14:tracePt t="58470" x="673100" y="6515100"/>
          <p14:tracePt t="58488" x="673100" y="6521450"/>
          <p14:tracePt t="58504" x="679450" y="6527800"/>
          <p14:tracePt t="58520" x="685800" y="6534150"/>
          <p14:tracePt t="58561" x="692150" y="6534150"/>
          <p14:tracePt t="58570" x="704850" y="6527800"/>
          <p14:tracePt t="58587" x="736600" y="6489700"/>
          <p14:tracePt t="58604" x="793750" y="6445250"/>
          <p14:tracePt t="58621" x="863600" y="6400800"/>
          <p14:tracePt t="58638" x="958850" y="6375400"/>
          <p14:tracePt t="58654" x="1035050" y="6350000"/>
          <p14:tracePt t="58671" x="1104900" y="6337300"/>
          <p14:tracePt t="58687" x="1136650" y="6337300"/>
          <p14:tracePt t="58704" x="1149350" y="6337300"/>
          <p14:tracePt t="58774" x="1155700" y="6337300"/>
          <p14:tracePt t="58782" x="1168400" y="6337300"/>
          <p14:tracePt t="58804" x="1181100" y="6343650"/>
          <p14:tracePt t="58821" x="1238250" y="6356350"/>
          <p14:tracePt t="58838" x="1276350" y="6369050"/>
          <p14:tracePt t="58854" x="1339850" y="6381750"/>
          <p14:tracePt t="58871" x="1403350" y="6400800"/>
          <p14:tracePt t="58887" x="1492250" y="6432550"/>
          <p14:tracePt t="58904" x="1581150" y="6445250"/>
          <p14:tracePt t="58921" x="1657350" y="6451600"/>
          <p14:tracePt t="58922" x="1701800" y="6451600"/>
          <p14:tracePt t="58938" x="1733550" y="6451600"/>
          <p14:tracePt t="58939" x="1771650" y="6451600"/>
          <p14:tracePt t="58956" x="1828800" y="6432550"/>
          <p14:tracePt t="58971" x="1879600" y="6407150"/>
          <p14:tracePt t="58988" x="1905000" y="6362700"/>
          <p14:tracePt t="59004" x="1930400" y="6292850"/>
          <p14:tracePt t="59021" x="1962150" y="6184900"/>
          <p14:tracePt t="59037" x="2012950" y="6013450"/>
          <p14:tracePt t="59054" x="2101850" y="5765800"/>
          <p14:tracePt t="59071" x="2184400" y="5499100"/>
          <p14:tracePt t="59087" x="2324100" y="4921250"/>
          <p14:tracePt t="59104" x="2362200" y="4648200"/>
          <p14:tracePt t="59121" x="2368550" y="4470400"/>
          <p14:tracePt t="59137" x="2368550" y="4368800"/>
          <p14:tracePt t="59154" x="2381250" y="4298950"/>
          <p14:tracePt t="59171" x="2400300" y="4241800"/>
          <p14:tracePt t="59188" x="2451100" y="4178300"/>
          <p14:tracePt t="59204" x="2508250" y="4140200"/>
          <p14:tracePt t="59221" x="2590800" y="4114800"/>
          <p14:tracePt t="59237" x="2794000" y="4114800"/>
          <p14:tracePt t="59254" x="3041650" y="4152900"/>
          <p14:tracePt t="59271" x="3225800" y="4191000"/>
          <p14:tracePt t="59287" x="3314700" y="4203700"/>
          <p14:tracePt t="59304" x="3327400" y="4210050"/>
          <p14:tracePt t="59338" x="3238500" y="4241800"/>
          <p14:tracePt t="59354" x="3041650" y="4267200"/>
          <p14:tracePt t="59371" x="2679700" y="4267200"/>
          <p14:tracePt t="59387" x="2311400" y="4279900"/>
          <p14:tracePt t="59405" x="2190750" y="4305300"/>
          <p14:tracePt t="59421" x="2165350" y="4324350"/>
          <p14:tracePt t="59437" x="2165350" y="4330700"/>
          <p14:tracePt t="59454" x="2165350" y="4356100"/>
          <p14:tracePt t="59471" x="2197100" y="4381500"/>
          <p14:tracePt t="59487" x="2266950" y="4394200"/>
          <p14:tracePt t="59489" x="2311400" y="4400550"/>
          <p14:tracePt t="59504" x="2355850" y="4400550"/>
          <p14:tracePt t="59505" x="2393950" y="4400550"/>
          <p14:tracePt t="59521" x="2520950" y="4400550"/>
          <p14:tracePt t="59537" x="2635250" y="4394200"/>
          <p14:tracePt t="59554" x="2660650" y="4387850"/>
          <p14:tracePt t="59587" x="2660650" y="4381500"/>
          <p14:tracePt t="59604" x="2628900" y="4375150"/>
          <p14:tracePt t="59621" x="2546350" y="4375150"/>
          <p14:tracePt t="59638" x="2451100" y="4375150"/>
          <p14:tracePt t="59654" x="2330450" y="4413250"/>
          <p14:tracePt t="59671" x="2190750" y="4540250"/>
          <p14:tracePt t="59688" x="2178050" y="4635500"/>
          <p14:tracePt t="59704" x="2247900" y="4737100"/>
          <p14:tracePt t="59721" x="2444750" y="4857750"/>
          <p14:tracePt t="59738" x="2711450" y="4946650"/>
          <p14:tracePt t="59754" x="2959100" y="4991100"/>
          <p14:tracePt t="59770" x="3079750" y="5010150"/>
          <p14:tracePt t="59788" x="3092450" y="5010150"/>
          <p14:tracePt t="59821" x="2895600" y="5029200"/>
          <p14:tracePt t="59837" x="2686050" y="5073650"/>
          <p14:tracePt t="59854" x="2387600" y="5168900"/>
          <p14:tracePt t="59871" x="2108200" y="5359400"/>
          <p14:tracePt t="59888" x="1943100" y="5562600"/>
          <p14:tracePt t="59908" x="1828800" y="5867400"/>
          <p14:tracePt t="59920" x="1797050" y="6070600"/>
          <p14:tracePt t="59938" x="1797050" y="6330950"/>
          <p14:tracePt t="59955" x="1828800" y="6642100"/>
          <p14:tracePt t="59971" x="1854200" y="6750050"/>
          <p14:tracePt t="59988" x="1866900" y="6781800"/>
          <p14:tracePt t="60004" x="1866900" y="6788150"/>
          <p14:tracePt t="60021" x="1866900" y="6794500"/>
          <p14:tracePt t="60037" x="1866900" y="6800850"/>
          <p14:tracePt t="60054" x="1847850" y="6813550"/>
          <p14:tracePt t="60056" x="1841500" y="6819900"/>
          <p14:tracePt t="60072" x="1822450" y="6819900"/>
          <p14:tracePt t="60087" x="1797050" y="6819900"/>
          <p14:tracePt t="60089" x="1778000" y="6819900"/>
          <p14:tracePt t="60104" x="1739900" y="6813550"/>
          <p14:tracePt t="60121" x="1670050" y="6794500"/>
          <p14:tracePt t="60138" x="1568450" y="6788150"/>
          <p14:tracePt t="60154" x="1441450" y="6781800"/>
          <p14:tracePt t="60171" x="1314450" y="6781800"/>
          <p14:tracePt t="60188" x="1174750" y="6781800"/>
          <p14:tracePt t="60204" x="1123950" y="6794500"/>
          <p14:tracePt t="60220" x="1104900" y="6800850"/>
          <p14:tracePt t="60351" x="1104900" y="6794500"/>
          <p14:tracePt t="60364" x="1104900" y="6743700"/>
          <p14:tracePt t="60372" x="1117600" y="6699250"/>
          <p14:tracePt t="60387" x="1143000" y="6610350"/>
          <p14:tracePt t="60404" x="1200150" y="6496050"/>
          <p14:tracePt t="60421" x="1270000" y="6394450"/>
          <p14:tracePt t="60437" x="1333500" y="6299200"/>
          <p14:tracePt t="60454" x="1384300" y="6248400"/>
          <p14:tracePt t="60471" x="1397000" y="6235700"/>
          <p14:tracePt t="60537" x="1416050" y="6235700"/>
          <p14:tracePt t="60546" x="1454150" y="6248400"/>
          <p14:tracePt t="60554" x="1511300" y="6261100"/>
          <p14:tracePt t="60571" x="1619250" y="6280150"/>
          <p14:tracePt t="60588" x="1809750" y="6330950"/>
          <p14:tracePt t="60604" x="1974850" y="6343650"/>
          <p14:tracePt t="60621" x="2114550" y="6343650"/>
          <p14:tracePt t="60638" x="2228850" y="6343650"/>
          <p14:tracePt t="60655" x="2298700" y="6337300"/>
          <p14:tracePt t="60671" x="2317750" y="6337300"/>
          <p14:tracePt t="60720" x="2317750" y="6350000"/>
          <p14:tracePt t="60728" x="2317750" y="6356350"/>
          <p14:tracePt t="60738" x="2311400" y="6362700"/>
          <p14:tracePt t="60754" x="2305050" y="6381750"/>
          <p14:tracePt t="60770" x="2298700" y="6400800"/>
          <p14:tracePt t="60788" x="2298700" y="6426200"/>
          <p14:tracePt t="60804" x="2298700" y="6445250"/>
          <p14:tracePt t="60821" x="2298700" y="6470650"/>
          <p14:tracePt t="60838" x="2305050" y="6496050"/>
          <p14:tracePt t="60854" x="2317750" y="6508750"/>
          <p14:tracePt t="60871" x="2330450" y="6515100"/>
          <p14:tracePt t="60887" x="2336800" y="6521450"/>
          <p14:tracePt t="60938" x="2336800" y="6527800"/>
          <p14:tracePt t="60985" x="2336800" y="6534150"/>
          <p14:tracePt t="61072" x="2330450" y="6534150"/>
          <p14:tracePt t="61080" x="2317750" y="6540500"/>
          <p14:tracePt t="61088" x="2305050" y="6540500"/>
          <p14:tracePt t="61104" x="2266950" y="6553200"/>
          <p14:tracePt t="61120" x="2228850" y="6559550"/>
          <p14:tracePt t="61138" x="2184400" y="6565900"/>
          <p14:tracePt t="61154" x="2152650" y="6565900"/>
          <p14:tracePt t="61171" x="2133600" y="6559550"/>
          <p14:tracePt t="61188" x="2120900" y="6553200"/>
          <p14:tracePt t="61204" x="2101850" y="6534150"/>
          <p14:tracePt t="61221" x="2076450" y="6521450"/>
          <p14:tracePt t="61222" x="2063750" y="6508750"/>
          <p14:tracePt t="61237" x="2038350" y="6489700"/>
          <p14:tracePt t="61254" x="2025650" y="6477000"/>
          <p14:tracePt t="61271" x="2012950" y="6470650"/>
          <p14:tracePt t="61304" x="2000250" y="6457950"/>
          <p14:tracePt t="61321" x="1987550" y="6451600"/>
          <p14:tracePt t="61337" x="1981200" y="6445250"/>
          <p14:tracePt t="61354" x="1974850" y="6438900"/>
          <p14:tracePt t="61372" x="1968500" y="6438900"/>
          <p14:tracePt t="61387" x="1968500" y="6432550"/>
          <p14:tracePt t="61477" x="1968500" y="6426200"/>
          <p14:tracePt t="61485" x="1962150" y="6413500"/>
          <p14:tracePt t="61494" x="1955800" y="6400800"/>
          <p14:tracePt t="61504" x="1955800" y="6394450"/>
          <p14:tracePt t="61504" x="1955800" y="6381750"/>
          <p14:tracePt t="61521" x="1955800" y="6375400"/>
          <p14:tracePt t="61537" x="1962150" y="6280150"/>
          <p14:tracePt t="61554" x="2000250" y="6197600"/>
          <p14:tracePt t="61571" x="2063750" y="6108700"/>
          <p14:tracePt t="61588" x="2133600" y="6007100"/>
          <p14:tracePt t="61604" x="2184400" y="5937250"/>
          <p14:tracePt t="61621" x="2247900" y="5880100"/>
          <p14:tracePt t="61638" x="2305050" y="5848350"/>
          <p14:tracePt t="61655" x="2336800" y="5835650"/>
          <p14:tracePt t="61656" x="2343150" y="5835650"/>
          <p14:tracePt t="61671" x="2355850" y="5829300"/>
          <p14:tracePt t="61688" x="2362200" y="5822950"/>
          <p14:tracePt t="61704" x="2374900" y="5822950"/>
          <p14:tracePt t="61721" x="2381250" y="5816600"/>
          <p14:tracePt t="61738" x="2406650" y="5816600"/>
          <p14:tracePt t="61754" x="2438400" y="5797550"/>
          <p14:tracePt t="61771" x="2457450" y="5778500"/>
          <p14:tracePt t="61787" x="2476500" y="5753100"/>
          <p14:tracePt t="61804" x="2489200" y="5708650"/>
          <p14:tracePt t="61820" x="2495550" y="5638800"/>
          <p14:tracePt t="61837" x="2501900" y="5568950"/>
          <p14:tracePt t="61854" x="2501900" y="5486400"/>
          <p14:tracePt t="61871" x="2501900" y="5391150"/>
          <p14:tracePt t="61888" x="2501900" y="5289550"/>
          <p14:tracePt t="61905" x="2501900" y="5175250"/>
          <p14:tracePt t="61921" x="2495550" y="5073650"/>
          <p14:tracePt t="61938" x="2495550" y="4978400"/>
          <p14:tracePt t="61939" x="2495550" y="4927600"/>
          <p14:tracePt t="61955" x="2495550" y="4851400"/>
          <p14:tracePt t="61971" x="2495550" y="4775200"/>
          <p14:tracePt t="61988" x="2489200" y="4724400"/>
          <p14:tracePt t="62004" x="2476500" y="4679950"/>
          <p14:tracePt t="62021" x="2476500" y="4673600"/>
          <p14:tracePt t="62037" x="2470150" y="4667250"/>
          <p14:tracePt t="62071" x="2419350" y="4667250"/>
          <p14:tracePt t="62087" x="2235200" y="4724400"/>
          <p14:tracePt t="62104" x="1606550" y="5016500"/>
          <p14:tracePt t="62121" x="1162050" y="5314950"/>
          <p14:tracePt t="62137" x="800100" y="5664200"/>
          <p14:tracePt t="62154" x="692150" y="5981700"/>
          <p14:tracePt t="62171" x="736600" y="6229350"/>
          <p14:tracePt t="62187" x="990600" y="6534150"/>
          <p14:tracePt t="62204" x="1308100" y="6718300"/>
          <p14:tracePt t="62221" x="1701800" y="6819900"/>
          <p14:tracePt t="62238" x="2044700" y="6788150"/>
          <p14:tracePt t="62254" x="2146300" y="6705600"/>
          <p14:tracePt t="62271" x="2178050" y="6584950"/>
          <p14:tracePt t="62287" x="2159000" y="6419850"/>
          <p14:tracePt t="62304" x="2070100" y="6146800"/>
          <p14:tracePt t="62320" x="1835150" y="5695950"/>
          <p14:tracePt t="62337" x="1562100" y="5327650"/>
          <p14:tracePt t="62353" x="1479550" y="5270500"/>
          <p14:tracePt t="62370" x="1441450" y="5270500"/>
          <p14:tracePt t="62387" x="1390650" y="5416550"/>
          <p14:tracePt t="62404" x="1352550" y="5607050"/>
          <p14:tracePt t="62420" x="1339850" y="5829300"/>
          <p14:tracePt t="62437" x="1339850" y="5969000"/>
          <p14:tracePt t="62454" x="1346200" y="6032500"/>
          <p14:tracePt t="62471" x="1358900" y="6064250"/>
          <p14:tracePt t="62488" x="1358900" y="6070600"/>
          <p14:tracePt t="62561" x="1352550" y="6070600"/>
          <p14:tracePt t="62569" x="1339850" y="6070600"/>
          <p14:tracePt t="62578" x="1333500" y="6076950"/>
          <p14:tracePt t="62587" x="1320800" y="6083300"/>
          <p14:tracePt t="62604" x="1282700" y="6121400"/>
          <p14:tracePt t="62621" x="1225550" y="6191250"/>
          <p14:tracePt t="62637" x="1174750" y="6267450"/>
          <p14:tracePt t="62654" x="1149350" y="6337300"/>
          <p14:tracePt t="62670" x="1143000" y="6369050"/>
          <p14:tracePt t="62760" x="1143000" y="6375400"/>
          <p14:tracePt t="62769" x="1143000" y="6381750"/>
          <p14:tracePt t="62778" x="1143000" y="6388100"/>
          <p14:tracePt t="62786" x="1143000" y="6394450"/>
          <p14:tracePt t="62804" x="1149350" y="6400800"/>
          <p14:tracePt t="62820" x="1155700" y="6407150"/>
          <p14:tracePt t="62837" x="1162050" y="6407150"/>
          <p14:tracePt t="62900" x="1168400" y="6394450"/>
          <p14:tracePt t="62909" x="1174750" y="6388100"/>
          <p14:tracePt t="62921" x="1174750" y="6381750"/>
          <p14:tracePt t="62938" x="1187450" y="6362700"/>
          <p14:tracePt t="62954" x="1193800" y="6337300"/>
          <p14:tracePt t="62971" x="1212850" y="6292850"/>
          <p14:tracePt t="62988" x="1238250" y="6267450"/>
          <p14:tracePt t="63004" x="1263650" y="6223000"/>
          <p14:tracePt t="63021" x="1289050" y="6178550"/>
          <p14:tracePt t="63037" x="1308100" y="6121400"/>
          <p14:tracePt t="63054" x="1333500" y="6057900"/>
          <p14:tracePt t="63071" x="1365250" y="5969000"/>
          <p14:tracePt t="63087" x="1397000" y="5835650"/>
          <p14:tracePt t="63104" x="1428750" y="5702300"/>
          <p14:tracePt t="63121" x="1479550" y="5416550"/>
          <p14:tracePt t="63138" x="1511300" y="5251450"/>
          <p14:tracePt t="63155" x="1524000" y="5099050"/>
          <p14:tracePt t="63171" x="1536700" y="4946650"/>
          <p14:tracePt t="63188" x="1536700" y="4832350"/>
          <p14:tracePt t="63204" x="1536700" y="4730750"/>
          <p14:tracePt t="63206" x="1536700" y="4705350"/>
          <p14:tracePt t="63221" x="1536700" y="4692650"/>
          <p14:tracePt t="63222" x="1536700" y="4686300"/>
          <p14:tracePt t="63254" x="1536700" y="4679950"/>
          <p14:tracePt t="63271" x="1536700" y="4673600"/>
          <p14:tracePt t="63287" x="1536700" y="4660900"/>
          <p14:tracePt t="63304" x="1536700" y="4654550"/>
          <p14:tracePt t="63321" x="1536700" y="4635500"/>
          <p14:tracePt t="63337" x="1536700" y="4622800"/>
          <p14:tracePt t="63354" x="1536700" y="4610100"/>
          <p14:tracePt t="63420" x="1536700" y="4648200"/>
          <p14:tracePt t="63427" x="1536700" y="4699000"/>
          <p14:tracePt t="63437" x="1536700" y="4775200"/>
          <p14:tracePt t="63454" x="1536700" y="4902200"/>
          <p14:tracePt t="63471" x="1530350" y="5099050"/>
          <p14:tracePt t="63488" x="1530350" y="5283200"/>
          <p14:tracePt t="63504" x="1530350" y="5473700"/>
          <p14:tracePt t="63505" x="1530350" y="5530850"/>
          <p14:tracePt t="63521" x="1530350" y="5588000"/>
          <p14:tracePt t="63522" x="1530350" y="5664200"/>
          <p14:tracePt t="63537" x="1530350" y="5759450"/>
          <p14:tracePt t="63554" x="1530350" y="5892800"/>
          <p14:tracePt t="63571" x="1530350" y="6032500"/>
          <p14:tracePt t="63587" x="1530350" y="6165850"/>
          <p14:tracePt t="63604" x="1530350" y="6248400"/>
          <p14:tracePt t="63621" x="1530350" y="6273800"/>
          <p14:tracePt t="63672" x="1530350" y="6280150"/>
          <p14:tracePt t="63761" x="1543050" y="6261100"/>
          <p14:tracePt t="63769" x="1549400" y="6197600"/>
          <p14:tracePt t="63779" x="1555750" y="6146800"/>
          <p14:tracePt t="63787" x="1555750" y="6051550"/>
          <p14:tracePt t="63804" x="1555750" y="5905500"/>
          <p14:tracePt t="63821" x="1555750" y="5638800"/>
          <p14:tracePt t="63838" x="1562100" y="5461000"/>
          <p14:tracePt t="63854" x="1568450" y="5276850"/>
          <p14:tracePt t="63871" x="1568450" y="5130800"/>
          <p14:tracePt t="63888" x="1568450" y="5029200"/>
          <p14:tracePt t="63904" x="1568450" y="4940300"/>
          <p14:tracePt t="63921" x="1555750" y="4876800"/>
          <p14:tracePt t="63937" x="1555750" y="4870450"/>
          <p14:tracePt t="64073" x="1555750" y="4864100"/>
          <p14:tracePt t="64085" x="1549400" y="4857750"/>
          <p14:tracePt t="64094" x="1543050" y="4845050"/>
          <p14:tracePt t="64103" x="1524000" y="4794250"/>
          <p14:tracePt t="64121" x="1511300" y="4756150"/>
          <p14:tracePt t="64137" x="1498600" y="4724400"/>
          <p14:tracePt t="64154" x="1492250" y="4718050"/>
          <p14:tracePt t="64229" x="1492250" y="4724400"/>
          <p14:tracePt t="64239" x="1492250" y="4756150"/>
          <p14:tracePt t="64254" x="1492250" y="4838700"/>
          <p14:tracePt t="64271" x="1492250" y="4953000"/>
          <p14:tracePt t="64287" x="1492250" y="5041900"/>
          <p14:tracePt t="64304" x="1492250" y="5168900"/>
          <p14:tracePt t="64321" x="1498600" y="5283200"/>
          <p14:tracePt t="64337" x="1511300" y="5410200"/>
          <p14:tracePt t="64354" x="1524000" y="5537200"/>
          <p14:tracePt t="64371" x="1530350" y="5626100"/>
          <p14:tracePt t="64372" x="1536700" y="5676900"/>
          <p14:tracePt t="64388" x="1536700" y="5715000"/>
          <p14:tracePt t="64404" x="1543050" y="5867400"/>
          <p14:tracePt t="64421" x="1549400" y="5962650"/>
          <p14:tracePt t="64438" x="1549400" y="6064250"/>
          <p14:tracePt t="64454" x="1549400" y="6146800"/>
          <p14:tracePt t="64471" x="1549400" y="6223000"/>
          <p14:tracePt t="64488" x="1549400" y="6286500"/>
          <p14:tracePt t="64504" x="1549400" y="6324600"/>
          <p14:tracePt t="64505" x="1549400" y="6337300"/>
          <p14:tracePt t="64521" x="1549400" y="6356350"/>
          <p14:tracePt t="64523" x="1549400" y="6362700"/>
          <p14:tracePt t="64537" x="1543050" y="6375400"/>
          <p14:tracePt t="64600" x="1536700" y="6375400"/>
          <p14:tracePt t="64609" x="1524000" y="6388100"/>
          <p14:tracePt t="64621" x="1511300" y="6394450"/>
          <p14:tracePt t="64638" x="1479550" y="6407150"/>
          <p14:tracePt t="64654" x="1447800" y="6419850"/>
          <p14:tracePt t="64671" x="1409700" y="6432550"/>
          <p14:tracePt t="64687" x="1397000" y="6432550"/>
          <p14:tracePt t="64704" x="1377950" y="6432550"/>
          <p14:tracePt t="64721" x="1358900" y="6432550"/>
          <p14:tracePt t="64737" x="1346200" y="6432550"/>
          <p14:tracePt t="64754" x="1339850" y="6432550"/>
          <p14:tracePt t="64771" x="1327150" y="6432550"/>
          <p14:tracePt t="64774" x="1314450" y="6419850"/>
          <p14:tracePt t="64788" x="1308100" y="6407150"/>
          <p14:tracePt t="64804" x="1301750" y="6394450"/>
          <p14:tracePt t="64821" x="1289050" y="6381750"/>
          <p14:tracePt t="64951" x="1295400" y="6381750"/>
          <p14:tracePt t="64962" x="1301750" y="6381750"/>
          <p14:tracePt t="64970" x="1320800" y="6375400"/>
          <p14:tracePt t="64988" x="1333500" y="6356350"/>
          <p14:tracePt t="65004" x="1358900" y="6330950"/>
          <p14:tracePt t="65021" x="1384300" y="6305550"/>
          <p14:tracePt t="65038" x="1409700" y="6254750"/>
          <p14:tracePt t="65054" x="1428750" y="6223000"/>
          <p14:tracePt t="65071" x="1454150" y="6172200"/>
          <p14:tracePt t="65088" x="1473200" y="6102350"/>
          <p14:tracePt t="65104" x="1492250" y="5943600"/>
          <p14:tracePt t="65120" x="1492250" y="5746750"/>
          <p14:tracePt t="65138" x="1492250" y="5594350"/>
          <p14:tracePt t="65154" x="1492250" y="5435600"/>
          <p14:tracePt t="65171" x="1492250" y="5251450"/>
          <p14:tracePt t="65188" x="1473200" y="5086350"/>
          <p14:tracePt t="65204" x="1466850" y="4933950"/>
          <p14:tracePt t="65221" x="1460500" y="4813300"/>
          <p14:tracePt t="65239" x="1460500" y="4718050"/>
          <p14:tracePt t="65254" x="1460500" y="4673600"/>
          <p14:tracePt t="65271" x="1460500" y="4641850"/>
          <p14:tracePt t="65396" x="1460500" y="4660900"/>
          <p14:tracePt t="65406" x="1460500" y="4686300"/>
          <p14:tracePt t="65421" x="1460500" y="4787900"/>
          <p14:tracePt t="65437" x="1473200" y="4914900"/>
          <p14:tracePt t="65454" x="1530350" y="5149850"/>
          <p14:tracePt t="65471" x="1574800" y="5365750"/>
          <p14:tracePt t="65488" x="1587500" y="5461000"/>
          <p14:tracePt t="65504" x="1625600" y="5645150"/>
          <p14:tracePt t="65505" x="1644650" y="5721350"/>
          <p14:tracePt t="65521" x="1657350" y="5810250"/>
          <p14:tracePt t="65524" x="1670050" y="5867400"/>
          <p14:tracePt t="65537" x="1689100" y="5949950"/>
          <p14:tracePt t="65554" x="1714500" y="6032500"/>
          <p14:tracePt t="65571" x="1727200" y="6070600"/>
          <p14:tracePt t="65587" x="1733550" y="6083300"/>
          <p14:tracePt t="65830" x="1733550" y="6096000"/>
          <p14:tracePt t="65839" x="1739900" y="6096000"/>
          <p14:tracePt t="65854" x="1752600" y="6108700"/>
          <p14:tracePt t="65871" x="1771650" y="6134100"/>
          <p14:tracePt t="65887" x="1803400" y="6146800"/>
          <p14:tracePt t="65905" x="1892300" y="6178550"/>
          <p14:tracePt t="65921" x="2044700" y="6210300"/>
          <p14:tracePt t="65938" x="2190750" y="6229350"/>
          <p14:tracePt t="65954" x="2330450" y="6242050"/>
          <p14:tracePt t="65955" x="2374900" y="6248400"/>
          <p14:tracePt t="65971" x="2520950" y="6248400"/>
          <p14:tracePt t="65988" x="2635250" y="6248400"/>
          <p14:tracePt t="66004" x="2755900" y="6254750"/>
          <p14:tracePt t="66021" x="2870200" y="6261100"/>
          <p14:tracePt t="66037" x="2971800" y="6261100"/>
          <p14:tracePt t="66054" x="3048000" y="6261100"/>
          <p14:tracePt t="66071" x="3086100" y="6261100"/>
          <p14:tracePt t="66088" x="3117850" y="6261100"/>
          <p14:tracePt t="66104" x="3124200" y="6261100"/>
          <p14:tracePt t="66224" x="3136900" y="6261100"/>
          <p14:tracePt t="66239" x="3143250" y="6261100"/>
          <p14:tracePt t="66254" x="3181350" y="6261100"/>
          <p14:tracePt t="66271" x="3219450" y="6261100"/>
          <p14:tracePt t="66288" x="3263900" y="6261100"/>
          <p14:tracePt t="66304" x="3314700" y="6261100"/>
          <p14:tracePt t="66321" x="3352800" y="6261100"/>
          <p14:tracePt t="66337" x="3384550" y="6261100"/>
          <p14:tracePt t="66354" x="3416300" y="6267450"/>
          <p14:tracePt t="66371" x="3435350" y="6267450"/>
          <p14:tracePt t="66387" x="3454400" y="6267450"/>
          <p14:tracePt t="66405" x="3467100" y="6267450"/>
          <p14:tracePt t="66437" x="3486150" y="6267450"/>
          <p14:tracePt t="66454" x="3498850" y="6267450"/>
          <p14:tracePt t="66471" x="3524250" y="6267450"/>
          <p14:tracePt t="66488" x="3568700" y="6273800"/>
          <p14:tracePt t="66504" x="3625850" y="6292850"/>
          <p14:tracePt t="66521" x="3683000" y="6299200"/>
          <p14:tracePt t="66523" x="3771900" y="6305550"/>
          <p14:tracePt t="66537" x="3879850" y="6305550"/>
          <p14:tracePt t="66554" x="4083050" y="6311900"/>
          <p14:tracePt t="66571" x="4267200" y="6311900"/>
          <p14:tracePt t="66588" x="4508500" y="6311900"/>
          <p14:tracePt t="66604" x="4756150" y="6324600"/>
          <p14:tracePt t="66621" x="4921250" y="6324600"/>
          <p14:tracePt t="66637" x="5048250" y="6324600"/>
          <p14:tracePt t="66654" x="5130800" y="6324600"/>
          <p14:tracePt t="66671" x="5137150" y="6324600"/>
          <p14:tracePt t="66687" x="5137150" y="6330950"/>
          <p14:tracePt t="66704" x="5099050" y="6330950"/>
          <p14:tracePt t="66720" x="5016500" y="6324600"/>
          <p14:tracePt t="66738" x="4902200" y="6324600"/>
          <p14:tracePt t="66754" x="4775200" y="6324600"/>
          <p14:tracePt t="66770" x="4711700" y="6324600"/>
          <p14:tracePt t="66787" x="4692650" y="6324600"/>
          <p14:tracePt t="66820" x="4686300" y="6324600"/>
          <p14:tracePt t="67136" x="4673600" y="6324600"/>
          <p14:tracePt t="67146" x="4654550" y="6324600"/>
          <p14:tracePt t="67155" x="4622800" y="6324600"/>
          <p14:tracePt t="67171" x="4559300" y="6343650"/>
          <p14:tracePt t="67188" x="4502150" y="6343650"/>
          <p14:tracePt t="67204" x="4356100" y="6337300"/>
          <p14:tracePt t="67221" x="4057650" y="6337300"/>
          <p14:tracePt t="67237" x="3486150" y="6337300"/>
          <p14:tracePt t="67254" x="3136900" y="6330950"/>
          <p14:tracePt t="67271" x="2857500" y="6330950"/>
          <p14:tracePt t="67288" x="2667000" y="6324600"/>
          <p14:tracePt t="67304" x="2565400" y="6305550"/>
          <p14:tracePt t="67321" x="2514600" y="6305550"/>
          <p14:tracePt t="67337" x="2482850" y="6299200"/>
          <p14:tracePt t="67354" x="2470150" y="6286500"/>
          <p14:tracePt t="67371" x="2457450" y="6286500"/>
          <p14:tracePt t="67372" x="2451100" y="6286500"/>
          <p14:tracePt t="67387" x="2419350" y="6286500"/>
          <p14:tracePt t="67404" x="2343150" y="6286500"/>
          <p14:tracePt t="67421" x="2247900" y="6286500"/>
          <p14:tracePt t="67438" x="2057400" y="6299200"/>
          <p14:tracePt t="67454" x="1860550" y="6318250"/>
          <p14:tracePt t="67471" x="1663700" y="6337300"/>
          <p14:tracePt t="67488" x="1562100" y="6337300"/>
          <p14:tracePt t="67504" x="1517650" y="6337300"/>
          <p14:tracePt t="67505" x="1504950" y="6337300"/>
          <p14:tracePt t="67521" x="1492250" y="6337300"/>
          <p14:tracePt t="67522" x="1479550" y="6337300"/>
          <p14:tracePt t="67537" x="1473200" y="6337300"/>
          <p14:tracePt t="67554" x="1460500" y="6337300"/>
          <p14:tracePt t="67571" x="1441450" y="6324600"/>
          <p14:tracePt t="67623" x="1441450" y="6318250"/>
          <p14:tracePt t="67639" x="1435100" y="6318250"/>
          <p14:tracePt t="67654" x="1428750" y="6311900"/>
          <p14:tracePt t="67671" x="1409700" y="6311900"/>
          <p14:tracePt t="67672" x="1397000" y="6311900"/>
          <p14:tracePt t="67687" x="1390650" y="6311900"/>
          <p14:tracePt t="67743" x="1384300" y="6311900"/>
          <p14:tracePt t="67752" x="1384300" y="6305550"/>
          <p14:tracePt t="67772" x="1371600" y="6305550"/>
          <p14:tracePt t="67788" x="1358900" y="6299200"/>
          <p14:tracePt t="67804" x="1352550" y="6299200"/>
          <p14:tracePt t="67821" x="1352550" y="6292850"/>
          <p14:tracePt t="67837" x="1346200" y="6292850"/>
          <p14:tracePt t="67854" x="1333500" y="6292850"/>
          <p14:tracePt t="67871" x="1320800" y="6292850"/>
          <p14:tracePt t="67888" x="1263650" y="6305550"/>
          <p14:tracePt t="67905" x="1238250" y="6305550"/>
          <p14:tracePt t="68011" x="1225550" y="6305550"/>
          <p14:tracePt t="68096" x="1219200" y="6305550"/>
          <p14:tracePt t="68106" x="1200150" y="6305550"/>
          <p14:tracePt t="68121" x="1187450" y="6305550"/>
          <p14:tracePt t="68138" x="1181100" y="6305550"/>
          <p14:tracePt t="68154" x="1174750" y="6299200"/>
          <p14:tracePt t="68188" x="1174750" y="6292850"/>
          <p14:tracePt t="68204" x="1168400" y="6292850"/>
          <p14:tracePt t="68221" x="1168400" y="6286500"/>
          <p14:tracePt t="68319" x="1181100" y="6286500"/>
          <p14:tracePt t="68329" x="1206500" y="6286500"/>
          <p14:tracePt t="68337" x="1219200" y="6286500"/>
          <p14:tracePt t="68354" x="1263650" y="6286500"/>
          <p14:tracePt t="68371" x="1308100" y="6286500"/>
          <p14:tracePt t="68375" x="1333500" y="6286500"/>
          <p14:tracePt t="68388" x="1346200" y="6286500"/>
          <p14:tracePt t="68404" x="1365250" y="6286500"/>
          <p14:tracePt t="68501" x="1371600" y="6286500"/>
          <p14:tracePt t="68510" x="1377950" y="6286500"/>
          <p14:tracePt t="68521" x="1397000" y="6286500"/>
          <p14:tracePt t="68537" x="1454150" y="6286500"/>
          <p14:tracePt t="68554" x="1498600" y="6273800"/>
          <p14:tracePt t="68571" x="1543050" y="6267450"/>
          <p14:tracePt t="68587" x="1606550" y="6261100"/>
          <p14:tracePt t="68604" x="1631950" y="6254750"/>
          <p14:tracePt t="68621" x="1670050" y="6248400"/>
          <p14:tracePt t="68637" x="1708150" y="6242050"/>
          <p14:tracePt t="68654" x="1739900" y="6242050"/>
          <p14:tracePt t="68671" x="1771650" y="6242050"/>
          <p14:tracePt t="68687" x="1778000" y="6242050"/>
          <p14:tracePt t="68760" x="1784350" y="6242050"/>
          <p14:tracePt t="68774" x="1790700" y="6242050"/>
          <p14:tracePt t="68797" x="1797050" y="6242050"/>
          <p14:tracePt t="68822" x="1809750" y="6242050"/>
          <p14:tracePt t="68837" x="1822450" y="6242050"/>
          <p14:tracePt t="68854" x="1841500" y="6242050"/>
          <p14:tracePt t="68871" x="1854200" y="6242050"/>
          <p14:tracePt t="68887" x="1860550" y="6242050"/>
          <p14:tracePt t="68904" x="1866900" y="6242050"/>
          <p14:tracePt t="68947" x="1873250" y="6242050"/>
          <p14:tracePt t="68956" x="1879600" y="6242050"/>
          <p14:tracePt t="68971" x="1892300" y="6235700"/>
          <p14:tracePt t="68988" x="1898650" y="6235700"/>
          <p14:tracePt t="69004" x="1911350" y="6235700"/>
          <p14:tracePt t="69021" x="1917700" y="6235700"/>
          <p14:tracePt t="69037" x="1924050" y="6235700"/>
          <p14:tracePt t="69054" x="1930400" y="6235700"/>
          <p14:tracePt t="69071" x="1930400" y="6229350"/>
          <p14:tracePt t="69087" x="1943100" y="6229350"/>
          <p14:tracePt t="69104" x="1962150" y="6229350"/>
          <p14:tracePt t="69121" x="2006600" y="6229350"/>
          <p14:tracePt t="69137" x="2038350" y="6229350"/>
          <p14:tracePt t="69154" x="2057400" y="6229350"/>
          <p14:tracePt t="69171" x="2089150" y="6229350"/>
          <p14:tracePt t="69188" x="2114550" y="6229350"/>
          <p14:tracePt t="69204" x="2127250" y="6229350"/>
          <p14:tracePt t="69221" x="2146300" y="6229350"/>
          <p14:tracePt t="69238" x="2159000" y="6229350"/>
          <p14:tracePt t="69239" x="2165350" y="6229350"/>
          <p14:tracePt t="69255" x="2178050" y="6229350"/>
          <p14:tracePt t="69271" x="2184400" y="6229350"/>
          <p14:tracePt t="69287" x="2197100" y="6229350"/>
          <p14:tracePt t="69304" x="2203450" y="6229350"/>
          <p14:tracePt t="69321" x="2228850" y="6229350"/>
          <p14:tracePt t="69337" x="2235200" y="6229350"/>
          <p14:tracePt t="69354" x="2241550" y="6229350"/>
          <p14:tracePt t="69371" x="2247900" y="6229350"/>
          <p14:tracePt t="69387" x="2266950" y="6229350"/>
          <p14:tracePt t="69404" x="2286000" y="6229350"/>
          <p14:tracePt t="69420" x="2317750" y="6229350"/>
          <p14:tracePt t="69438" x="2336800" y="6229350"/>
          <p14:tracePt t="69454" x="2387600" y="6229350"/>
          <p14:tracePt t="69471" x="2406650" y="6229350"/>
          <p14:tracePt t="69488" x="2432050" y="6229350"/>
          <p14:tracePt t="69504" x="2463800" y="6229350"/>
          <p14:tracePt t="69521" x="2482850" y="6229350"/>
          <p14:tracePt t="69537" x="2527300" y="6229350"/>
          <p14:tracePt t="69554" x="2546350" y="6229350"/>
          <p14:tracePt t="69571" x="2552700" y="6229350"/>
          <p14:tracePt t="69588" x="2559050" y="6229350"/>
          <p14:tracePt t="69604" x="2565400" y="6229350"/>
          <p14:tracePt t="69621" x="2571750" y="6229350"/>
          <p14:tracePt t="69638" x="2584450" y="6229350"/>
          <p14:tracePt t="69640" x="2590800" y="6229350"/>
          <p14:tracePt t="69654" x="2597150" y="6223000"/>
          <p14:tracePt t="69656" x="2609850" y="6223000"/>
          <p14:tracePt t="69687" x="2622550" y="6223000"/>
          <p14:tracePt t="69704" x="2635250" y="6223000"/>
          <p14:tracePt t="69721" x="2647950" y="6223000"/>
          <p14:tracePt t="69737" x="2673350" y="6223000"/>
          <p14:tracePt t="69755" x="2705100" y="6223000"/>
          <p14:tracePt t="69771" x="2724150" y="6223000"/>
          <p14:tracePt t="69787" x="2743200" y="6223000"/>
          <p14:tracePt t="69804" x="2762250" y="6223000"/>
          <p14:tracePt t="69821" x="2800350" y="6223000"/>
          <p14:tracePt t="69837" x="2832100" y="6223000"/>
          <p14:tracePt t="69854" x="2889250" y="6223000"/>
          <p14:tracePt t="69871" x="2933700" y="6223000"/>
          <p14:tracePt t="69888" x="2959100" y="6223000"/>
          <p14:tracePt t="69905" x="2990850" y="6223000"/>
          <p14:tracePt t="69921" x="3028950" y="6216650"/>
          <p14:tracePt t="69937" x="3060700" y="6216650"/>
          <p14:tracePt t="69954" x="3092450" y="6216650"/>
          <p14:tracePt t="69971" x="3149600" y="6210300"/>
          <p14:tracePt t="69988" x="3194050" y="6210300"/>
          <p14:tracePt t="70004" x="3238500" y="6203950"/>
          <p14:tracePt t="70021" x="3282950" y="6203950"/>
          <p14:tracePt t="70037" x="3321050" y="6197600"/>
          <p14:tracePt t="70054" x="3346450" y="6197600"/>
          <p14:tracePt t="70071" x="3384550" y="6197600"/>
          <p14:tracePt t="70088" x="3409950" y="6197600"/>
          <p14:tracePt t="70104" x="3454400" y="6197600"/>
          <p14:tracePt t="70121" x="3536950" y="6191250"/>
          <p14:tracePt t="70138" x="3581400" y="6178550"/>
          <p14:tracePt t="70154" x="3625850" y="6178550"/>
          <p14:tracePt t="70171" x="3670300" y="6178550"/>
          <p14:tracePt t="70188" x="3714750" y="6178550"/>
          <p14:tracePt t="70204" x="3759200" y="6178550"/>
          <p14:tracePt t="70207" x="3797300" y="6178550"/>
          <p14:tracePt t="70220" x="3835400" y="6178550"/>
          <p14:tracePt t="70238" x="3905250" y="6178550"/>
          <p14:tracePt t="70254" x="3956050" y="6178550"/>
          <p14:tracePt t="70270" x="4025900" y="6178550"/>
          <p14:tracePt t="70287" x="4070350" y="6178550"/>
          <p14:tracePt t="70304" x="4133850" y="6178550"/>
          <p14:tracePt t="70321" x="4203700" y="6178550"/>
          <p14:tracePt t="70338" x="4286250" y="6178550"/>
          <p14:tracePt t="70354" x="4375150" y="6178550"/>
          <p14:tracePt t="70371" x="4483100" y="6178550"/>
          <p14:tracePt t="70374" x="4540250" y="6178550"/>
          <p14:tracePt t="70387" x="4591050" y="6178550"/>
          <p14:tracePt t="70405" x="4762500" y="6178550"/>
          <p14:tracePt t="70421" x="4838700" y="6178550"/>
          <p14:tracePt t="70437" x="4914900" y="6178550"/>
          <p14:tracePt t="70454" x="4997450" y="6178550"/>
          <p14:tracePt t="70471" x="5060950" y="6178550"/>
          <p14:tracePt t="70488" x="5149850" y="6178550"/>
          <p14:tracePt t="70504" x="5200650" y="6178550"/>
          <p14:tracePt t="70521" x="5264150" y="6178550"/>
          <p14:tracePt t="70538" x="5289550" y="6178550"/>
          <p14:tracePt t="70571" x="5295900" y="6178550"/>
          <p14:tracePt t="70604" x="5314950" y="6178550"/>
          <p14:tracePt t="70608" x="5327650" y="6178550"/>
          <p14:tracePt t="70621" x="5346700" y="6178550"/>
          <p14:tracePt t="70623" x="5353050" y="6178550"/>
          <p14:tracePt t="70637" x="5372100" y="6178550"/>
          <p14:tracePt t="70642" x="5384800" y="6178550"/>
          <p14:tracePt t="70654" x="5403850" y="6184900"/>
          <p14:tracePt t="70671" x="5435600" y="6191250"/>
          <p14:tracePt t="70687" x="5473700" y="6191250"/>
          <p14:tracePt t="70704" x="5499100" y="6191250"/>
          <p14:tracePt t="70721" x="5505450" y="6191250"/>
          <p14:tracePt t="71159" x="5505450" y="6197600"/>
          <p14:tracePt t="71208" x="5505450" y="6203950"/>
          <p14:tracePt t="71309" x="5499100" y="6203950"/>
          <p14:tracePt t="71317" x="5492750" y="6216650"/>
          <p14:tracePt t="71326" x="5480050" y="6216650"/>
          <p14:tracePt t="71337" x="5461000" y="6216650"/>
          <p14:tracePt t="71354" x="5391150" y="6229350"/>
          <p14:tracePt t="71371" x="5270500" y="6242050"/>
          <p14:tracePt t="71372" x="5194300" y="6242050"/>
          <p14:tracePt t="71387" x="4984750" y="6242050"/>
          <p14:tracePt t="71404" x="4641850" y="6242050"/>
          <p14:tracePt t="71420" x="4324350" y="6242050"/>
          <p14:tracePt t="71437" x="4152900" y="6248400"/>
          <p14:tracePt t="71454" x="3987800" y="6261100"/>
          <p14:tracePt t="71471" x="3835400" y="6267450"/>
          <p14:tracePt t="71488" x="3651250" y="6273800"/>
          <p14:tracePt t="71504" x="3498850" y="6280150"/>
          <p14:tracePt t="71507" x="3409950" y="6280150"/>
          <p14:tracePt t="71521" x="3346450" y="6286500"/>
          <p14:tracePt t="71537" x="3194050" y="6292850"/>
          <p14:tracePt t="71554" x="3136900" y="6292850"/>
          <p14:tracePt t="71571" x="3060700" y="6299200"/>
          <p14:tracePt t="71588" x="3003550" y="6305550"/>
          <p14:tracePt t="71604" x="2901950" y="6305550"/>
          <p14:tracePt t="71621" x="2755900" y="6305550"/>
          <p14:tracePt t="71637" x="2597150" y="6311900"/>
          <p14:tracePt t="71654" x="2425700" y="6311900"/>
          <p14:tracePt t="71658" x="2362200" y="6311900"/>
          <p14:tracePt t="71671" x="2247900" y="6311900"/>
          <p14:tracePt t="71688" x="2159000" y="6311900"/>
          <p14:tracePt t="71704" x="2057400" y="6311900"/>
          <p14:tracePt t="71721" x="1949450" y="6324600"/>
          <p14:tracePt t="71737" x="1866900" y="6324600"/>
          <p14:tracePt t="71754" x="1803400" y="6324600"/>
          <p14:tracePt t="71770" x="1752600" y="6324600"/>
          <p14:tracePt t="71787" x="1720850" y="6324600"/>
          <p14:tracePt t="71804" x="1676400" y="6330950"/>
          <p14:tracePt t="71821" x="1644650" y="6330950"/>
          <p14:tracePt t="71837" x="1612900" y="6343650"/>
          <p14:tracePt t="71854" x="1574800" y="6343650"/>
          <p14:tracePt t="71871" x="1543050" y="6343650"/>
          <p14:tracePt t="71887" x="1536700" y="6343650"/>
          <p14:tracePt t="71904" x="1524000" y="6343650"/>
          <p14:tracePt t="71921" x="1517650" y="6343650"/>
          <p14:tracePt t="71937" x="1498600" y="6337300"/>
          <p14:tracePt t="71942" x="1492250" y="6330950"/>
          <p14:tracePt t="71954" x="1479550" y="6324600"/>
          <p14:tracePt t="71971" x="1454150" y="6311900"/>
          <p14:tracePt t="71988" x="1447800" y="6305550"/>
          <p14:tracePt t="72021" x="1441450" y="6299200"/>
          <p14:tracePt t="72054" x="1435100" y="6299200"/>
          <p14:tracePt t="72177" x="1435100" y="6292850"/>
          <p14:tracePt t="72193" x="1435100" y="6286500"/>
          <p14:tracePt t="72204" x="1435100" y="6280150"/>
          <p14:tracePt t="72221" x="1435100" y="6273800"/>
          <p14:tracePt t="72254" x="1435100" y="6267450"/>
          <p14:tracePt t="72381" x="1435100" y="6261100"/>
          <p14:tracePt t="72404" x="1435100" y="6254750"/>
          <p14:tracePt t="72421" x="1441450" y="6254750"/>
          <p14:tracePt t="72454" x="1460500" y="6254750"/>
          <p14:tracePt t="72471" x="1466850" y="6248400"/>
          <p14:tracePt t="72488" x="1498600" y="6242050"/>
          <p14:tracePt t="72489" x="1517650" y="6242050"/>
          <p14:tracePt t="72504" x="1536700" y="6242050"/>
          <p14:tracePt t="72521" x="1581150" y="6242050"/>
          <p14:tracePt t="72538" x="1612900" y="6242050"/>
          <p14:tracePt t="72554" x="1625600" y="6242050"/>
          <p14:tracePt t="72671" x="1625600" y="6235700"/>
          <p14:tracePt t="72829" x="1625600" y="6229350"/>
          <p14:tracePt t="72837" x="1625600" y="6223000"/>
          <p14:tracePt t="72854" x="1625600" y="6216650"/>
          <p14:tracePt t="72871" x="1619250" y="6203950"/>
          <p14:tracePt t="72888" x="1612900" y="6165850"/>
          <p14:tracePt t="72904" x="1593850" y="6076950"/>
          <p14:tracePt t="72921" x="1562100" y="5962650"/>
          <p14:tracePt t="72937" x="1511300" y="5803900"/>
          <p14:tracePt t="72939" x="1479550" y="5721350"/>
          <p14:tracePt t="72954" x="1447800" y="5626100"/>
          <p14:tracePt t="72971" x="1409700" y="5473700"/>
          <p14:tracePt t="72988" x="1409700" y="5435600"/>
          <p14:tracePt t="73003" x="1409700" y="5416550"/>
          <p14:tracePt t="73020" x="1409700" y="5384800"/>
          <p14:tracePt t="73037" x="1409700" y="5365750"/>
          <p14:tracePt t="73054" x="1409700" y="5334000"/>
          <p14:tracePt t="73071" x="1409700" y="5308600"/>
          <p14:tracePt t="73087" x="1416050" y="5270500"/>
          <p14:tracePt t="73104" x="1422400" y="5187950"/>
          <p14:tracePt t="73120" x="1422400" y="5105400"/>
          <p14:tracePt t="73137" x="1422400" y="5054600"/>
          <p14:tracePt t="73154" x="1422400" y="4991100"/>
          <p14:tracePt t="73170" x="1422400" y="4978400"/>
          <p14:tracePt t="73204" x="1422400" y="5060950"/>
          <p14:tracePt t="73221" x="1422400" y="5308600"/>
          <p14:tracePt t="73223" x="1428750" y="5537200"/>
          <p14:tracePt t="73237" x="1428750" y="5689600"/>
          <p14:tracePt t="73238" x="1435100" y="5816600"/>
          <p14:tracePt t="73254" x="1435100" y="6032500"/>
          <p14:tracePt t="73271" x="1441450" y="6153150"/>
          <p14:tracePt t="73287" x="1454150" y="6203950"/>
          <p14:tracePt t="73304" x="1460500" y="6216650"/>
          <p14:tracePt t="73337" x="1460500" y="6203950"/>
          <p14:tracePt t="73354" x="1460500" y="6140450"/>
          <p14:tracePt t="73371" x="1460500" y="5988050"/>
          <p14:tracePt t="73372" x="1460500" y="5886450"/>
          <p14:tracePt t="73387" x="1473200" y="5537200"/>
          <p14:tracePt t="73405" x="1504950" y="5111750"/>
          <p14:tracePt t="73421" x="1524000" y="4794250"/>
          <p14:tracePt t="73438" x="1530350" y="4610100"/>
          <p14:tracePt t="73454" x="1536700" y="4559300"/>
          <p14:tracePt t="73471" x="1536700" y="4552950"/>
          <p14:tracePt t="73514" x="1536700" y="4584700"/>
          <p14:tracePt t="73524" x="1536700" y="4635500"/>
          <p14:tracePt t="73537" x="1511300" y="4838700"/>
          <p14:tracePt t="73554" x="1473200" y="5035550"/>
          <p14:tracePt t="73571" x="1435100" y="5257800"/>
          <p14:tracePt t="73588" x="1397000" y="5410200"/>
          <p14:tracePt t="73605" x="1384300" y="5499100"/>
          <p14:tracePt t="73621" x="1384300" y="5524500"/>
          <p14:tracePt t="73671" x="1384300" y="5505450"/>
          <p14:tracePt t="73679" x="1384300" y="5473700"/>
          <p14:tracePt t="73687" x="1384300" y="5410200"/>
          <p14:tracePt t="73704" x="1384300" y="5302250"/>
          <p14:tracePt t="73721" x="1416050" y="5156200"/>
          <p14:tracePt t="73738" x="1435100" y="4984750"/>
          <p14:tracePt t="73754" x="1466850" y="4762500"/>
          <p14:tracePt t="73771" x="1466850" y="4667250"/>
          <p14:tracePt t="73787" x="1466850" y="4660900"/>
          <p14:tracePt t="73821" x="1466850" y="4705350"/>
          <p14:tracePt t="73837" x="1466850" y="4870450"/>
          <p14:tracePt t="73854" x="1466850" y="5080000"/>
          <p14:tracePt t="73871" x="1466850" y="5359400"/>
          <p14:tracePt t="73888" x="1466850" y="5568950"/>
          <p14:tracePt t="73904" x="1466850" y="5765800"/>
          <p14:tracePt t="73921" x="1473200" y="5918200"/>
          <p14:tracePt t="73938" x="1485900" y="6007100"/>
          <p14:tracePt t="73954" x="1498600" y="6045200"/>
          <p14:tracePt t="74003" x="1498600" y="6026150"/>
          <p14:tracePt t="74011" x="1498600" y="5981700"/>
          <p14:tracePt t="74021" x="1504950" y="5924550"/>
          <p14:tracePt t="74037" x="1524000" y="5835650"/>
          <p14:tracePt t="74054" x="1555750" y="5664200"/>
          <p14:tracePt t="74071" x="1600200" y="5499100"/>
          <p14:tracePt t="74088" x="1638300" y="5340350"/>
          <p14:tracePt t="74104" x="1682750" y="5149850"/>
          <p14:tracePt t="74121" x="1739900" y="4933950"/>
          <p14:tracePt t="74137" x="1758950" y="4864100"/>
          <p14:tracePt t="74155" x="1765300" y="4819650"/>
          <p14:tracePt t="74569" x="1758950" y="4819650"/>
          <p14:tracePt t="74578" x="1746250" y="4826000"/>
          <p14:tracePt t="74587" x="1733550" y="4838700"/>
          <p14:tracePt t="74604" x="1682750" y="4895850"/>
          <p14:tracePt t="74621" x="1638300" y="4959350"/>
          <p14:tracePt t="74638" x="1619250" y="5010150"/>
          <p14:tracePt t="74654" x="1606550" y="5054600"/>
          <p14:tracePt t="74671" x="1600200" y="5067300"/>
          <p14:tracePt t="74688" x="1600200" y="5080000"/>
          <p14:tracePt t="74743" x="1612900" y="5080000"/>
          <p14:tracePt t="74752" x="1612900" y="5073650"/>
          <p14:tracePt t="74761" x="1625600" y="5067300"/>
          <p14:tracePt t="74787" x="1631950" y="5067300"/>
          <p14:tracePt t="74803" x="1651000" y="5080000"/>
          <p14:tracePt t="74821" x="1663700" y="5111750"/>
          <p14:tracePt t="74837" x="1676400" y="5143500"/>
          <p14:tracePt t="74854" x="1689100" y="5149850"/>
          <p14:tracePt t="74887" x="1701800" y="5156200"/>
          <p14:tracePt t="75081" x="1701800" y="5162550"/>
          <p14:tracePt t="75106" x="1714500" y="5168900"/>
          <p14:tracePt t="75121" x="1727200" y="5168900"/>
          <p14:tracePt t="75138" x="1822450" y="5162550"/>
          <p14:tracePt t="75155" x="1987550" y="5137150"/>
          <p14:tracePt t="75171" x="2165350" y="5111750"/>
          <p14:tracePt t="75188" x="2343150" y="5054600"/>
          <p14:tracePt t="75204" x="2451100" y="5022850"/>
          <p14:tracePt t="75221" x="2495550" y="5016500"/>
          <p14:tracePt t="75238" x="2501900" y="4991100"/>
          <p14:tracePt t="75254" x="2489200" y="4953000"/>
          <p14:tracePt t="75271" x="2438400" y="4921250"/>
          <p14:tracePt t="75288" x="2343150" y="4895850"/>
          <p14:tracePt t="75304" x="2228850" y="4895850"/>
          <p14:tracePt t="75321" x="2159000" y="4914900"/>
          <p14:tracePt t="75338" x="2082800" y="4972050"/>
          <p14:tracePt t="75354" x="2032000" y="5041900"/>
          <p14:tracePt t="75371" x="1993900" y="5130800"/>
          <p14:tracePt t="75387" x="1987550" y="5194300"/>
          <p14:tracePt t="75404" x="1987550" y="5200650"/>
          <p14:tracePt t="75421" x="1987550" y="5207000"/>
          <p14:tracePt t="75454" x="1993900" y="5181600"/>
          <p14:tracePt t="75470" x="1993900" y="5130800"/>
          <p14:tracePt t="75487" x="1974850" y="5060950"/>
          <p14:tracePt t="75504" x="1917700" y="4914900"/>
          <p14:tracePt t="75521" x="1828800" y="4794250"/>
          <p14:tracePt t="75537" x="1746250" y="4724400"/>
          <p14:tracePt t="75554" x="1708150" y="4724400"/>
          <p14:tracePt t="75571" x="1663700" y="4724400"/>
          <p14:tracePt t="75587" x="1612900" y="4756150"/>
          <p14:tracePt t="75604" x="1562100" y="4870450"/>
          <p14:tracePt t="75621" x="1492250" y="5080000"/>
          <p14:tracePt t="75638" x="1447800" y="5289550"/>
          <p14:tracePt t="75655" x="1416050" y="5511800"/>
          <p14:tracePt t="75671" x="1416050" y="5676900"/>
          <p14:tracePt t="75672" x="1435100" y="5746750"/>
          <p14:tracePt t="75687" x="1524000" y="5873750"/>
          <p14:tracePt t="75704" x="1587500" y="5918200"/>
          <p14:tracePt t="75721" x="1676400" y="5930900"/>
          <p14:tracePt t="75738" x="1771650" y="5911850"/>
          <p14:tracePt t="75754" x="1917700" y="5848350"/>
          <p14:tracePt t="75771" x="2012950" y="5740400"/>
          <p14:tracePt t="75788" x="2063750" y="5645150"/>
          <p14:tracePt t="75804" x="2076450" y="5473700"/>
          <p14:tracePt t="75821" x="2044700" y="5276850"/>
          <p14:tracePt t="75837" x="1892300" y="4978400"/>
          <p14:tracePt t="75854" x="1778000" y="4864100"/>
          <p14:tracePt t="75871" x="1663700" y="4800600"/>
          <p14:tracePt t="75888" x="1549400" y="4781550"/>
          <p14:tracePt t="75904" x="1422400" y="4768850"/>
          <p14:tracePt t="75921" x="1295400" y="4768850"/>
          <p14:tracePt t="75937" x="1206500" y="4813300"/>
          <p14:tracePt t="75939" x="1193800" y="4832350"/>
          <p14:tracePt t="75954" x="1168400" y="4895850"/>
          <p14:tracePt t="75955" x="1155700" y="4972050"/>
          <p14:tracePt t="75971" x="1155700" y="5181600"/>
          <p14:tracePt t="75988" x="1174750" y="5340350"/>
          <p14:tracePt t="76004" x="1225550" y="5454650"/>
          <p14:tracePt t="76021" x="1263650" y="5505450"/>
          <p14:tracePt t="76037" x="1327150" y="5537200"/>
          <p14:tracePt t="76054" x="1397000" y="5537200"/>
          <p14:tracePt t="76072" x="1492250" y="5505450"/>
          <p14:tracePt t="76087" x="1625600" y="5422900"/>
          <p14:tracePt t="76104" x="1714500" y="5314950"/>
          <p14:tracePt t="76121" x="1758950" y="5099050"/>
          <p14:tracePt t="76137" x="1758950" y="4895850"/>
          <p14:tracePt t="76154" x="1695450" y="4749800"/>
          <p14:tracePt t="76171" x="1619250" y="4654550"/>
          <p14:tracePt t="76188" x="1492250" y="4546600"/>
          <p14:tracePt t="76204" x="1352550" y="4483100"/>
          <p14:tracePt t="76221" x="1238250" y="4445000"/>
          <p14:tracePt t="76238" x="1092200" y="4445000"/>
          <p14:tracePt t="76254" x="1060450" y="4470400"/>
          <p14:tracePt t="76257" x="1016000" y="4533900"/>
          <p14:tracePt t="76270" x="977900" y="4686300"/>
          <p14:tracePt t="76288" x="939800" y="4953000"/>
          <p14:tracePt t="76304" x="939800" y="5124450"/>
          <p14:tracePt t="76321" x="952500" y="5226050"/>
          <p14:tracePt t="76338" x="1022350" y="5353050"/>
          <p14:tracePt t="76354" x="1123950" y="5448300"/>
          <p14:tracePt t="76371" x="1219200" y="5511800"/>
          <p14:tracePt t="76373" x="1301750" y="5543550"/>
          <p14:tracePt t="76387" x="1479550" y="5575300"/>
          <p14:tracePt t="76404" x="1619250" y="5562600"/>
          <p14:tracePt t="76421" x="1708150" y="5530850"/>
          <p14:tracePt t="76438" x="1752600" y="5461000"/>
          <p14:tracePt t="76454" x="1784350" y="5365750"/>
          <p14:tracePt t="76472" x="1790700" y="5264150"/>
          <p14:tracePt t="76488" x="1784350" y="5124450"/>
          <p14:tracePt t="76504" x="1746250" y="4997450"/>
          <p14:tracePt t="76521" x="1682750" y="4864100"/>
          <p14:tracePt t="76537" x="1568450" y="4705350"/>
          <p14:tracePt t="76554" x="1485900" y="4641850"/>
          <p14:tracePt t="76571" x="1397000" y="4610100"/>
          <p14:tracePt t="76588" x="1314450" y="4610100"/>
          <p14:tracePt t="76604" x="1219200" y="4635500"/>
          <p14:tracePt t="76621" x="1117600" y="4724400"/>
          <p14:tracePt t="76638" x="1047750" y="4883150"/>
          <p14:tracePt t="76654" x="996950" y="5086350"/>
          <p14:tracePt t="76671" x="984250" y="5295900"/>
          <p14:tracePt t="76687" x="1009650" y="5511800"/>
          <p14:tracePt t="76704" x="1066800" y="5613400"/>
          <p14:tracePt t="76721" x="1136650" y="5708650"/>
          <p14:tracePt t="76738" x="1200150" y="5753100"/>
          <p14:tracePt t="76754" x="1270000" y="5765800"/>
          <p14:tracePt t="76771" x="1352550" y="5753100"/>
          <p14:tracePt t="76787" x="1441450" y="5702300"/>
          <p14:tracePt t="76789" x="1479550" y="5664200"/>
          <p14:tracePt t="76805" x="1530350" y="5613400"/>
          <p14:tracePt t="76821" x="1593850" y="5543550"/>
          <p14:tracePt t="76837" x="1631950" y="5327650"/>
          <p14:tracePt t="76854" x="1631950" y="5156200"/>
          <p14:tracePt t="76871" x="1600200" y="4940300"/>
          <p14:tracePt t="76888" x="1549400" y="4794250"/>
          <p14:tracePt t="76904" x="1492250" y="4705350"/>
          <p14:tracePt t="76921" x="1416050" y="4622800"/>
          <p14:tracePt t="76938" x="1377950" y="4616450"/>
          <p14:tracePt t="76940" x="1346200" y="4616450"/>
          <p14:tracePt t="76954" x="1333500" y="4616450"/>
          <p14:tracePt t="76971" x="1168400" y="4762500"/>
          <p14:tracePt t="76987" x="1066800" y="5003800"/>
          <p14:tracePt t="77004" x="990600" y="5283200"/>
          <p14:tracePt t="77021" x="984250" y="5454650"/>
          <p14:tracePt t="77037" x="990600" y="5543550"/>
          <p14:tracePt t="77054" x="1035050" y="5613400"/>
          <p14:tracePt t="77071" x="1130300" y="5670550"/>
          <p14:tracePt t="77088" x="1244600" y="5689600"/>
          <p14:tracePt t="77104" x="1428750" y="5683250"/>
          <p14:tracePt t="77120" x="1663700" y="5619750"/>
          <p14:tracePt t="77137" x="1765300" y="5543550"/>
          <p14:tracePt t="77155" x="1841500" y="5429250"/>
          <p14:tracePt t="77171" x="1860550" y="5276850"/>
          <p14:tracePt t="77187" x="1847850" y="5118100"/>
          <p14:tracePt t="77204" x="1771650" y="4959350"/>
          <p14:tracePt t="77221" x="1676400" y="4832350"/>
          <p14:tracePt t="77238" x="1530350" y="4730750"/>
          <p14:tracePt t="77254" x="1479550" y="4711700"/>
          <p14:tracePt t="77255" x="1447800" y="4705350"/>
          <p14:tracePt t="77271" x="1377950" y="4699000"/>
          <p14:tracePt t="77287" x="1314450" y="4730750"/>
          <p14:tracePt t="77304" x="1263650" y="4826000"/>
          <p14:tracePt t="77321" x="1238250" y="4940300"/>
          <p14:tracePt t="77338" x="1231900" y="5092700"/>
          <p14:tracePt t="77354" x="1238250" y="5245100"/>
          <p14:tracePt t="77358" x="1257300" y="5289550"/>
          <p14:tracePt t="77371" x="1263650" y="5314950"/>
          <p14:tracePt t="77388" x="1289050" y="5346700"/>
          <p14:tracePt t="77390" x="1301750" y="5353050"/>
          <p14:tracePt t="77405" x="1320800" y="5372100"/>
          <p14:tracePt t="77421" x="1339850" y="5372100"/>
          <p14:tracePt t="77437" x="1377950" y="5359400"/>
          <p14:tracePt t="77454" x="1454150" y="5302250"/>
          <p14:tracePt t="77471" x="1549400" y="5251450"/>
          <p14:tracePt t="77488" x="1638300" y="5130800"/>
          <p14:tracePt t="77504" x="1714500" y="4984750"/>
          <p14:tracePt t="77521" x="1746250" y="4921250"/>
          <p14:tracePt t="77537" x="1758950" y="4857750"/>
          <p14:tracePt t="77554" x="1752600" y="4819650"/>
          <p14:tracePt t="77571" x="1720850" y="4775200"/>
          <p14:tracePt t="77588" x="1651000" y="4743450"/>
          <p14:tracePt t="77604" x="1568450" y="4737100"/>
          <p14:tracePt t="77621" x="1473200" y="4737100"/>
          <p14:tracePt t="77638" x="1384300" y="4749800"/>
          <p14:tracePt t="77655" x="1308100" y="4813300"/>
          <p14:tracePt t="77671" x="1263650" y="4921250"/>
          <p14:tracePt t="77672" x="1257300" y="4978400"/>
          <p14:tracePt t="77687" x="1250950" y="5086350"/>
          <p14:tracePt t="77704" x="1276350" y="5207000"/>
          <p14:tracePt t="77721" x="1327150" y="5314950"/>
          <p14:tracePt t="77737" x="1384300" y="5372100"/>
          <p14:tracePt t="77754" x="1441450" y="5403850"/>
          <p14:tracePt t="77771" x="1485900" y="5416550"/>
          <p14:tracePt t="77787" x="1543050" y="5416550"/>
          <p14:tracePt t="77804" x="1631950" y="5378450"/>
          <p14:tracePt t="77821" x="1682750" y="5327650"/>
          <p14:tracePt t="77837" x="1714500" y="5257800"/>
          <p14:tracePt t="77854" x="1714500" y="5245100"/>
          <p14:tracePt t="78019" x="1720850" y="5257800"/>
          <p14:tracePt t="78026" x="1733550" y="5270500"/>
          <p14:tracePt t="78037" x="1758950" y="5276850"/>
          <p14:tracePt t="78054" x="1816100" y="5295900"/>
          <p14:tracePt t="78071" x="1943100" y="5308600"/>
          <p14:tracePt t="78088" x="2076450" y="5308600"/>
          <p14:tracePt t="78104" x="2228850" y="5308600"/>
          <p14:tracePt t="78121" x="2432050" y="5295900"/>
          <p14:tracePt t="78137" x="2489200" y="5276850"/>
          <p14:tracePt t="78154" x="2508250" y="5276850"/>
          <p14:tracePt t="78208" x="2508250" y="5270500"/>
          <p14:tracePt t="78238" x="2495550" y="5264150"/>
          <p14:tracePt t="78263" x="2489200" y="5264150"/>
          <p14:tracePt t="78287" x="2476500" y="5257800"/>
          <p14:tracePt t="78304" x="2476500" y="5251450"/>
          <p14:tracePt t="78321" x="2463800" y="5245100"/>
          <p14:tracePt t="78337" x="2457450" y="5245100"/>
          <p14:tracePt t="78406" x="2463800" y="5245100"/>
          <p14:tracePt t="78413" x="2501900" y="5245100"/>
          <p14:tracePt t="78422" x="2578100" y="5283200"/>
          <p14:tracePt t="78438" x="2876550" y="5384800"/>
          <p14:tracePt t="78454" x="3270250" y="5492750"/>
          <p14:tracePt t="78471" x="3517900" y="5543550"/>
          <p14:tracePt t="78488" x="3708400" y="5588000"/>
          <p14:tracePt t="78504" x="3822700" y="5626100"/>
          <p14:tracePt t="78521" x="3917950" y="5670550"/>
          <p14:tracePt t="78538" x="3981450" y="5702300"/>
          <p14:tracePt t="78539" x="3987800" y="5715000"/>
          <p14:tracePt t="78554" x="3994150" y="5715000"/>
          <p14:tracePt t="78703" x="3987800" y="5715000"/>
          <p14:tracePt t="78712" x="3981450" y="5715000"/>
          <p14:tracePt t="78721" x="3981450" y="5708650"/>
          <p14:tracePt t="78944" x="3975100" y="5708650"/>
          <p14:tracePt t="78959" x="3943350" y="5695950"/>
          <p14:tracePt t="78971" x="3898900" y="5670550"/>
          <p14:tracePt t="78987" x="3733800" y="5600700"/>
          <p14:tracePt t="79004" x="3632200" y="5568950"/>
          <p14:tracePt t="79021" x="3517900" y="5518150"/>
          <p14:tracePt t="79037" x="3416300" y="5492750"/>
          <p14:tracePt t="79054" x="3390900" y="5492750"/>
          <p14:tracePt t="79152" x="3409950" y="5499100"/>
          <p14:tracePt t="79160" x="3429000" y="5499100"/>
          <p14:tracePt t="79171" x="3505200" y="5537200"/>
          <p14:tracePt t="79187" x="3752850" y="5613400"/>
          <p14:tracePt t="79204" x="4178300" y="5689600"/>
          <p14:tracePt t="79221" x="4832350" y="5727700"/>
          <p14:tracePt t="79237" x="5740400" y="5829300"/>
          <p14:tracePt t="79254" x="6667500" y="5949950"/>
          <p14:tracePt t="79255" x="7067550" y="6007100"/>
          <p14:tracePt t="79271" x="7651750" y="6076950"/>
          <p14:tracePt t="79287" x="7804150" y="6102350"/>
          <p14:tracePt t="79304" x="7816850" y="6102350"/>
          <p14:tracePt t="79338" x="7810500" y="6102350"/>
          <p14:tracePt t="79893" x="7804150" y="6102350"/>
          <p14:tracePt t="79918" x="7797800" y="6102350"/>
          <p14:tracePt t="79941" x="7785100" y="6102350"/>
          <p14:tracePt t="79971" x="7772400" y="6102350"/>
          <p14:tracePt t="79987" x="7759700" y="6102350"/>
          <p14:tracePt t="80021" x="7759700" y="6096000"/>
          <p14:tracePt t="80037" x="7759700" y="6070600"/>
          <p14:tracePt t="80054" x="7766050" y="6026150"/>
          <p14:tracePt t="80071" x="7759700" y="5994400"/>
          <p14:tracePt t="80087" x="7727950" y="5969000"/>
          <p14:tracePt t="80104" x="7645400" y="5911850"/>
          <p14:tracePt t="80122" x="7518400" y="5822950"/>
          <p14:tracePt t="80137" x="7112000" y="5619750"/>
          <p14:tracePt t="80154" x="6750050" y="5518150"/>
          <p14:tracePt t="80171" x="6248400" y="5448300"/>
          <p14:tracePt t="80187" x="5594350" y="5435600"/>
          <p14:tracePt t="80204" x="4959350" y="5524500"/>
          <p14:tracePt t="80221" x="4445000" y="5829300"/>
          <p14:tracePt t="80238" x="3949700" y="6159500"/>
          <p14:tracePt t="80254" x="3549650" y="6445250"/>
          <p14:tracePt t="80255" x="3397250" y="6534150"/>
          <p14:tracePt t="80271" x="3289300" y="6604000"/>
          <p14:tracePt t="80272" x="3238500" y="6635750"/>
          <p14:tracePt t="80287" x="3187700" y="6699250"/>
          <p14:tracePt t="80304" x="3175000" y="6718300"/>
          <p14:tracePt t="80321" x="3175000" y="6724650"/>
          <p14:tracePt t="80338" x="3175000" y="6731000"/>
          <p14:tracePt t="80354" x="3175000" y="6737350"/>
          <p14:tracePt t="80371" x="3181350" y="6756400"/>
          <p14:tracePt t="80388" x="3187700" y="6769100"/>
          <p14:tracePt t="80405" x="3200400" y="6788150"/>
          <p14:tracePt t="80421" x="3213100" y="6813550"/>
          <p14:tracePt t="80422" x="3219450" y="6826250"/>
          <p14:tracePt t="80437" x="3238500" y="6851650"/>
          <p14:tracePt t="80454" x="3263900" y="6851650"/>
          <p14:tracePt t="80471" x="3289300" y="6851650"/>
          <p14:tracePt t="80487" x="3333750" y="6851650"/>
          <p14:tracePt t="80504" x="3365500" y="6851650"/>
          <p14:tracePt t="80521" x="3409950" y="6851650"/>
          <p14:tracePt t="80537" x="3454400" y="6851650"/>
          <p14:tracePt t="80554" x="3492500" y="6851650"/>
          <p14:tracePt t="80571" x="3530600" y="6851650"/>
          <p14:tracePt t="80587" x="3575050" y="6851650"/>
          <p14:tracePt t="80621" x="3581400" y="6851650"/>
          <p14:tracePt t="80638" x="3594100" y="6851650"/>
          <p14:tracePt t="80654" x="3606800" y="6851650"/>
          <p14:tracePt t="80671" x="3619500" y="6851650"/>
          <p14:tracePt t="80673" x="3625850" y="6851650"/>
          <p14:tracePt t="80688" x="3644900" y="6845300"/>
          <p14:tracePt t="80704" x="3651250" y="6845300"/>
          <p14:tracePt t="80721" x="3663950" y="6832600"/>
          <p14:tracePt t="80722" x="3670300" y="6826250"/>
          <p14:tracePt t="80738" x="3670300" y="6800850"/>
          <p14:tracePt t="80754" x="3670300" y="6769100"/>
          <p14:tracePt t="80771" x="3670300" y="6724650"/>
          <p14:tracePt t="80788" x="3670300" y="6686550"/>
          <p14:tracePt t="80804" x="3663950" y="6642100"/>
          <p14:tracePt t="80821" x="3651250" y="6610350"/>
          <p14:tracePt t="80837" x="3651250" y="6591300"/>
          <p14:tracePt t="80854" x="3651250" y="6572250"/>
          <p14:tracePt t="80871" x="3644900" y="6553200"/>
          <p14:tracePt t="80887" x="3644900" y="6502400"/>
          <p14:tracePt t="80905" x="3638550" y="6464300"/>
          <p14:tracePt t="80921" x="3638550" y="6445250"/>
          <p14:tracePt t="80937" x="3638550" y="6413500"/>
          <p14:tracePt t="80954" x="3632200" y="6407150"/>
          <p14:tracePt t="80971" x="3625850" y="6400800"/>
          <p14:tracePt t="80988" x="3619500" y="6388100"/>
          <p14:tracePt t="81004" x="3594100" y="6375400"/>
          <p14:tracePt t="81005" x="3575050" y="6362700"/>
          <p14:tracePt t="81020" x="3549650" y="6356350"/>
          <p14:tracePt t="81037" x="3543300" y="6356350"/>
          <p14:tracePt t="81194" x="3562350" y="6356350"/>
          <p14:tracePt t="81202" x="3606800" y="6343650"/>
          <p14:tracePt t="81211" x="3651250" y="6337300"/>
          <p14:tracePt t="81220" x="3733800" y="6318250"/>
          <p14:tracePt t="81238" x="4108450" y="6280150"/>
          <p14:tracePt t="81254" x="4635500" y="6223000"/>
          <p14:tracePt t="81271" x="5302250" y="6153150"/>
          <p14:tracePt t="81287" x="5949950" y="6102350"/>
          <p14:tracePt t="81304" x="6496050" y="6070600"/>
          <p14:tracePt t="81321" x="6934200" y="5981700"/>
          <p14:tracePt t="81337" x="7023100" y="5905500"/>
          <p14:tracePt t="81354" x="7004050" y="5880100"/>
          <p14:tracePt t="81371" x="6985000" y="5880100"/>
          <p14:tracePt t="82180" x="6997700" y="5822950"/>
          <p14:tracePt t="82189" x="7023100" y="5772150"/>
          <p14:tracePt t="82204" x="7112000" y="5638800"/>
          <p14:tracePt t="82221" x="7264400" y="5499100"/>
          <p14:tracePt t="82238" x="7391400" y="5391150"/>
          <p14:tracePt t="82254" x="7493000" y="5340350"/>
          <p14:tracePt t="82271" x="7562850" y="5276850"/>
          <p14:tracePt t="82287" x="7632700" y="5270500"/>
          <p14:tracePt t="82304" x="7689850" y="5270500"/>
          <p14:tracePt t="82321" x="7797800" y="5270500"/>
          <p14:tracePt t="82338" x="7829550" y="5283200"/>
          <p14:tracePt t="82354" x="7842250" y="5289550"/>
          <p14:tracePt t="82371" x="7842250" y="5295900"/>
          <p14:tracePt t="82388" x="7842250" y="5308600"/>
          <p14:tracePt t="82404" x="7842250" y="5327650"/>
          <p14:tracePt t="82438" x="7848600" y="5327650"/>
          <p14:tracePt t="82454" x="7854950" y="5327650"/>
          <p14:tracePt t="82551" x="7835900" y="5327650"/>
          <p14:tracePt t="82561" x="7797800" y="5314950"/>
          <p14:tracePt t="82590" x="7797800" y="5308600"/>
          <p14:tracePt t="82604" x="7797800" y="5295900"/>
          <p14:tracePt t="82620" x="7791450" y="5232400"/>
          <p14:tracePt t="82637" x="7785100" y="5232400"/>
          <p14:tracePt t="82655" x="7759700" y="5219700"/>
          <p14:tracePt t="82671" x="7740650" y="5219700"/>
          <p14:tracePt t="82688" x="7708900" y="5219700"/>
          <p14:tracePt t="82704" x="7626350" y="5232400"/>
          <p14:tracePt t="82721" x="7435850" y="5289550"/>
          <p14:tracePt t="82737" x="7162800" y="5378450"/>
          <p14:tracePt t="82739" x="6997700" y="5435600"/>
          <p14:tracePt t="82754" x="6489700" y="5556250"/>
          <p14:tracePt t="82771" x="6115050" y="5645150"/>
          <p14:tracePt t="82787" x="5854700" y="5715000"/>
          <p14:tracePt t="82805" x="5740400" y="5721350"/>
          <p14:tracePt t="82821" x="5657850" y="5721350"/>
          <p14:tracePt t="82837" x="5575300" y="5695950"/>
          <p14:tracePt t="82854" x="5486400" y="5619750"/>
          <p14:tracePt t="82871" x="5429250" y="5562600"/>
          <p14:tracePt t="82888" x="5391150" y="5505450"/>
          <p14:tracePt t="82905" x="5384800" y="5499100"/>
          <p14:tracePt t="82920" x="5384800" y="5492750"/>
          <p14:tracePt t="82954" x="5384800" y="5486400"/>
          <p14:tracePt t="82971" x="5384800" y="5467350"/>
          <p14:tracePt t="82988" x="5384800" y="5441950"/>
          <p14:tracePt t="83004" x="5384800" y="5429250"/>
          <p14:tracePt t="83020" x="5384800" y="5416550"/>
          <p14:tracePt t="83037" x="5384800" y="5391150"/>
          <p14:tracePt t="83079" x="5384800" y="5384800"/>
          <p14:tracePt t="83087" x="5384800" y="5378450"/>
          <p14:tracePt t="83104" x="5391150" y="5365750"/>
          <p14:tracePt t="83121" x="5403850" y="5346700"/>
          <p14:tracePt t="83138" x="5422900" y="5302250"/>
          <p14:tracePt t="83154" x="5480050" y="5251450"/>
          <p14:tracePt t="83171" x="5575300" y="5168900"/>
          <p14:tracePt t="83175" x="5619750" y="5130800"/>
          <p14:tracePt t="83188" x="5702300" y="5080000"/>
          <p14:tracePt t="83192" x="5810250" y="5010150"/>
          <p14:tracePt t="83205" x="6089650" y="4806950"/>
          <p14:tracePt t="83221" x="6350000" y="4635500"/>
          <p14:tracePt t="83238" x="6464300" y="4552950"/>
          <p14:tracePt t="83254" x="6489700" y="4527550"/>
          <p14:tracePt t="83271" x="6489700" y="4521200"/>
          <p14:tracePt t="83378" x="6489700" y="4514850"/>
          <p14:tracePt t="83388" x="6489700" y="4502150"/>
          <p14:tracePt t="83404" x="6508750" y="4470400"/>
          <p14:tracePt t="83421" x="6572250" y="4413250"/>
          <p14:tracePt t="83437" x="6724650" y="4330700"/>
          <p14:tracePt t="83441" x="6788150" y="4298950"/>
          <p14:tracePt t="83454" x="6838950" y="4273550"/>
          <p14:tracePt t="83471" x="6877050" y="4254500"/>
          <p14:tracePt t="83488" x="6883400" y="4248150"/>
          <p14:tracePt t="83521" x="6889750" y="4241800"/>
          <p14:tracePt t="83538" x="6896100" y="4229100"/>
          <p14:tracePt t="83554" x="6921500" y="4216400"/>
          <p14:tracePt t="83572" x="7004050" y="4171950"/>
          <p14:tracePt t="83587" x="7099300" y="4140200"/>
          <p14:tracePt t="83604" x="7194550" y="4108450"/>
          <p14:tracePt t="83621" x="7289800" y="4089400"/>
          <p14:tracePt t="83622" x="7346950" y="4076700"/>
          <p14:tracePt t="83637" x="7473950" y="4038600"/>
          <p14:tracePt t="83655" x="7575550" y="4013200"/>
          <p14:tracePt t="83671" x="7607300" y="4000500"/>
          <p14:tracePt t="83709" x="7607300" y="3994150"/>
          <p14:tracePt t="83721" x="7607300" y="3987800"/>
          <p14:tracePt t="83738" x="7594600" y="3943350"/>
          <p14:tracePt t="83754" x="7569200" y="3911600"/>
          <p14:tracePt t="83755" x="7556500" y="3886200"/>
          <p14:tracePt t="83771" x="7531100" y="3873500"/>
          <p14:tracePt t="83772" x="7505700" y="3860800"/>
          <p14:tracePt t="83787" x="7461250" y="3860800"/>
          <p14:tracePt t="83804" x="7442200" y="3879850"/>
          <p14:tracePt t="83821" x="7378700" y="3968750"/>
          <p14:tracePt t="83838" x="7315200" y="4102100"/>
          <p14:tracePt t="83855" x="7258050" y="4260850"/>
          <p14:tracePt t="83871" x="7239000" y="4381500"/>
          <p14:tracePt t="83888" x="7226300" y="4457700"/>
          <p14:tracePt t="83905" x="7207250" y="4546600"/>
          <p14:tracePt t="83921" x="7181850" y="4616450"/>
          <p14:tracePt t="83938" x="7150100" y="4705350"/>
          <p14:tracePt t="83954" x="7124700" y="4806950"/>
          <p14:tracePt t="83971" x="7112000" y="4927600"/>
          <p14:tracePt t="83988" x="7105650" y="4997450"/>
          <p14:tracePt t="84004" x="7105650" y="5022850"/>
          <p14:tracePt t="84046" x="7105650" y="5029200"/>
          <p14:tracePt t="84071" x="7073900" y="5041900"/>
          <p14:tracePt t="84087" x="7061200" y="5054600"/>
          <p14:tracePt t="84150" x="7054850" y="5054600"/>
          <p14:tracePt t="84166" x="7042150" y="5054600"/>
          <p14:tracePt t="84175" x="7042150" y="5067300"/>
          <p14:tracePt t="84188" x="7042150" y="5073650"/>
          <p14:tracePt t="84221" x="7042150" y="5086350"/>
          <p14:tracePt t="84238" x="7035800" y="5086350"/>
          <p14:tracePt t="84254" x="7016750" y="5086350"/>
          <p14:tracePt t="84271" x="7004050" y="5086350"/>
          <p14:tracePt t="84287" x="6991350" y="5073650"/>
          <p14:tracePt t="84304" x="6991350" y="5054600"/>
          <p14:tracePt t="84321" x="6978650" y="5010150"/>
          <p14:tracePt t="84337" x="6959600" y="4940300"/>
          <p14:tracePt t="84354" x="6940550" y="4870450"/>
          <p14:tracePt t="84371" x="6934200" y="4857750"/>
          <p14:tracePt t="84387" x="6927850" y="4838700"/>
          <p14:tracePt t="84404" x="6915150" y="4826000"/>
          <p14:tracePt t="84421" x="6908800" y="4813300"/>
          <p14:tracePt t="84437" x="6896100" y="4787900"/>
          <p14:tracePt t="84454" x="6883400" y="4762500"/>
          <p14:tracePt t="84471" x="6877050" y="4743450"/>
          <p14:tracePt t="84487" x="6870700" y="4730750"/>
          <p14:tracePt t="84504" x="6864350" y="4718050"/>
          <p14:tracePt t="84521" x="6858000" y="4705350"/>
          <p14:tracePt t="84538" x="6838950" y="4679950"/>
          <p14:tracePt t="84554" x="6832600" y="4667250"/>
          <p14:tracePt t="84775" x="6832600" y="4699000"/>
          <p14:tracePt t="84784" x="6832600" y="4743450"/>
          <p14:tracePt t="84792" x="6832600" y="4787900"/>
          <p14:tracePt t="84804" x="6832600" y="4864100"/>
          <p14:tracePt t="84821" x="6838950" y="4953000"/>
          <p14:tracePt t="84838" x="6851650" y="4997450"/>
          <p14:tracePt t="84854" x="6851650" y="5035550"/>
          <p14:tracePt t="84871" x="6851650" y="5048250"/>
          <p14:tracePt t="84888" x="6851650" y="5060950"/>
          <p14:tracePt t="84905" x="6851650" y="5130800"/>
          <p14:tracePt t="84921" x="6851650" y="5149850"/>
          <p14:tracePt t="84938" x="6858000" y="5194300"/>
          <p14:tracePt t="84954" x="6858000" y="5207000"/>
          <p14:tracePt t="84971" x="6864350" y="5213350"/>
          <p14:tracePt t="85087" x="6870700" y="5213350"/>
          <p14:tracePt t="85095" x="6877050" y="5226050"/>
          <p14:tracePt t="85104" x="6883400" y="5257800"/>
          <p14:tracePt t="85121" x="6896100" y="5295900"/>
          <p14:tracePt t="85138" x="6896100" y="5321300"/>
          <p14:tracePt t="85154" x="6896100" y="5334000"/>
          <p14:tracePt t="85171" x="6896100" y="5340350"/>
          <p14:tracePt t="85212" x="6896100" y="5334000"/>
          <p14:tracePt t="85221" x="6896100" y="5314950"/>
          <p14:tracePt t="85237" x="6896100" y="5283200"/>
          <p14:tracePt t="85254" x="6896100" y="5264150"/>
          <p14:tracePt t="85271" x="6896100" y="5232400"/>
          <p14:tracePt t="85287" x="6896100" y="5200650"/>
          <p14:tracePt t="85304" x="6896100" y="5149850"/>
          <p14:tracePt t="85321" x="6896100" y="5105400"/>
          <p14:tracePt t="85338" x="6896100" y="5048250"/>
          <p14:tracePt t="85354" x="6896100" y="4965700"/>
          <p14:tracePt t="85371" x="6908800" y="4864100"/>
          <p14:tracePt t="85387" x="6915150" y="4781550"/>
          <p14:tracePt t="85404" x="6915150" y="4724400"/>
          <p14:tracePt t="85421" x="6915150" y="4654550"/>
          <p14:tracePt t="85438" x="6915150" y="4603750"/>
          <p14:tracePt t="85454" x="6915150" y="4552950"/>
          <p14:tracePt t="85471" x="6915150" y="4540250"/>
          <p14:tracePt t="85472" x="6915150" y="4533900"/>
          <p14:tracePt t="85488" x="6915150" y="4527550"/>
          <p14:tracePt t="85504" x="6915150" y="4508500"/>
          <p14:tracePt t="85521" x="6915150" y="4502150"/>
          <p14:tracePt t="85537" x="6915150" y="4489450"/>
          <p14:tracePt t="85554" x="6915150" y="4483100"/>
          <p14:tracePt t="85571" x="6921500" y="4470400"/>
          <p14:tracePt t="85588" x="6921500" y="4464050"/>
          <p14:tracePt t="85604" x="6921500" y="4457700"/>
          <p14:tracePt t="85662" x="6921500" y="4464050"/>
          <p14:tracePt t="85670" x="6921500" y="4489450"/>
          <p14:tracePt t="85688" x="6934200" y="4552950"/>
          <p14:tracePt t="85704" x="6953250" y="4622800"/>
          <p14:tracePt t="85721" x="6965950" y="4711700"/>
          <p14:tracePt t="85738" x="6965950" y="4787900"/>
          <p14:tracePt t="85754" x="6965950" y="4845050"/>
          <p14:tracePt t="85771" x="6965950" y="4908550"/>
          <p14:tracePt t="85787" x="6965950" y="5003800"/>
          <p14:tracePt t="85804" x="6965950" y="5067300"/>
          <p14:tracePt t="85821" x="6965950" y="5111750"/>
          <p14:tracePt t="85837" x="6965950" y="5156200"/>
          <p14:tracePt t="85854" x="6965950" y="5168900"/>
          <p14:tracePt t="85870" x="6965950" y="5187950"/>
          <p14:tracePt t="85887" x="6972300" y="5194300"/>
          <p14:tracePt t="85937" x="6972300" y="5200650"/>
          <p14:tracePt t="85952" x="6972300" y="5207000"/>
          <p14:tracePt t="85971" x="6972300" y="5213350"/>
          <p14:tracePt t="86118" x="6972300" y="5200650"/>
          <p14:tracePt t="86127" x="6972300" y="5187950"/>
          <p14:tracePt t="86137" x="6972300" y="5175250"/>
          <p14:tracePt t="86154" x="6972300" y="5143500"/>
          <p14:tracePt t="86170" x="6972300" y="5105400"/>
          <p14:tracePt t="86188" x="6972300" y="5054600"/>
          <p14:tracePt t="86204" x="6972300" y="5010150"/>
          <p14:tracePt t="86221" x="6972300" y="4946650"/>
          <p14:tracePt t="86238" x="6972300" y="4902200"/>
          <p14:tracePt t="86254" x="6972300" y="4832350"/>
          <p14:tracePt t="86270" x="6972300" y="4781550"/>
          <p14:tracePt t="86287" x="6972300" y="4749800"/>
          <p14:tracePt t="86304" x="6972300" y="4737100"/>
          <p14:tracePt t="86599" x="6972300" y="4730750"/>
          <p14:tracePt t="86607" x="6972300" y="4724400"/>
          <p14:tracePt t="86621" x="6972300" y="4718050"/>
          <p14:tracePt t="86638" x="6972300" y="4705350"/>
          <p14:tracePt t="86654" x="6972300" y="4699000"/>
          <p14:tracePt t="86671" x="6972300" y="4692650"/>
          <p14:tracePt t="86774" x="6972300" y="4705350"/>
          <p14:tracePt t="86781" x="6972300" y="4718050"/>
          <p14:tracePt t="86789" x="6972300" y="4749800"/>
          <p14:tracePt t="86804" x="7004050" y="4851400"/>
          <p14:tracePt t="86821" x="7029450" y="4946650"/>
          <p14:tracePt t="86837" x="7042150" y="5035550"/>
          <p14:tracePt t="86854" x="7061200" y="5111750"/>
          <p14:tracePt t="86871" x="7067550" y="5162550"/>
          <p14:tracePt t="86887" x="7073900" y="5213350"/>
          <p14:tracePt t="86905" x="7086600" y="5251450"/>
          <p14:tracePt t="86921" x="7092950" y="5264150"/>
          <p14:tracePt t="87034" x="7092950" y="5251450"/>
          <p14:tracePt t="87042" x="7092950" y="5232400"/>
          <p14:tracePt t="87054" x="7092950" y="5207000"/>
          <p14:tracePt t="87071" x="7092950" y="5130800"/>
          <p14:tracePt t="87087" x="7099300" y="5073650"/>
          <p14:tracePt t="87104" x="7105650" y="5035550"/>
          <p14:tracePt t="87121" x="7112000" y="5003800"/>
          <p14:tracePt t="87138" x="7112000" y="4984750"/>
          <p14:tracePt t="87154" x="7112000" y="4959350"/>
          <p14:tracePt t="87171" x="7118350" y="4921250"/>
          <p14:tracePt t="87188" x="7124700" y="4889500"/>
          <p14:tracePt t="87189" x="7124700" y="4870450"/>
          <p14:tracePt t="87204" x="7124700" y="4857750"/>
          <p14:tracePt t="87221" x="7124700" y="4832350"/>
          <p14:tracePt t="87238" x="7124700" y="4826000"/>
          <p14:tracePt t="87324" x="7124700" y="4832350"/>
          <p14:tracePt t="87332" x="7124700" y="4851400"/>
          <p14:tracePt t="87339" x="7124700" y="4883150"/>
          <p14:tracePt t="87354" x="7137400" y="4914900"/>
          <p14:tracePt t="87371" x="7150100" y="4959350"/>
          <p14:tracePt t="87387" x="7175500" y="5048250"/>
          <p14:tracePt t="87405" x="7194550" y="5080000"/>
          <p14:tracePt t="87465" x="7200900" y="5080000"/>
          <p14:tracePt t="87475" x="7207250" y="5073650"/>
          <p14:tracePt t="87487" x="7219950" y="5054600"/>
          <p14:tracePt t="87504" x="7264400" y="4978400"/>
          <p14:tracePt t="87520" x="7283450" y="4927600"/>
          <p14:tracePt t="87537" x="7308850" y="4857750"/>
          <p14:tracePt t="87554" x="7321550" y="4819650"/>
          <p14:tracePt t="87571" x="7327900" y="4787900"/>
          <p14:tracePt t="87588" x="7327900" y="4768850"/>
          <p14:tracePt t="87604" x="7334250" y="4768850"/>
          <p14:tracePt t="87655" x="7340600" y="4787900"/>
          <p14:tracePt t="87664" x="7359650" y="4813300"/>
          <p14:tracePt t="87672" x="7366000" y="4826000"/>
          <p14:tracePt t="87687" x="7404100" y="4883150"/>
          <p14:tracePt t="87704" x="7429500" y="4927600"/>
          <p14:tracePt t="87721" x="7467600" y="4972050"/>
          <p14:tracePt t="87738" x="7493000" y="4997450"/>
          <p14:tracePt t="87754" x="7524750" y="5016500"/>
          <p14:tracePt t="87771" x="7588250" y="5041900"/>
          <p14:tracePt t="87787" x="7626350" y="5054600"/>
          <p14:tracePt t="87804" x="7683500" y="5054600"/>
          <p14:tracePt t="87821" x="7708900" y="5048250"/>
          <p14:tracePt t="87838" x="7708900" y="5041900"/>
          <p14:tracePt t="87871" x="7696200" y="5048250"/>
          <p14:tracePt t="87906" x="7620000" y="5054600"/>
          <p14:tracePt t="87921" x="7581900" y="5054600"/>
          <p14:tracePt t="87938" x="7537450" y="5054600"/>
          <p14:tracePt t="87954" x="7518400" y="5054600"/>
          <p14:tracePt t="87971" x="7493000" y="5060950"/>
          <p14:tracePt t="87988" x="7473950" y="5067300"/>
          <p14:tracePt t="88003" x="7454900" y="5067300"/>
          <p14:tracePt t="88021" x="7442200" y="5067300"/>
          <p14:tracePt t="88037" x="7435850" y="5067300"/>
          <p14:tracePt t="88054" x="7429500" y="5054600"/>
          <p14:tracePt t="88087" x="7429500" y="5041900"/>
          <p14:tracePt t="88104" x="7429500" y="5022850"/>
          <p14:tracePt t="88121" x="7442200" y="4997450"/>
          <p14:tracePt t="88137" x="7454900" y="4972050"/>
          <p14:tracePt t="88154" x="7480300" y="4959350"/>
          <p14:tracePt t="88171" x="7505700" y="4940300"/>
          <p14:tracePt t="88188" x="7531100" y="4927600"/>
          <p14:tracePt t="88204" x="7537450" y="4927600"/>
          <p14:tracePt t="88238" x="7512050" y="4927600"/>
          <p14:tracePt t="88254" x="7429500" y="4940300"/>
          <p14:tracePt t="88271" x="7289800" y="4946650"/>
          <p14:tracePt t="88287" x="7143750" y="4946650"/>
          <p14:tracePt t="88304" x="6985000" y="4946650"/>
          <p14:tracePt t="88321" x="6896100" y="4946650"/>
          <p14:tracePt t="88338" x="6864350" y="4946650"/>
          <p14:tracePt t="88442" x="6896100" y="4946650"/>
          <p14:tracePt t="88451" x="6940550" y="4927600"/>
          <p14:tracePt t="88460" x="7016750" y="4914900"/>
          <p14:tracePt t="88471" x="7118350" y="4908550"/>
          <p14:tracePt t="88488" x="7537450" y="4895850"/>
          <p14:tracePt t="88504" x="8128000" y="4883150"/>
          <p14:tracePt t="88505" x="8489950" y="4902200"/>
          <p14:tracePt t="88521" x="8896350" y="4953000"/>
          <p14:tracePt t="88523" x="9251950" y="4953000"/>
          <p14:tracePt t="88537" x="9906000" y="4953000"/>
          <p14:tracePt t="88554" x="10312400" y="4933950"/>
          <p14:tracePt t="88571" x="10464800" y="4895850"/>
          <p14:tracePt t="88587" x="10553700" y="4883150"/>
          <p14:tracePt t="88604" x="10591800" y="4870450"/>
          <p14:tracePt t="88620" x="10629900" y="4870450"/>
          <p14:tracePt t="88637" x="10661650" y="4864100"/>
          <p14:tracePt t="88654" x="10712450" y="4864100"/>
          <p14:tracePt t="88670" x="10750550" y="4864100"/>
          <p14:tracePt t="88687" x="10769600" y="4864100"/>
          <p14:tracePt t="88704" x="10826750" y="4864100"/>
          <p14:tracePt t="88720" x="10947400" y="4876800"/>
          <p14:tracePt t="88738" x="11125200" y="4889500"/>
          <p14:tracePt t="88754" x="11385550" y="4889500"/>
          <p14:tracePt t="88771" x="11537950" y="4889500"/>
          <p14:tracePt t="88787" x="11595100" y="4889500"/>
          <p14:tracePt t="88821" x="11588750" y="4889500"/>
          <p14:tracePt t="88838" x="11582400" y="4895850"/>
          <p14:tracePt t="88854" x="11576050" y="4895850"/>
          <p14:tracePt t="88871" x="11576050" y="4902200"/>
          <p14:tracePt t="88888" x="11557000" y="4902200"/>
          <p14:tracePt t="88904" x="11518900" y="4908550"/>
          <p14:tracePt t="88921" x="11436350" y="4908550"/>
          <p14:tracePt t="88938" x="11303000" y="4914900"/>
          <p14:tracePt t="88940" x="11214100" y="4921250"/>
          <p14:tracePt t="88954" x="11112500" y="4927600"/>
          <p14:tracePt t="88971" x="10464800" y="4946650"/>
          <p14:tracePt t="88987" x="9893300" y="4959350"/>
          <p14:tracePt t="89004" x="9277350" y="4959350"/>
          <p14:tracePt t="89021" x="8845550" y="4959350"/>
          <p14:tracePt t="89038" x="8642350" y="4959350"/>
          <p14:tracePt t="89054" x="8547100" y="4959350"/>
          <p14:tracePt t="89071" x="8509000" y="4965700"/>
          <p14:tracePt t="89088" x="8483600" y="4972050"/>
          <p14:tracePt t="89104" x="8464550" y="4972050"/>
          <p14:tracePt t="89121" x="8413750" y="4972050"/>
          <p14:tracePt t="89138" x="8369300" y="4972050"/>
          <p14:tracePt t="89155" x="8318500" y="4965700"/>
          <p14:tracePt t="89171" x="8286750" y="4959350"/>
          <p14:tracePt t="89187" x="8261350" y="4953000"/>
          <p14:tracePt t="89204" x="8248650" y="4953000"/>
          <p14:tracePt t="89221" x="8229600" y="4946650"/>
          <p14:tracePt t="89237" x="8178800" y="4946650"/>
          <p14:tracePt t="89254" x="8153400" y="4946650"/>
          <p14:tracePt t="89271" x="8121650" y="4946650"/>
          <p14:tracePt t="89287" x="8077200" y="4946650"/>
          <p14:tracePt t="89304" x="8013700" y="4946650"/>
          <p14:tracePt t="89321" x="7956550" y="4946650"/>
          <p14:tracePt t="89338" x="7886700" y="4946650"/>
          <p14:tracePt t="89354" x="7829550" y="4946650"/>
          <p14:tracePt t="89371" x="7740650" y="4946650"/>
          <p14:tracePt t="89372" x="7708900" y="4946650"/>
          <p14:tracePt t="89387" x="7632700" y="4946650"/>
          <p14:tracePt t="89404" x="7550150" y="4946650"/>
          <p14:tracePt t="89421" x="7499350" y="4946650"/>
          <p14:tracePt t="89438" x="7448550" y="4946650"/>
          <p14:tracePt t="89454" x="7429500" y="4946650"/>
          <p14:tracePt t="89471" x="7416800" y="4946650"/>
          <p14:tracePt t="89487" x="7410450" y="4946650"/>
          <p14:tracePt t="89505" x="7404100" y="4946650"/>
          <p14:tracePt t="89521" x="7397750" y="4953000"/>
          <p14:tracePt t="89522" x="7391400" y="4953000"/>
          <p14:tracePt t="89537" x="7385050" y="4953000"/>
          <p14:tracePt t="89584" x="7410450" y="4953000"/>
          <p14:tracePt t="89593" x="7416800" y="4953000"/>
          <p14:tracePt t="89837" x="7410450" y="4953000"/>
          <p14:tracePt t="89847" x="7404100" y="4953000"/>
          <p14:tracePt t="89907" x="7391400" y="4953000"/>
          <p14:tracePt t="89916" x="7366000" y="4953000"/>
          <p14:tracePt t="89924" x="7327900" y="4953000"/>
          <p14:tracePt t="89938" x="7283450" y="4953000"/>
          <p14:tracePt t="89954" x="7239000" y="4953000"/>
          <p14:tracePt t="89970" x="7162800" y="4933950"/>
          <p14:tracePt t="89988" x="7112000" y="4914900"/>
          <p14:tracePt t="90004" x="7073900" y="4895850"/>
          <p14:tracePt t="90021" x="7048500" y="4895850"/>
          <p14:tracePt t="90037" x="7029450" y="4889500"/>
          <p14:tracePt t="90054" x="7010400" y="4883150"/>
          <p14:tracePt t="90071" x="7004050" y="4883150"/>
          <p14:tracePt t="90088" x="7004050" y="4876800"/>
          <p14:tracePt t="90121" x="6997700" y="4876800"/>
          <p14:tracePt t="90138" x="6991350" y="4876800"/>
          <p14:tracePt t="90171" x="6978650" y="4876800"/>
          <p14:tracePt t="90188" x="6965950" y="4889500"/>
          <p14:tracePt t="90204" x="6946900" y="4908550"/>
          <p14:tracePt t="90221" x="6921500" y="4940300"/>
          <p14:tracePt t="90222" x="6908800" y="4953000"/>
          <p14:tracePt t="90237" x="6902450" y="4959350"/>
          <p14:tracePt t="90239" x="6896100" y="4965700"/>
          <p14:tracePt t="90254" x="6883400" y="4991100"/>
          <p14:tracePt t="90271" x="6870700" y="5010150"/>
          <p14:tracePt t="90287" x="6864350" y="5022850"/>
          <p14:tracePt t="90304" x="6864350" y="5035550"/>
          <p14:tracePt t="90357" x="6870700" y="5029200"/>
          <p14:tracePt t="90365" x="6877050" y="5016500"/>
          <p14:tracePt t="90374" x="6877050" y="4997450"/>
          <p14:tracePt t="90387" x="6889750" y="4965700"/>
          <p14:tracePt t="90405" x="6902450" y="4921250"/>
          <p14:tracePt t="90421" x="6902450" y="4889500"/>
          <p14:tracePt t="90438" x="6908800" y="4851400"/>
          <p14:tracePt t="90454" x="6915150" y="4826000"/>
          <p14:tracePt t="90471" x="6915150" y="4806950"/>
          <p14:tracePt t="90488" x="6915150" y="4800600"/>
          <p14:tracePt t="90553" x="6915150" y="4813300"/>
          <p14:tracePt t="90561" x="6908800" y="4845050"/>
          <p14:tracePt t="90571" x="6908800" y="4895850"/>
          <p14:tracePt t="90587" x="6908800" y="4997450"/>
          <p14:tracePt t="90604" x="6908800" y="5130800"/>
          <p14:tracePt t="90621" x="6908800" y="5276850"/>
          <p14:tracePt t="90638" x="6908800" y="5340350"/>
          <p14:tracePt t="90655" x="6908800" y="5359400"/>
          <p14:tracePt t="90694" x="6908800" y="5334000"/>
          <p14:tracePt t="90704" x="6908800" y="5289550"/>
          <p14:tracePt t="90721" x="6908800" y="5213350"/>
          <p14:tracePt t="90737" x="6908800" y="5092700"/>
          <p14:tracePt t="90754" x="6908800" y="4959350"/>
          <p14:tracePt t="90771" x="6908800" y="4851400"/>
          <p14:tracePt t="90788" x="6896100" y="4724400"/>
          <p14:tracePt t="90804" x="6883400" y="4660900"/>
          <p14:tracePt t="90821" x="6877050" y="4635500"/>
          <p14:tracePt t="90892" x="6877050" y="4654550"/>
          <p14:tracePt t="90900" x="6877050" y="4699000"/>
          <p14:tracePt t="90911" x="6877050" y="4749800"/>
          <p14:tracePt t="90920" x="6877050" y="4806950"/>
          <p14:tracePt t="90937" x="6896100" y="4959350"/>
          <p14:tracePt t="90954" x="6908800" y="5111750"/>
          <p14:tracePt t="90956" x="6915150" y="5181600"/>
          <p14:tracePt t="90971" x="6927850" y="5295900"/>
          <p14:tracePt t="90987" x="6934200" y="5334000"/>
          <p14:tracePt t="91004" x="6934200" y="5353050"/>
          <p14:tracePt t="91059" x="6927850" y="5340350"/>
          <p14:tracePt t="91067" x="6927850" y="5327650"/>
          <p14:tracePt t="91076" x="6927850" y="5302250"/>
          <p14:tracePt t="91087" x="6921500" y="5276850"/>
          <p14:tracePt t="91104" x="6908800" y="5207000"/>
          <p14:tracePt t="91120" x="6889750" y="5067300"/>
          <p14:tracePt t="91137" x="6883400" y="4965700"/>
          <p14:tracePt t="91155" x="6870700" y="4870450"/>
          <p14:tracePt t="91171" x="6864350" y="4756150"/>
          <p14:tracePt t="91188" x="6864350" y="4660900"/>
          <p14:tracePt t="91204" x="6864350" y="4641850"/>
          <p14:tracePt t="91220" x="6864350" y="4629150"/>
          <p14:tracePt t="91237" x="6864350" y="4622800"/>
          <p14:tracePt t="91254" x="6864350" y="4616450"/>
          <p14:tracePt t="91271" x="6864350" y="4610100"/>
          <p14:tracePt t="91304" x="6864350" y="4603750"/>
          <p14:tracePt t="91321" x="6858000" y="4603750"/>
          <p14:tracePt t="91458" x="6858000" y="4635500"/>
          <p14:tracePt t="91468" x="6858000" y="4692650"/>
          <p14:tracePt t="91477" x="6858000" y="4743450"/>
          <p14:tracePt t="91488" x="6858000" y="4794250"/>
          <p14:tracePt t="91504" x="6858000" y="4927600"/>
          <p14:tracePt t="91521" x="6877050" y="5067300"/>
          <p14:tracePt t="91537" x="6896100" y="5213350"/>
          <p14:tracePt t="91554" x="6908800" y="5276850"/>
          <p14:tracePt t="91571" x="6915150" y="5302250"/>
          <p14:tracePt t="91656" x="6915150" y="5295900"/>
          <p14:tracePt t="91665" x="6915150" y="5276850"/>
          <p14:tracePt t="91673" x="6915150" y="5257800"/>
          <p14:tracePt t="91687" x="6915150" y="5200650"/>
          <p14:tracePt t="91704" x="6915150" y="5118100"/>
          <p14:tracePt t="91721" x="6915150" y="5035550"/>
          <p14:tracePt t="91737" x="6915150" y="4914900"/>
          <p14:tracePt t="91754" x="6915150" y="4806950"/>
          <p14:tracePt t="91771" x="6927850" y="4724400"/>
          <p14:tracePt t="91787" x="6927850" y="4686300"/>
          <p14:tracePt t="91804" x="6927850" y="4667250"/>
          <p14:tracePt t="91821" x="6927850" y="4660900"/>
          <p14:tracePt t="91837" x="6927850" y="4654550"/>
          <p14:tracePt t="91854" x="6927850" y="4641850"/>
          <p14:tracePt t="91871" x="6927850" y="4635500"/>
          <p14:tracePt t="91904" x="6927850" y="4622800"/>
          <p14:tracePt t="91921" x="6927850" y="4616450"/>
          <p14:tracePt t="91938" x="6927850" y="4610100"/>
          <p14:tracePt t="91971" x="6927850" y="4591050"/>
          <p14:tracePt t="91988" x="6927850" y="4584700"/>
          <p14:tracePt t="92031" x="6927850" y="4578350"/>
          <p14:tracePt t="92130" x="6927850" y="4603750"/>
          <p14:tracePt t="92140" x="6927850" y="4616450"/>
          <p14:tracePt t="92154" x="6927850" y="4648200"/>
          <p14:tracePt t="92171" x="6927850" y="4686300"/>
          <p14:tracePt t="92188" x="6927850" y="4711700"/>
          <p14:tracePt t="92204" x="6927850" y="4743450"/>
          <p14:tracePt t="92221" x="6927850" y="4781550"/>
          <p14:tracePt t="92238" x="6927850" y="4819650"/>
          <p14:tracePt t="92254" x="6927850" y="4857750"/>
          <p14:tracePt t="92271" x="6927850" y="4921250"/>
          <p14:tracePt t="92287" x="6927850" y="4972050"/>
          <p14:tracePt t="92304" x="6921500" y="5016500"/>
          <p14:tracePt t="92322" x="6921500" y="5054600"/>
          <p14:tracePt t="92338" x="6921500" y="5099050"/>
          <p14:tracePt t="92354" x="6921500" y="5137150"/>
          <p14:tracePt t="92371" x="6921500" y="5168900"/>
          <p14:tracePt t="92388" x="6915150" y="5187950"/>
          <p14:tracePt t="92404" x="6915150" y="5194300"/>
          <p14:tracePt t="92438" x="6915150" y="5200650"/>
          <p14:tracePt t="92454" x="6915150" y="5213350"/>
          <p14:tracePt t="92471" x="6915150" y="5219700"/>
          <p14:tracePt t="92641" x="6915150" y="5207000"/>
          <p14:tracePt t="92649" x="6915150" y="5200650"/>
          <p14:tracePt t="92658" x="6915150" y="5187950"/>
          <p14:tracePt t="92671" x="6915150" y="5175250"/>
          <p14:tracePt t="92687" x="6915150" y="5118100"/>
          <p14:tracePt t="92704" x="6908800" y="5054600"/>
          <p14:tracePt t="92721" x="6902450" y="4959350"/>
          <p14:tracePt t="92738" x="6896100" y="4870450"/>
          <p14:tracePt t="92754" x="6896100" y="4826000"/>
          <p14:tracePt t="92771" x="6896100" y="4768850"/>
          <p14:tracePt t="92787" x="6896100" y="4705350"/>
          <p14:tracePt t="92804" x="6896100" y="4648200"/>
          <p14:tracePt t="92821" x="6896100" y="4603750"/>
          <p14:tracePt t="92838" x="6896100" y="4572000"/>
          <p14:tracePt t="92854" x="6896100" y="4565650"/>
          <p14:tracePt t="92871" x="6896100" y="4559300"/>
          <p14:tracePt t="93026" x="6889750" y="4559300"/>
          <p14:tracePt t="93041" x="6883400" y="4559300"/>
          <p14:tracePt t="93054" x="6877050" y="4565650"/>
          <p14:tracePt t="93072" x="6864350" y="4565650"/>
          <p14:tracePt t="93087" x="6851650" y="4552950"/>
          <p14:tracePt t="93090" x="6845300" y="4546600"/>
          <p14:tracePt t="93104" x="6838950" y="4533900"/>
          <p14:tracePt t="93121" x="6819900" y="4502150"/>
          <p14:tracePt t="93138" x="6813550" y="4483100"/>
          <p14:tracePt t="93154" x="6813550" y="4476750"/>
          <p14:tracePt t="93207" x="6813550" y="4495800"/>
          <p14:tracePt t="93215" x="6813550" y="4527550"/>
          <p14:tracePt t="93223" x="6813550" y="4540250"/>
          <p14:tracePt t="93238" x="6813550" y="4552950"/>
          <p14:tracePt t="93254" x="6813550" y="4603750"/>
          <p14:tracePt t="93271" x="6813550" y="4699000"/>
          <p14:tracePt t="93288" x="6826250" y="4762500"/>
          <p14:tracePt t="93304" x="6832600" y="4813300"/>
          <p14:tracePt t="93321" x="6832600" y="4826000"/>
          <p14:tracePt t="93381" x="6832600" y="4832350"/>
          <p14:tracePt t="93389" x="6832600" y="4845050"/>
          <p14:tracePt t="93405" x="6832600" y="4857750"/>
          <p14:tracePt t="93421" x="6832600" y="4870450"/>
          <p14:tracePt t="93438" x="6832600" y="4883150"/>
          <p14:tracePt t="93454" x="6832600" y="4895850"/>
          <p14:tracePt t="93471" x="6832600" y="4908550"/>
          <p14:tracePt t="93487" x="6832600" y="4914900"/>
          <p14:tracePt t="93504" x="6838950" y="4933950"/>
          <p14:tracePt t="93521" x="6838950" y="4959350"/>
          <p14:tracePt t="93537" x="6858000" y="5010150"/>
          <p14:tracePt t="93554" x="6864350" y="5029200"/>
          <p14:tracePt t="93571" x="6870700" y="5048250"/>
          <p14:tracePt t="93588" x="6870700" y="5060950"/>
          <p14:tracePt t="93604" x="6870700" y="5092700"/>
          <p14:tracePt t="93621" x="6877050" y="5124450"/>
          <p14:tracePt t="93638" x="6883400" y="5156200"/>
          <p14:tracePt t="93655" x="6883400" y="5168900"/>
          <p14:tracePt t="93956" x="6883400" y="5175250"/>
          <p14:tracePt t="93965" x="6883400" y="5194300"/>
          <p14:tracePt t="93974" x="6883400" y="5207000"/>
          <p14:tracePt t="93988" x="6883400" y="5245100"/>
          <p14:tracePt t="94004" x="6883400" y="5264150"/>
          <p14:tracePt t="94021" x="6883400" y="5276850"/>
          <p14:tracePt t="94421" x="6883400" y="5270500"/>
          <p14:tracePt t="94443" x="6883400" y="5264150"/>
          <p14:tracePt t="94471" x="6883400" y="5257800"/>
          <p14:tracePt t="94488" x="6877050" y="5251450"/>
          <p14:tracePt t="94504" x="6877050" y="5245100"/>
          <p14:tracePt t="94523" x="6877050" y="5238750"/>
          <p14:tracePt t="94831" x="6877050" y="5232400"/>
          <p14:tracePt t="94844" x="6877050" y="5226050"/>
          <p14:tracePt t="94854" x="6870700" y="5194300"/>
          <p14:tracePt t="94870" x="6870700" y="5156200"/>
          <p14:tracePt t="94888" x="6864350" y="5099050"/>
          <p14:tracePt t="94904" x="6864350" y="5016500"/>
          <p14:tracePt t="94921" x="6858000" y="4927600"/>
          <p14:tracePt t="94938" x="6858000" y="4857750"/>
          <p14:tracePt t="94957" x="6845300" y="4749800"/>
          <p14:tracePt t="94975" x="6845300" y="4679950"/>
          <p14:tracePt t="94987" x="6845300" y="4603750"/>
          <p14:tracePt t="95004" x="6845300" y="4540250"/>
          <p14:tracePt t="95021" x="6845300" y="4508500"/>
          <p14:tracePt t="95037" x="6845300" y="4483100"/>
          <p14:tracePt t="95071" x="6845300" y="4476750"/>
          <p14:tracePt t="95226" x="6845300" y="4489450"/>
          <p14:tracePt t="95234" x="6845300" y="4502150"/>
          <p14:tracePt t="95242" x="6845300" y="4521200"/>
          <p14:tracePt t="95254" x="6845300" y="4540250"/>
          <p14:tracePt t="95271" x="6845300" y="4622800"/>
          <p14:tracePt t="95287" x="6845300" y="4673600"/>
          <p14:tracePt t="95304" x="6851650" y="4718050"/>
          <p14:tracePt t="95321" x="6858000" y="4775200"/>
          <p14:tracePt t="95337" x="6870700" y="4819650"/>
          <p14:tracePt t="95354" x="6877050" y="4864100"/>
          <p14:tracePt t="95371" x="6883400" y="4908550"/>
          <p14:tracePt t="95388" x="6889750" y="4933950"/>
          <p14:tracePt t="95404" x="6889750" y="4953000"/>
          <p14:tracePt t="95420" x="6902450" y="4991100"/>
          <p14:tracePt t="95437" x="6902450" y="5010150"/>
          <p14:tracePt t="95454" x="6902450" y="5022850"/>
          <p14:tracePt t="95470" x="6908800" y="5029200"/>
          <p14:tracePt t="95487" x="6908800" y="5048250"/>
          <p14:tracePt t="95504" x="6908800" y="5060950"/>
          <p14:tracePt t="95521" x="6908800" y="5086350"/>
          <p14:tracePt t="95537" x="6915150" y="5105400"/>
          <p14:tracePt t="95554" x="6915150" y="5130800"/>
          <p14:tracePt t="95555" x="6915150" y="5143500"/>
          <p14:tracePt t="95571" x="6915150" y="5156200"/>
          <p14:tracePt t="95588" x="6915150" y="5168900"/>
          <p14:tracePt t="95604" x="6921500" y="5181600"/>
          <p14:tracePt t="95638" x="6921500" y="5194300"/>
          <p14:tracePt t="95728" x="6927850" y="5194300"/>
          <p14:tracePt t="95753" x="6927850" y="5200650"/>
          <p14:tracePt t="95771" x="6927850" y="5207000"/>
          <p14:tracePt t="95787" x="6934200" y="5213350"/>
          <p14:tracePt t="95804" x="6934200" y="5219700"/>
          <p14:tracePt t="95902" x="6934200" y="5207000"/>
          <p14:tracePt t="95911" x="6934200" y="5187950"/>
          <p14:tracePt t="95921" x="6934200" y="5162550"/>
          <p14:tracePt t="95937" x="6934200" y="5092700"/>
          <p14:tracePt t="95954" x="6934200" y="5022850"/>
          <p14:tracePt t="95971" x="6940550" y="4946650"/>
          <p14:tracePt t="95972" x="6940550" y="4921250"/>
          <p14:tracePt t="95987" x="6940550" y="4838700"/>
          <p14:tracePt t="96004" x="6940550" y="4775200"/>
          <p14:tracePt t="96021" x="6940550" y="4711700"/>
          <p14:tracePt t="96038" x="6940550" y="4654550"/>
          <p14:tracePt t="96054" x="6940550" y="4616450"/>
          <p14:tracePt t="96071" x="6940550" y="4603750"/>
          <p14:tracePt t="96088" x="6940550" y="4597400"/>
          <p14:tracePt t="96121" x="6940550" y="4591050"/>
          <p14:tracePt t="96225" x="6940550" y="4597400"/>
          <p14:tracePt t="96233" x="6940550" y="4622800"/>
          <p14:tracePt t="96242" x="6940550" y="4673600"/>
          <p14:tracePt t="96254" x="6940550" y="4730750"/>
          <p14:tracePt t="96271" x="6946900" y="4826000"/>
          <p14:tracePt t="96287" x="6972300" y="5029200"/>
          <p14:tracePt t="96304" x="6985000" y="5149850"/>
          <p14:tracePt t="96320" x="6997700" y="5219700"/>
          <p14:tracePt t="96337" x="7004050" y="5251450"/>
          <p14:tracePt t="96492" x="7004050" y="5245100"/>
          <p14:tracePt t="96503" x="7004050" y="5232400"/>
          <p14:tracePt t="96512" x="7004050" y="5219700"/>
          <p14:tracePt t="96521" x="7010400" y="5181600"/>
          <p14:tracePt t="96538" x="7010400" y="5086350"/>
          <p14:tracePt t="96554" x="7016750" y="5041900"/>
          <p14:tracePt t="96570" x="7029450" y="4895850"/>
          <p14:tracePt t="96587" x="7035800" y="4794250"/>
          <p14:tracePt t="96605" x="7042150" y="4724400"/>
          <p14:tracePt t="96621" x="7048500" y="4679950"/>
          <p14:tracePt t="96638" x="7054850" y="4654550"/>
          <p14:tracePt t="96654" x="7061200" y="4622800"/>
          <p14:tracePt t="96671" x="7061200" y="4610100"/>
          <p14:tracePt t="96688" x="7061200" y="4603750"/>
          <p14:tracePt t="96761" x="7061200" y="4629150"/>
          <p14:tracePt t="96768" x="7061200" y="4660900"/>
          <p14:tracePt t="96777" x="7067550" y="4705350"/>
          <p14:tracePt t="96787" x="7067550" y="4737100"/>
          <p14:tracePt t="96804" x="7080250" y="4857750"/>
          <p14:tracePt t="96821" x="7086600" y="4984750"/>
          <p14:tracePt t="96837" x="7092950" y="5092700"/>
          <p14:tracePt t="96854" x="7105650" y="5219700"/>
          <p14:tracePt t="96871" x="7112000" y="5321300"/>
          <p14:tracePt t="96888" x="7112000" y="5346700"/>
          <p14:tracePt t="96999" x="7112000" y="5321300"/>
          <p14:tracePt t="97007" x="7112000" y="5302250"/>
          <p14:tracePt t="97020" x="7112000" y="5245100"/>
          <p14:tracePt t="97037" x="7112000" y="5156200"/>
          <p14:tracePt t="97054" x="7112000" y="5073650"/>
          <p14:tracePt t="97070" x="7112000" y="4953000"/>
          <p14:tracePt t="97088" x="7112000" y="4851400"/>
          <p14:tracePt t="97104" x="7112000" y="4775200"/>
          <p14:tracePt t="97121" x="7112000" y="4711700"/>
          <p14:tracePt t="97137" x="7112000" y="4648200"/>
          <p14:tracePt t="97154" x="7112000" y="4622800"/>
          <p14:tracePt t="97171" x="7112000" y="4610100"/>
          <p14:tracePt t="97266" x="7118350" y="4629150"/>
          <p14:tracePt t="97273" x="7124700" y="4654550"/>
          <p14:tracePt t="97287" x="7143750" y="4762500"/>
          <p14:tracePt t="97304" x="7169150" y="4883150"/>
          <p14:tracePt t="97322" x="7194550" y="5010150"/>
          <p14:tracePt t="97338" x="7213600" y="5124450"/>
          <p14:tracePt t="97354" x="7226300" y="5207000"/>
          <p14:tracePt t="97371" x="7232650" y="5264150"/>
          <p14:tracePt t="97388" x="7232650" y="5289550"/>
          <p14:tracePt t="97405" x="7239000" y="5295900"/>
          <p14:tracePt t="97453" x="7239000" y="5289550"/>
          <p14:tracePt t="97462" x="7239000" y="5264150"/>
          <p14:tracePt t="97470" x="7239000" y="5226050"/>
          <p14:tracePt t="97487" x="7239000" y="5149850"/>
          <p14:tracePt t="97504" x="7239000" y="5048250"/>
          <p14:tracePt t="97521" x="7245350" y="4940300"/>
          <p14:tracePt t="97538" x="7264400" y="4787900"/>
          <p14:tracePt t="97554" x="7277100" y="4667250"/>
          <p14:tracePt t="97571" x="7302500" y="4565650"/>
          <p14:tracePt t="97587" x="7308850" y="4540250"/>
          <p14:tracePt t="97658" x="7308850" y="4546600"/>
          <p14:tracePt t="97665" x="7308850" y="4578350"/>
          <p14:tracePt t="97688" x="7327900" y="4673600"/>
          <p14:tracePt t="97704" x="7353300" y="4806950"/>
          <p14:tracePt t="97706" x="7366000" y="4889500"/>
          <p14:tracePt t="97720" x="7378700" y="5029200"/>
          <p14:tracePt t="97738" x="7404100" y="5213350"/>
          <p14:tracePt t="97754" x="7404100" y="5314950"/>
          <p14:tracePt t="97771" x="7410450" y="5378450"/>
          <p14:tracePt t="97788" x="7416800" y="5397500"/>
          <p14:tracePt t="97856" x="7416800" y="5378450"/>
          <p14:tracePt t="97864" x="7416800" y="5359400"/>
          <p14:tracePt t="97871" x="7416800" y="5334000"/>
          <p14:tracePt t="97888" x="7423150" y="5264150"/>
          <p14:tracePt t="97904" x="7435850" y="5149850"/>
          <p14:tracePt t="97921" x="7442200" y="5054600"/>
          <p14:tracePt t="97937" x="7442200" y="4927600"/>
          <p14:tracePt t="97954" x="7448550" y="4832350"/>
          <p14:tracePt t="97971" x="7461250" y="4711700"/>
          <p14:tracePt t="97988" x="7486650" y="4591050"/>
          <p14:tracePt t="98004" x="7499350" y="4552950"/>
          <p14:tracePt t="98021" x="7499350" y="4540250"/>
          <p14:tracePt t="98075" x="7499350" y="4546600"/>
          <p14:tracePt t="98083" x="7499350" y="4559300"/>
          <p14:tracePt t="98092" x="7499350" y="4578350"/>
          <p14:tracePt t="98104" x="7512050" y="4616450"/>
          <p14:tracePt t="98121" x="7524750" y="4711700"/>
          <p14:tracePt t="98137" x="7575550" y="4959350"/>
          <p14:tracePt t="98154" x="7594600" y="5143500"/>
          <p14:tracePt t="98171" x="7620000" y="5251450"/>
          <p14:tracePt t="98188" x="7626350" y="5308600"/>
          <p14:tracePt t="98204" x="7632700" y="5321300"/>
          <p14:tracePt t="98257" x="7632700" y="5295900"/>
          <p14:tracePt t="98266" x="7632700" y="5264150"/>
          <p14:tracePt t="98274" x="7632700" y="5219700"/>
          <p14:tracePt t="98287" x="7645400" y="5086350"/>
          <p14:tracePt t="98304" x="7670800" y="4953000"/>
          <p14:tracePt t="98321" x="7702550" y="4832350"/>
          <p14:tracePt t="98337" x="7727950" y="4724400"/>
          <p14:tracePt t="98354" x="7734300" y="4686300"/>
          <p14:tracePt t="98372" x="7740650" y="4679950"/>
          <p14:tracePt t="98444" x="7740650" y="4692650"/>
          <p14:tracePt t="98453" x="7747000" y="4737100"/>
          <p14:tracePt t="98461" x="7753350" y="4800600"/>
          <p14:tracePt t="98471" x="7766050" y="4845050"/>
          <p14:tracePt t="98488" x="7778750" y="4940300"/>
          <p14:tracePt t="98504" x="7797800" y="5029200"/>
          <p14:tracePt t="98521" x="7816850" y="5099050"/>
          <p14:tracePt t="98537" x="7829550" y="5149850"/>
          <p14:tracePt t="98554" x="7842250" y="5168900"/>
          <p14:tracePt t="98572" x="7842250" y="5181600"/>
          <p14:tracePt t="98634" x="7842250" y="5175250"/>
          <p14:tracePt t="98642" x="7848600" y="5149850"/>
          <p14:tracePt t="98655" x="7861300" y="5124450"/>
          <p14:tracePt t="98671" x="7880350" y="5060950"/>
          <p14:tracePt t="98688" x="7899400" y="4978400"/>
          <p14:tracePt t="98704" x="7918450" y="4876800"/>
          <p14:tracePt t="98705" x="7931150" y="4838700"/>
          <p14:tracePt t="98721" x="7937500" y="4781550"/>
          <p14:tracePt t="98738" x="7937500" y="4743450"/>
          <p14:tracePt t="98754" x="7943850" y="4711700"/>
          <p14:tracePt t="98771" x="7943850" y="4699000"/>
          <p14:tracePt t="98984" x="7937500" y="4711700"/>
          <p14:tracePt t="98993" x="7880350" y="4730750"/>
          <p14:tracePt t="99004" x="7804150" y="4743450"/>
          <p14:tracePt t="99021" x="7423150" y="4813300"/>
          <p14:tracePt t="99037" x="7213600" y="4819650"/>
          <p14:tracePt t="99054" x="7086600" y="4826000"/>
          <p14:tracePt t="99071" x="7016750" y="4826000"/>
          <p14:tracePt t="99087" x="6991350" y="4826000"/>
          <p14:tracePt t="99104" x="6985000" y="4826000"/>
          <p14:tracePt t="99121" x="6978650" y="4826000"/>
          <p14:tracePt t="99137" x="6908800" y="4813300"/>
          <p14:tracePt t="99155" x="6813550" y="4781550"/>
          <p14:tracePt t="99171" x="6718300" y="4743450"/>
          <p14:tracePt t="99188" x="6673850" y="4699000"/>
          <p14:tracePt t="99204" x="6654800" y="4679950"/>
          <p14:tracePt t="99221" x="6642100" y="4654550"/>
          <p14:tracePt t="99238" x="6635750" y="4654550"/>
          <p14:tracePt t="99270" x="6635750" y="4667250"/>
          <p14:tracePt t="99287" x="6667500" y="4914900"/>
          <p14:tracePt t="99304" x="6699250" y="5060950"/>
          <p14:tracePt t="99321" x="6718300" y="5143500"/>
          <p14:tracePt t="99337" x="6750050" y="5232400"/>
          <p14:tracePt t="99354" x="6750050" y="5270500"/>
          <p14:tracePt t="99371" x="6762750" y="5283200"/>
          <p14:tracePt t="99430" x="6762750" y="5276850"/>
          <p14:tracePt t="99440" x="6762750" y="5251450"/>
          <p14:tracePt t="99454" x="6769100" y="5175250"/>
          <p14:tracePt t="99471" x="6775450" y="5073650"/>
          <p14:tracePt t="99488" x="6781800" y="4953000"/>
          <p14:tracePt t="99504" x="6800850" y="4845050"/>
          <p14:tracePt t="99521" x="6819900" y="4749800"/>
          <p14:tracePt t="99537" x="6838950" y="4705350"/>
          <p14:tracePt t="99555" x="6845300" y="4686300"/>
          <p14:tracePt t="99571" x="6845300" y="4673600"/>
          <p14:tracePt t="99588" x="6851650" y="4667250"/>
          <p14:tracePt t="99604" x="6851650" y="4660900"/>
          <p14:tracePt t="99874" x="6851650" y="4667250"/>
          <p14:tracePt t="99883" x="6851650" y="4686300"/>
          <p14:tracePt t="99893" x="6851650" y="4718050"/>
          <p14:tracePt t="99904" x="6851650" y="4749800"/>
          <p14:tracePt t="99921" x="6851650" y="4775200"/>
          <p14:tracePt t="99938" x="6851650" y="4781550"/>
          <p14:tracePt t="100055" x="6851650" y="4794250"/>
          <p14:tracePt t="100064" x="6851650" y="4845050"/>
          <p14:tracePt t="100070" x="6858000" y="4908550"/>
          <p14:tracePt t="100087" x="6870700" y="5080000"/>
          <p14:tracePt t="100104" x="6877050" y="5200650"/>
          <p14:tracePt t="100121" x="6889750" y="5289550"/>
          <p14:tracePt t="100138" x="6902450" y="5340350"/>
          <p14:tracePt t="100140" x="6902450" y="5346700"/>
          <p14:tracePt t="100251" x="6902450" y="5353050"/>
          <p14:tracePt t="100259" x="6908800" y="5353050"/>
          <p14:tracePt t="100296" x="6908800" y="5359400"/>
          <p14:tracePt t="100321" x="6908800" y="5384800"/>
          <p14:tracePt t="100337" x="6908800" y="5391150"/>
          <p14:tracePt t="100408" x="6908800" y="5384800"/>
          <p14:tracePt t="100416" x="6908800" y="5372100"/>
          <p14:tracePt t="100423" x="6902450" y="5353050"/>
          <p14:tracePt t="100438" x="6889750" y="5308600"/>
          <p14:tracePt t="100454" x="6883400" y="5251450"/>
          <p14:tracePt t="100471" x="6877050" y="5168900"/>
          <p14:tracePt t="100487" x="6864350" y="5067300"/>
          <p14:tracePt t="100504" x="6838950" y="4959350"/>
          <p14:tracePt t="100521" x="6819900" y="4832350"/>
          <p14:tracePt t="100537" x="6807200" y="4737100"/>
          <p14:tracePt t="100554" x="6807200" y="4686300"/>
          <p14:tracePt t="100571" x="6800850" y="4641850"/>
          <p14:tracePt t="100587" x="6800850" y="4603750"/>
          <p14:tracePt t="100604" x="6800850" y="4591050"/>
          <p14:tracePt t="100621" x="6800850" y="4584700"/>
          <p14:tracePt t="100729" x="6800850" y="4591050"/>
          <p14:tracePt t="100738" x="6800850" y="4616450"/>
          <p14:tracePt t="100754" x="6800850" y="4686300"/>
          <p14:tracePt t="100770" x="6807200" y="4781550"/>
          <p14:tracePt t="100787" x="6819900" y="4889500"/>
          <p14:tracePt t="100804" x="6826250" y="4984750"/>
          <p14:tracePt t="100821" x="6832600" y="5080000"/>
          <p14:tracePt t="100837" x="6838950" y="5124450"/>
          <p14:tracePt t="100854" x="6838950" y="5156200"/>
          <p14:tracePt t="100870" x="6838950" y="5194300"/>
          <p14:tracePt t="100888" x="6845300" y="5219700"/>
          <p14:tracePt t="100905" x="6845300" y="5251450"/>
          <p14:tracePt t="100921" x="6851650" y="5289550"/>
          <p14:tracePt t="100938" x="6851650" y="5321300"/>
          <p14:tracePt t="100954" x="6858000" y="5334000"/>
          <p14:tracePt t="100971" x="6858000" y="5340350"/>
          <p14:tracePt t="101038" x="6858000" y="5334000"/>
          <p14:tracePt t="101045" x="6858000" y="5314950"/>
          <p14:tracePt t="101053" x="6858000" y="5289550"/>
          <p14:tracePt t="101071" x="6858000" y="5219700"/>
          <p14:tracePt t="101088" x="6858000" y="5130800"/>
          <p14:tracePt t="101104" x="6858000" y="5029200"/>
          <p14:tracePt t="101121" x="6858000" y="4927600"/>
          <p14:tracePt t="101138" x="6858000" y="4832350"/>
          <p14:tracePt t="101154" x="6858000" y="4724400"/>
          <p14:tracePt t="101171" x="6858000" y="4610100"/>
          <p14:tracePt t="101188" x="6858000" y="4578350"/>
          <p14:tracePt t="101204" x="6858000" y="4572000"/>
          <p14:tracePt t="101281" x="6858000" y="4597400"/>
          <p14:tracePt t="101289" x="6864350" y="4629150"/>
          <p14:tracePt t="101304" x="6877050" y="4705350"/>
          <p14:tracePt t="101321" x="6896100" y="4813300"/>
          <p14:tracePt t="101337" x="6934200" y="4984750"/>
          <p14:tracePt t="101354" x="6959600" y="5156200"/>
          <p14:tracePt t="101371" x="6985000" y="5308600"/>
          <p14:tracePt t="101387" x="6997700" y="5384800"/>
          <p14:tracePt t="101404" x="7010400" y="5397500"/>
          <p14:tracePt t="101421" x="7010400" y="5403850"/>
          <p14:tracePt t="101470" x="7010400" y="5378450"/>
          <p14:tracePt t="101478" x="7016750" y="5346700"/>
          <p14:tracePt t="101488" x="7023100" y="5314950"/>
          <p14:tracePt t="101504" x="7042150" y="5232400"/>
          <p14:tracePt t="101521" x="7067550" y="5143500"/>
          <p14:tracePt t="101537" x="7086600" y="5048250"/>
          <p14:tracePt t="101554" x="7112000" y="4959350"/>
          <p14:tracePt t="101571" x="7137400" y="4870450"/>
          <p14:tracePt t="101587" x="7175500" y="4781550"/>
          <p14:tracePt t="101604" x="7188200" y="4749800"/>
          <p14:tracePt t="101621" x="7200900" y="4730750"/>
          <p14:tracePt t="101747" x="7200900" y="4737100"/>
          <p14:tracePt t="101755" x="7200900" y="4775200"/>
          <p14:tracePt t="101770" x="7200900" y="4838700"/>
          <p14:tracePt t="101788" x="7200900" y="4940300"/>
          <p14:tracePt t="101804" x="7200900" y="5054600"/>
          <p14:tracePt t="101821" x="7207250" y="5168900"/>
          <p14:tracePt t="101837" x="7207250" y="5264150"/>
          <p14:tracePt t="101854" x="7213600" y="5308600"/>
          <p14:tracePt t="101871" x="7213600" y="5327650"/>
          <p14:tracePt t="101911" x="7219950" y="5327650"/>
          <p14:tracePt t="101937" x="7226300" y="5289550"/>
          <p14:tracePt t="101954" x="7251700" y="5213350"/>
          <p14:tracePt t="101970" x="7270750" y="5124450"/>
          <p14:tracePt t="101988" x="7296150" y="5016500"/>
          <p14:tracePt t="102004" x="7321550" y="4895850"/>
          <p14:tracePt t="102005" x="7334250" y="4832350"/>
          <p14:tracePt t="102020" x="7372350" y="4711700"/>
          <p14:tracePt t="102037" x="7397750" y="4641850"/>
          <p14:tracePt t="102054" x="7410450" y="4622800"/>
          <p14:tracePt t="102115" x="7416800" y="4641850"/>
          <p14:tracePt t="102123" x="7454900" y="4699000"/>
          <p14:tracePt t="102138" x="7486650" y="4756150"/>
          <p14:tracePt t="102154" x="7550150" y="4870450"/>
          <p14:tracePt t="102170" x="7677150" y="5092700"/>
          <p14:tracePt t="102188" x="7778750" y="5207000"/>
          <p14:tracePt t="102204" x="7874000" y="5289550"/>
          <p14:tracePt t="102221" x="7950200" y="5321300"/>
          <p14:tracePt t="102238" x="8026400" y="5321300"/>
          <p14:tracePt t="102254" x="8108950" y="5321300"/>
          <p14:tracePt t="102271" x="8191500" y="5295900"/>
          <p14:tracePt t="102288" x="8299450" y="5245100"/>
          <p14:tracePt t="102304" x="8375650" y="5187950"/>
          <p14:tracePt t="102321" x="8464550" y="5048250"/>
          <p14:tracePt t="102338" x="8502650" y="4921250"/>
          <p14:tracePt t="102354" x="8528050" y="4806950"/>
          <p14:tracePt t="102371" x="8528050" y="4756150"/>
          <p14:tracePt t="102388" x="8534400" y="4756150"/>
          <p14:tracePt t="102439" x="8540750" y="4768850"/>
          <p14:tracePt t="102448" x="8540750" y="4806950"/>
          <p14:tracePt t="102457" x="8559800" y="4883150"/>
          <p14:tracePt t="102471" x="8578850" y="4991100"/>
          <p14:tracePt t="102488" x="8604250" y="5099050"/>
          <p14:tracePt t="102504" x="8642350" y="5213350"/>
          <p14:tracePt t="102521" x="8661400" y="5264150"/>
          <p14:tracePt t="102538" x="8667750" y="5283200"/>
          <p14:tracePt t="102587" x="8667750" y="5270500"/>
          <p14:tracePt t="102596" x="8674100" y="5257800"/>
          <p14:tracePt t="102606" x="8680450" y="5232400"/>
          <p14:tracePt t="102621" x="8712200" y="5149850"/>
          <p14:tracePt t="102637" x="8743950" y="5003800"/>
          <p14:tracePt t="102655" x="8782050" y="4864100"/>
          <p14:tracePt t="102671" x="8839200" y="4737100"/>
          <p14:tracePt t="102687" x="8877300" y="4679950"/>
          <p14:tracePt t="102704" x="8915400" y="4660900"/>
          <p14:tracePt t="102737" x="8966200" y="4756150"/>
          <p14:tracePt t="102754" x="9055100" y="4921250"/>
          <p14:tracePt t="102770" x="9175750" y="5086350"/>
          <p14:tracePt t="102787" x="9258300" y="5200650"/>
          <p14:tracePt t="102804" x="9315450" y="5270500"/>
          <p14:tracePt t="102821" x="9353550" y="5302250"/>
          <p14:tracePt t="102837" x="9372600" y="5314950"/>
          <p14:tracePt t="102854" x="9404350" y="5314950"/>
          <p14:tracePt t="102871" x="9467850" y="5289550"/>
          <p14:tracePt t="102887" x="9569450" y="5175250"/>
          <p14:tracePt t="102904" x="9588500" y="5149850"/>
          <p14:tracePt t="102921" x="9588500" y="5143500"/>
          <p14:tracePt t="103022" x="9588500" y="5137150"/>
          <p14:tracePt t="103030" x="9607550" y="5124450"/>
          <p14:tracePt t="103038" x="9620250" y="5118100"/>
          <p14:tracePt t="103054" x="9658350" y="5092700"/>
          <p14:tracePt t="103071" x="9658350" y="5060950"/>
          <p14:tracePt t="103088" x="9658350" y="5054600"/>
          <p14:tracePt t="103104" x="9620250" y="5048250"/>
          <p14:tracePt t="103121" x="9588500" y="5048250"/>
          <p14:tracePt t="103137" x="9525000" y="5048250"/>
          <p14:tracePt t="103155" x="9251950" y="5048250"/>
          <p14:tracePt t="103170" x="8839200" y="5060950"/>
          <p14:tracePt t="103188" x="8318500" y="5060950"/>
          <p14:tracePt t="103204" x="7937500" y="5054600"/>
          <p14:tracePt t="103221" x="7594600" y="5016500"/>
          <p14:tracePt t="103238" x="7359650" y="4959350"/>
          <p14:tracePt t="103254" x="7219950" y="4921250"/>
          <p14:tracePt t="103271" x="7124700" y="4876800"/>
          <p14:tracePt t="103288" x="7080250" y="4832350"/>
          <p14:tracePt t="103304" x="7054850" y="4813300"/>
          <p14:tracePt t="103321" x="7035800" y="4787900"/>
          <p14:tracePt t="103337" x="7023100" y="4787900"/>
          <p14:tracePt t="103354" x="7004050" y="4787900"/>
          <p14:tracePt t="103371" x="6985000" y="4787900"/>
          <p14:tracePt t="103388" x="6972300" y="4794250"/>
          <p14:tracePt t="103404" x="6959600" y="4794250"/>
          <p14:tracePt t="103421" x="6953250" y="4794250"/>
          <p14:tracePt t="103425" x="6934200" y="4800600"/>
          <p14:tracePt t="103438" x="6921500" y="4800600"/>
          <p14:tracePt t="103442" x="6902450" y="4800600"/>
          <p14:tracePt t="103454" x="6883400" y="4800600"/>
          <p14:tracePt t="103471" x="6838950" y="4800600"/>
          <p14:tracePt t="103488" x="6819900" y="4787900"/>
          <p14:tracePt t="103504" x="6813550" y="4781550"/>
          <p14:tracePt t="103537" x="6807200" y="4775200"/>
          <p14:tracePt t="103572" x="6800850" y="4762500"/>
          <p14:tracePt t="103587" x="6800850" y="4756150"/>
          <p14:tracePt t="103604" x="6794500" y="4743450"/>
          <p14:tracePt t="103621" x="6794500" y="4724400"/>
          <p14:tracePt t="103637" x="6788150" y="4718050"/>
          <p14:tracePt t="103655" x="6788150" y="4711700"/>
          <p14:tracePt t="103732" x="6781800" y="4737100"/>
          <p14:tracePt t="103740" x="6781800" y="4775200"/>
          <p14:tracePt t="103753" x="6781800" y="4864100"/>
          <p14:tracePt t="103771" x="6781800" y="4959350"/>
          <p14:tracePt t="103788" x="6781800" y="5022850"/>
          <p14:tracePt t="103804" x="6781800" y="5086350"/>
          <p14:tracePt t="103821" x="6788150" y="5162550"/>
          <p14:tracePt t="103838" x="6800850" y="5238750"/>
          <p14:tracePt t="103854" x="6800850" y="5270500"/>
          <p14:tracePt t="103871" x="6807200" y="5283200"/>
          <p14:tracePt t="103874" x="6813550" y="5289550"/>
          <p14:tracePt t="103887" x="6813550" y="5295900"/>
          <p14:tracePt t="103905" x="6819900" y="5308600"/>
          <p14:tracePt t="103921" x="6826250" y="5334000"/>
          <p14:tracePt t="103938" x="6826250" y="5353050"/>
          <p14:tracePt t="103954" x="6826250" y="5359400"/>
          <p14:tracePt t="103971" x="6832600" y="5372100"/>
          <p14:tracePt t="103988" x="6838950" y="5397500"/>
          <p14:tracePt t="104004" x="6838950" y="5429250"/>
          <p14:tracePt t="104021" x="6838950" y="5441950"/>
          <p14:tracePt t="104037" x="6838950" y="5454650"/>
          <p14:tracePt t="104108" x="6838950" y="5448300"/>
          <p14:tracePt t="104125" x="6838950" y="5441950"/>
          <p14:tracePt t="104138" x="6838950" y="5422900"/>
          <p14:tracePt t="104154" x="6838950" y="5384800"/>
          <p14:tracePt t="104171" x="6838950" y="5314950"/>
          <p14:tracePt t="104188" x="6838950" y="5251450"/>
          <p14:tracePt t="104204" x="6838950" y="5130800"/>
          <p14:tracePt t="104221" x="6838950" y="5022850"/>
          <p14:tracePt t="104237" x="6845300" y="4959350"/>
          <p14:tracePt t="104254" x="6864350" y="4902200"/>
          <p14:tracePt t="104271" x="6864350" y="4870450"/>
          <p14:tracePt t="104288" x="6877050" y="4832350"/>
          <p14:tracePt t="104290" x="6877050" y="4826000"/>
          <p14:tracePt t="104304" x="6883400" y="4819650"/>
          <p14:tracePt t="104321" x="6883400" y="4781550"/>
          <p14:tracePt t="104337" x="6883400" y="4768850"/>
          <p14:tracePt t="104354" x="6883400" y="4762500"/>
          <p14:tracePt t="104422" x="6889750" y="4762500"/>
          <p14:tracePt t="104432" x="6889750" y="4756150"/>
          <p14:tracePt t="104441" x="6889750" y="4749800"/>
          <p14:tracePt t="104454" x="6896100" y="4730750"/>
          <p14:tracePt t="104471" x="6902450" y="4705350"/>
          <p14:tracePt t="104487" x="6915150" y="4692650"/>
          <p14:tracePt t="104504" x="6921500" y="4667250"/>
          <p14:tracePt t="104521" x="6921500" y="4654550"/>
          <p14:tracePt t="104537" x="6927850" y="4648200"/>
          <p14:tracePt t="104621" x="6927850" y="4654550"/>
          <p14:tracePt t="104630" x="6927850" y="4679950"/>
          <p14:tracePt t="104640" x="6934200" y="4711700"/>
          <p14:tracePt t="104655" x="6946900" y="4806950"/>
          <p14:tracePt t="104671" x="6959600" y="4902200"/>
          <p14:tracePt t="104687" x="6978650" y="5041900"/>
          <p14:tracePt t="104704" x="6985000" y="5162550"/>
          <p14:tracePt t="104721" x="6991350" y="5238750"/>
          <p14:tracePt t="104738" x="6997700" y="5289550"/>
          <p14:tracePt t="104991" x="6997700" y="5283200"/>
          <p14:tracePt t="105000" x="6997700" y="5264150"/>
          <p14:tracePt t="105008" x="6997700" y="5251450"/>
          <p14:tracePt t="105021" x="6997700" y="5245100"/>
          <p14:tracePt t="105037" x="6997700" y="5194300"/>
          <p14:tracePt t="105054" x="6997700" y="5143500"/>
          <p14:tracePt t="105071" x="6997700" y="5048250"/>
          <p14:tracePt t="105088" x="6997700" y="4927600"/>
          <p14:tracePt t="105104" x="6997700" y="4826000"/>
          <p14:tracePt t="105121" x="7004050" y="4756150"/>
          <p14:tracePt t="105138" x="7004050" y="4737100"/>
          <p14:tracePt t="105154" x="7010400" y="4730750"/>
          <p14:tracePt t="105312" x="7016750" y="4737100"/>
          <p14:tracePt t="105320" x="7029450" y="4756150"/>
          <p14:tracePt t="105337" x="7080250" y="4864100"/>
          <p14:tracePt t="105354" x="7143750" y="4965700"/>
          <p14:tracePt t="105371" x="7181850" y="5029200"/>
          <p14:tracePt t="105388" x="7219950" y="5073650"/>
          <p14:tracePt t="105404" x="7239000" y="5086350"/>
          <p14:tracePt t="105421" x="7251700" y="5092700"/>
          <p14:tracePt t="105438" x="7270750" y="5092700"/>
          <p14:tracePt t="105454" x="7283450" y="5092700"/>
          <p14:tracePt t="105471" x="7340600" y="5092700"/>
          <p14:tracePt t="105488" x="7442200" y="5092700"/>
          <p14:tracePt t="105504" x="7505700" y="5067300"/>
          <p14:tracePt t="105521" x="7575550" y="5029200"/>
          <p14:tracePt t="105537" x="7639050" y="4972050"/>
          <p14:tracePt t="105554" x="7677150" y="4902200"/>
          <p14:tracePt t="105571" x="7708900" y="4838700"/>
          <p14:tracePt t="105588" x="7727950" y="4806950"/>
          <p14:tracePt t="105604" x="7727950" y="4800600"/>
          <p14:tracePt t="105683" x="7727950" y="4813300"/>
          <p14:tracePt t="105692" x="7747000" y="4851400"/>
          <p14:tracePt t="105704" x="7759700" y="4889500"/>
          <p14:tracePt t="105721" x="7797800" y="4953000"/>
          <p14:tracePt t="105723" x="7816850" y="4984750"/>
          <p14:tracePt t="105738" x="7835900" y="5022850"/>
          <p14:tracePt t="105754" x="7905750" y="5137150"/>
          <p14:tracePt t="105771" x="7950200" y="5219700"/>
          <p14:tracePt t="105787" x="8007350" y="5334000"/>
          <p14:tracePt t="105804" x="8070850" y="5429250"/>
          <p14:tracePt t="105821" x="8102600" y="5454650"/>
          <p14:tracePt t="105837" x="8121650" y="5454650"/>
          <p14:tracePt t="106063" x="8128000" y="5454650"/>
          <p14:tracePt t="106071" x="8134350" y="5454650"/>
          <p14:tracePt t="106087" x="8140700" y="5454650"/>
          <p14:tracePt t="106104" x="8147050" y="5454650"/>
          <p14:tracePt t="106121" x="8159750" y="5454650"/>
          <p14:tracePt t="106138" x="8166100" y="5454650"/>
          <p14:tracePt t="106154" x="8185150" y="5454650"/>
          <p14:tracePt t="106157" x="8191500" y="5448300"/>
          <p14:tracePt t="106171" x="8191500" y="5441950"/>
          <p14:tracePt t="106204" x="8191500" y="5435600"/>
          <p14:tracePt t="106251" x="8191500" y="5429250"/>
          <p14:tracePt t="106259" x="8191500" y="5422900"/>
          <p14:tracePt t="106271" x="8191500" y="5410200"/>
          <p14:tracePt t="106287" x="8204200" y="5384800"/>
          <p14:tracePt t="106304" x="8235950" y="5327650"/>
          <p14:tracePt t="106320" x="8293100" y="5276850"/>
          <p14:tracePt t="106337" x="8496300" y="5207000"/>
          <p14:tracePt t="106354" x="8775700" y="5207000"/>
          <p14:tracePt t="106371" x="9156700" y="5207000"/>
          <p14:tracePt t="106388" x="9499600" y="5238750"/>
          <p14:tracePt t="106405" x="9861550" y="5327650"/>
          <p14:tracePt t="106421" x="10020300" y="5359400"/>
          <p14:tracePt t="106438" x="10115550" y="5391150"/>
          <p14:tracePt t="106454" x="10166350" y="5429250"/>
          <p14:tracePt t="106471" x="10172700" y="5467350"/>
          <p14:tracePt t="106487" x="10140950" y="5473700"/>
          <p14:tracePt t="106504" x="10039350" y="5480050"/>
          <p14:tracePt t="106520" x="9906000" y="5492750"/>
          <p14:tracePt t="106538" x="9772650" y="5499100"/>
          <p14:tracePt t="106554" x="9632950" y="5511800"/>
          <p14:tracePt t="106571" x="9525000" y="5518150"/>
          <p14:tracePt t="106587" x="9480550" y="5530850"/>
          <p14:tracePt t="106604" x="9474200" y="5537200"/>
          <p14:tracePt t="106621" x="9474200" y="5549900"/>
          <p14:tracePt t="106638" x="9486900" y="5562600"/>
          <p14:tracePt t="106654" x="9486900" y="5568950"/>
          <p14:tracePt t="106671" x="9486900" y="5575300"/>
          <p14:tracePt t="106688" x="9480550" y="5575300"/>
          <p14:tracePt t="106704" x="9448800" y="5575300"/>
          <p14:tracePt t="106721" x="9404350" y="5575300"/>
          <p14:tracePt t="106738" x="9232900" y="5568950"/>
          <p14:tracePt t="106754" x="9150350" y="5562600"/>
          <p14:tracePt t="106771" x="8769350" y="5524500"/>
          <p14:tracePt t="106788" x="8439150" y="5480050"/>
          <p14:tracePt t="106804" x="8089900" y="5416550"/>
          <p14:tracePt t="106821" x="7861300" y="5378450"/>
          <p14:tracePt t="106838" x="7715250" y="5365750"/>
          <p14:tracePt t="106855" x="7620000" y="5346700"/>
          <p14:tracePt t="106871" x="7588250" y="5340350"/>
          <p14:tracePt t="106873" x="7581900" y="5334000"/>
          <p14:tracePt t="106920" x="7594600" y="5327650"/>
          <p14:tracePt t="106929" x="7607300" y="5321300"/>
          <p14:tracePt t="106937" x="7620000" y="5314950"/>
          <p14:tracePt t="106954" x="7740650" y="5302250"/>
          <p14:tracePt t="106971" x="7969250" y="5302250"/>
          <p14:tracePt t="106988" x="8470900" y="5302250"/>
          <p14:tracePt t="107004" x="9074150" y="5302250"/>
          <p14:tracePt t="107006" x="9448800" y="5302250"/>
          <p14:tracePt t="107020" x="9829800" y="5302250"/>
          <p14:tracePt t="107037" x="10890250" y="5302250"/>
          <p14:tracePt t="107054" x="11309350" y="5302250"/>
          <p14:tracePt t="107072" x="11487150" y="5302250"/>
          <p14:tracePt t="107087" x="11537950" y="5302250"/>
          <p14:tracePt t="107121" x="11531600" y="5308600"/>
          <p14:tracePt t="107138" x="11487150" y="5327650"/>
          <p14:tracePt t="107154" x="11417300" y="5334000"/>
          <p14:tracePt t="107171" x="11341100" y="5334000"/>
          <p14:tracePt t="107187" x="11252200" y="5334000"/>
          <p14:tracePt t="107204" x="11226800" y="5334000"/>
          <p14:tracePt t="107305" x="11214100" y="5334000"/>
          <p14:tracePt t="107314" x="11195050" y="5334000"/>
          <p14:tracePt t="107323" x="11163300" y="5334000"/>
          <p14:tracePt t="107337" x="11093450" y="5334000"/>
          <p14:tracePt t="107354" x="10972800" y="5334000"/>
          <p14:tracePt t="107371" x="10877550" y="5321300"/>
          <p14:tracePt t="107388" x="10750550" y="5295900"/>
          <p14:tracePt t="107405" x="10623550" y="5289550"/>
          <p14:tracePt t="107421" x="10528300" y="5289550"/>
          <p14:tracePt t="107438" x="10420350" y="5276850"/>
          <p14:tracePt t="107454" x="10344150" y="5264150"/>
          <p14:tracePt t="107455" x="10318750" y="5257800"/>
          <p14:tracePt t="107471" x="10299700" y="5251450"/>
          <p14:tracePt t="107472" x="10287000" y="5251450"/>
          <p14:tracePt t="107487" x="10223500" y="5251450"/>
          <p14:tracePt t="107504" x="10096500" y="5245100"/>
          <p14:tracePt t="107520" x="9855200" y="5245100"/>
          <p14:tracePt t="107537" x="9391650" y="5245100"/>
          <p14:tracePt t="107554" x="8940800" y="5245100"/>
          <p14:tracePt t="107570" x="8426450" y="5245100"/>
          <p14:tracePt t="107587" x="8108950" y="5232400"/>
          <p14:tracePt t="107604" x="7867650" y="5226050"/>
          <p14:tracePt t="107621" x="7677150" y="5213350"/>
          <p14:tracePt t="107638" x="7607300" y="5200650"/>
          <p14:tracePt t="107654" x="7575550" y="5187950"/>
          <p14:tracePt t="107671" x="7562850" y="5181600"/>
          <p14:tracePt t="107688" x="7556500" y="5175250"/>
          <p14:tracePt t="107704" x="7537450" y="5156200"/>
          <p14:tracePt t="107721" x="7518400" y="5143500"/>
          <p14:tracePt t="107737" x="7505700" y="5118100"/>
          <p14:tracePt t="107738" x="7486650" y="5105400"/>
          <p14:tracePt t="107754" x="7448550" y="5067300"/>
          <p14:tracePt t="107770" x="7404100" y="5041900"/>
          <p14:tracePt t="107787" x="7359650" y="5035550"/>
          <p14:tracePt t="107804" x="7264400" y="5035550"/>
          <p14:tracePt t="107821" x="7131050" y="5041900"/>
          <p14:tracePt t="107838" x="7016750" y="5060950"/>
          <p14:tracePt t="107854" x="6921500" y="5086350"/>
          <p14:tracePt t="107871" x="6864350" y="5099050"/>
          <p14:tracePt t="107888" x="6807200" y="5118100"/>
          <p14:tracePt t="107904" x="6775450" y="5130800"/>
          <p14:tracePt t="107921" x="6769100" y="5130800"/>
          <p14:tracePt t="107968" x="6762750" y="5130800"/>
          <p14:tracePt t="107988" x="6756400" y="5124450"/>
          <p14:tracePt t="108005" x="6743700" y="5105400"/>
          <p14:tracePt t="108021" x="6731000" y="5092700"/>
          <p14:tracePt t="108022" x="6724650" y="5086350"/>
          <p14:tracePt t="108037" x="6718300" y="5080000"/>
          <p14:tracePt t="108039" x="6711950" y="5073650"/>
          <p14:tracePt t="108054" x="6705600" y="5067300"/>
          <p14:tracePt t="108071" x="6699250" y="5067300"/>
          <p14:tracePt t="108159" x="6705600" y="5067300"/>
          <p14:tracePt t="108166" x="6724650" y="5067300"/>
          <p14:tracePt t="108175" x="6750050" y="5067300"/>
          <p14:tracePt t="108187" x="6826250" y="5067300"/>
          <p14:tracePt t="108204" x="6965950" y="5067300"/>
          <p14:tracePt t="108221" x="7124700" y="5067300"/>
          <p14:tracePt t="108238" x="7315200" y="5067300"/>
          <p14:tracePt t="108254" x="7454900" y="5067300"/>
          <p14:tracePt t="108271" x="7569200" y="5067300"/>
          <p14:tracePt t="108287" x="7645400" y="5067300"/>
          <p14:tracePt t="108304" x="7689850" y="5067300"/>
          <p14:tracePt t="108322" x="7766050" y="5067300"/>
          <p14:tracePt t="108337" x="7854950" y="5067300"/>
          <p14:tracePt t="108354" x="7950200" y="5067300"/>
          <p14:tracePt t="108371" x="8077200" y="5067300"/>
          <p14:tracePt t="108387" x="8185150" y="5067300"/>
          <p14:tracePt t="108405" x="8312150" y="5067300"/>
          <p14:tracePt t="108421" x="8445500" y="5073650"/>
          <p14:tracePt t="108438" x="8597900" y="5080000"/>
          <p14:tracePt t="108454" x="8731250" y="5080000"/>
          <p14:tracePt t="108456" x="8794750" y="5080000"/>
          <p14:tracePt t="108471" x="8845550" y="5080000"/>
          <p14:tracePt t="108487" x="9023350" y="5080000"/>
          <p14:tracePt t="108504" x="9150350" y="5080000"/>
          <p14:tracePt t="108521" x="9315450" y="5080000"/>
          <p14:tracePt t="108538" x="9486900" y="5086350"/>
          <p14:tracePt t="108554" x="9671050" y="5099050"/>
          <p14:tracePt t="108571" x="9829800" y="5111750"/>
          <p14:tracePt t="108588" x="9969500" y="5124450"/>
          <p14:tracePt t="108604" x="10077450" y="5124450"/>
          <p14:tracePt t="108621" x="10179050" y="5124450"/>
          <p14:tracePt t="108624" x="10223500" y="5124450"/>
          <p14:tracePt t="108638" x="10293350" y="5124450"/>
          <p14:tracePt t="108655" x="10350500" y="5118100"/>
          <p14:tracePt t="108671" x="10388600" y="5118100"/>
          <p14:tracePt t="108688" x="10401300" y="5111750"/>
          <p14:tracePt t="108704" x="10426700" y="5111750"/>
          <p14:tracePt t="108721" x="10452100" y="5111750"/>
          <p14:tracePt t="108738" x="10496550" y="5111750"/>
          <p14:tracePt t="108754" x="10572750" y="5111750"/>
          <p14:tracePt t="108771" x="10629900" y="5111750"/>
          <p14:tracePt t="108787" x="10661650" y="5105400"/>
          <p14:tracePt t="108804" x="10674350" y="5105400"/>
          <p14:tracePt t="108822" x="10699750" y="5105400"/>
          <p14:tracePt t="108838" x="10737850" y="5105400"/>
          <p14:tracePt t="108854" x="10864850" y="5111750"/>
          <p14:tracePt t="108871" x="10972800" y="5137150"/>
          <p14:tracePt t="108888" x="11049000" y="5143500"/>
          <p14:tracePt t="108904" x="11106150" y="5149850"/>
          <p14:tracePt t="108906" x="11131550" y="5149850"/>
          <p14:tracePt t="108920" x="11182350" y="5156200"/>
          <p14:tracePt t="108938" x="11220450" y="5162550"/>
          <p14:tracePt t="108954" x="11271250" y="5162550"/>
          <p14:tracePt t="108971" x="11309350" y="5168900"/>
          <p14:tracePt t="108988" x="11353800" y="5168900"/>
          <p14:tracePt t="109004" x="11385550" y="5168900"/>
          <p14:tracePt t="109021" x="11391900" y="5168900"/>
          <p14:tracePt t="109135" x="11385550" y="5168900"/>
          <p14:tracePt t="109143" x="11366500" y="5168900"/>
          <p14:tracePt t="109154" x="11328400" y="5168900"/>
          <p14:tracePt t="109171" x="11156950" y="5168900"/>
          <p14:tracePt t="109187" x="10706100" y="5168900"/>
          <p14:tracePt t="109189" x="10534650" y="5168900"/>
          <p14:tracePt t="109204" x="9823450" y="5162550"/>
          <p14:tracePt t="109221" x="8966200" y="5149850"/>
          <p14:tracePt t="109238" x="8159750" y="5137150"/>
          <p14:tracePt t="109254" x="7569200" y="5111750"/>
          <p14:tracePt t="109271" x="7219950" y="5099050"/>
          <p14:tracePt t="109287" x="7073900" y="5086350"/>
          <p14:tracePt t="109304" x="7016750" y="5060950"/>
          <p14:tracePt t="109321" x="6991350" y="5048250"/>
          <p14:tracePt t="109354" x="6985000" y="5041900"/>
          <p14:tracePt t="109371" x="6978650" y="5029200"/>
          <p14:tracePt t="109387" x="6965950" y="5016500"/>
          <p14:tracePt t="109404" x="6934200" y="5016500"/>
          <p14:tracePt t="109421" x="6908800" y="5016500"/>
          <p14:tracePt t="109437" x="6902450" y="5016500"/>
          <p14:tracePt t="109471" x="6902450" y="5010150"/>
          <p14:tracePt t="109487" x="6921500" y="5003800"/>
          <p14:tracePt t="109504" x="6927850" y="5003800"/>
          <p14:tracePt t="109520" x="6953250" y="5003800"/>
          <p14:tracePt t="109537" x="7048500" y="5010150"/>
          <p14:tracePt t="109553" x="7213600" y="5035550"/>
          <p14:tracePt t="109570" x="7537450" y="5086350"/>
          <p14:tracePt t="109587" x="7918450" y="5099050"/>
          <p14:tracePt t="109604" x="8458200" y="5105400"/>
          <p14:tracePt t="109620" x="8902700" y="5105400"/>
          <p14:tracePt t="109637" x="9747250" y="5099050"/>
          <p14:tracePt t="109654" x="10255250" y="5130800"/>
          <p14:tracePt t="109670" x="10560050" y="5118100"/>
          <p14:tracePt t="109687" x="10769600" y="5118100"/>
          <p14:tracePt t="109704" x="10909300" y="5118100"/>
          <p14:tracePt t="109720" x="10985500" y="5118100"/>
          <p14:tracePt t="109738" x="11017250" y="5118100"/>
          <p14:tracePt t="109754" x="11042650" y="5118100"/>
          <p14:tracePt t="109771" x="11055350" y="5118100"/>
          <p14:tracePt t="109774" x="11068050" y="5118100"/>
          <p14:tracePt t="109787" x="11093450" y="5118100"/>
          <p14:tracePt t="109804" x="11125200" y="5118100"/>
          <p14:tracePt t="109821" x="11144250" y="5118100"/>
          <p14:tracePt t="109838" x="11163300" y="5118100"/>
          <p14:tracePt t="109854" x="11169650" y="5118100"/>
          <p14:tracePt t="109888" x="11188700" y="5118100"/>
          <p14:tracePt t="109904" x="11252200" y="5118100"/>
          <p14:tracePt t="109906" x="11277600" y="5118100"/>
          <p14:tracePt t="109921" x="11341100" y="5118100"/>
          <p14:tracePt t="109937" x="11372850" y="5124450"/>
          <p14:tracePt t="109955" x="11379200" y="5124450"/>
          <p14:tracePt t="110347" x="11372850" y="5124450"/>
          <p14:tracePt t="110355" x="11366500" y="5124450"/>
          <p14:tracePt t="110539" x="11360150" y="5124450"/>
          <p14:tracePt t="110559" x="11360150" y="5118100"/>
          <p14:tracePt t="110670" x="11353800" y="5118100"/>
          <p14:tracePt t="110678" x="11334750" y="5118100"/>
          <p14:tracePt t="110687" x="11303000" y="5118100"/>
          <p14:tracePt t="110704" x="11214100" y="5118100"/>
          <p14:tracePt t="110721" x="11106150" y="5118100"/>
          <p14:tracePt t="110738" x="10934700" y="5118100"/>
          <p14:tracePt t="110754" x="10750550" y="5118100"/>
          <p14:tracePt t="110757" x="10642600" y="5118100"/>
          <p14:tracePt t="110771" x="10452100" y="5118100"/>
          <p14:tracePt t="110775" x="10299700" y="5118100"/>
          <p14:tracePt t="110787" x="9925050" y="5156200"/>
          <p14:tracePt t="110804" x="9467850" y="5245100"/>
          <p14:tracePt t="110821" x="9074150" y="5340350"/>
          <p14:tracePt t="110838" x="8737600" y="5422900"/>
          <p14:tracePt t="110854" x="8432800" y="5486400"/>
          <p14:tracePt t="110871" x="8242300" y="5505450"/>
          <p14:tracePt t="110887" x="8134350" y="5505450"/>
          <p14:tracePt t="110904" x="8083550" y="5486400"/>
          <p14:tracePt t="110906" x="8064500" y="5473700"/>
          <p14:tracePt t="110921" x="8051800" y="5473700"/>
          <p14:tracePt t="110926" x="8051800" y="5467350"/>
          <p14:tracePt t="111095" x="8064500" y="5461000"/>
          <p14:tracePt t="111106" x="8077200" y="5454650"/>
          <p14:tracePt t="111121" x="8166100" y="5441950"/>
          <p14:tracePt t="111138" x="8312150" y="5441950"/>
          <p14:tracePt t="111154" x="8794750" y="5461000"/>
          <p14:tracePt t="111171" x="9245600" y="5461000"/>
          <p14:tracePt t="111188" x="9759950" y="5461000"/>
          <p14:tracePt t="111204" x="10160000" y="5314950"/>
          <p14:tracePt t="111220" x="10414000" y="5308600"/>
          <p14:tracePt t="111237" x="10464800" y="5302250"/>
          <p14:tracePt t="111254" x="10483850" y="5295900"/>
          <p14:tracePt t="111271" x="10490200" y="5295900"/>
          <p14:tracePt t="112247" x="10490200" y="5302250"/>
          <p14:tracePt t="112315" x="10483850" y="5308600"/>
          <p14:tracePt t="112338" x="10477500" y="5314950"/>
          <p14:tracePt t="112354" x="10471150" y="5321300"/>
          <p14:tracePt t="112371" x="10464800" y="5321300"/>
          <p14:tracePt t="112575" x="10464800" y="5327650"/>
          <p14:tracePt t="112678" x="10458450" y="5327650"/>
          <p14:tracePt t="112704" x="10452100" y="5334000"/>
          <p14:tracePt t="112721" x="10452100" y="5340350"/>
          <p14:tracePt t="112738" x="10439400" y="5346700"/>
          <p14:tracePt t="112879" x="10439400" y="5353050"/>
          <p14:tracePt t="113042" x="10439400" y="5334000"/>
          <p14:tracePt t="113052" x="10439400" y="5314950"/>
          <p14:tracePt t="113062" x="10439400" y="5283200"/>
          <p14:tracePt t="113071" x="10426700" y="5232400"/>
          <p14:tracePt t="113087" x="10236200" y="4933950"/>
          <p14:tracePt t="113104" x="9715500" y="4457700"/>
          <p14:tracePt t="113121" x="8839200" y="3829050"/>
          <p14:tracePt t="113138" x="7569200" y="3143250"/>
          <p14:tracePt t="113154" x="5981700" y="2533650"/>
          <p14:tracePt t="113171" x="3975100" y="2089150"/>
          <p14:tracePt t="113188" x="2095500" y="1924050"/>
          <p14:tracePt t="113204" x="400050" y="1930400"/>
          <p14:tracePt t="113232" x="11530013" y="1241425"/>
          <p14:tracePt t="113237" x="11071225" y="1555750"/>
          <p14:tracePt t="113245" x="10739438" y="1852613"/>
          <p14:tracePt t="113253" x="10663238" y="2014538"/>
          <p14:tracePt t="113261" x="10653713" y="2116138"/>
          <p14:tracePt t="113268" x="10688638" y="2200275"/>
          <p14:tracePt t="113277" x="10764838" y="2235200"/>
          <p14:tracePt t="113284" x="10866438" y="2243138"/>
          <p14:tracePt t="113475" x="10858500" y="2235200"/>
          <p14:tracePt t="113484" x="10833100" y="2184400"/>
          <p14:tracePt t="113493" x="10747375" y="2090738"/>
          <p14:tracePt t="113499" x="10696575" y="2039938"/>
          <p14:tracePt t="113511" x="10602913" y="1997075"/>
          <p14:tracePt t="113513" x="10501313" y="1954213"/>
          <p14:tracePt t="113528" x="10153650" y="1758950"/>
          <p14:tracePt t="113537" x="9966325" y="1674813"/>
          <p14:tracePt t="113544" x="9617075" y="1563688"/>
          <p14:tracePt t="113551" x="9328150" y="1477963"/>
          <p14:tracePt t="113562" x="9064625" y="1376363"/>
          <p14:tracePt t="113567" x="8724900" y="1206500"/>
          <p14:tracePt t="113578" x="8351838" y="1096963"/>
          <p14:tracePt t="113584" x="7986713" y="1019175"/>
          <p14:tracePt t="113595" x="7570788" y="960438"/>
          <p14:tracePt t="113599" x="7077075" y="960438"/>
          <p14:tracePt t="113612" x="6524625" y="942975"/>
          <p14:tracePt t="113615" x="5956300" y="942975"/>
          <p14:tracePt t="113628" x="5403850" y="942975"/>
          <p14:tracePt t="113630" x="4935538" y="900113"/>
          <p14:tracePt t="113647" x="4468813" y="866775"/>
          <p14:tracePt t="113647" x="4121150" y="866775"/>
          <p14:tracePt t="113662" x="3449638" y="646113"/>
          <p14:tracePt t="113669" x="3186113" y="569913"/>
          <p14:tracePt t="113679" x="2947988" y="466725"/>
          <p14:tracePt t="113685" x="2760663" y="382588"/>
          <p14:tracePt t="113695" x="2600325" y="296863"/>
          <p14:tracePt t="113702" x="2379663" y="187325"/>
          <p14:tracePt t="113711" x="2268538" y="136525"/>
          <p14:tracePt t="113717" x="2166938" y="58738"/>
          <p14:tracePt t="113729" x="2073275" y="793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CCC9C-7535-DE1E-41B0-C963470B9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IN" dirty="0"/>
              <a:t>Real-Time Requirements -10Hz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1D7D3E-492A-D008-1F8F-BFB3F7575496}"/>
              </a:ext>
            </a:extLst>
          </p:cNvPr>
          <p:cNvSpPr txBox="1"/>
          <p:nvPr/>
        </p:nvSpPr>
        <p:spPr>
          <a:xfrm>
            <a:off x="541867" y="1540933"/>
            <a:ext cx="5469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S1 – Read Frames </a:t>
            </a:r>
          </a:p>
          <a:p>
            <a:r>
              <a:rPr lang="en-IN" dirty="0"/>
              <a:t>S2 – Process Frames</a:t>
            </a:r>
          </a:p>
          <a:p>
            <a:r>
              <a:rPr lang="en-IN" dirty="0"/>
              <a:t>S3 -  Store Frames</a:t>
            </a:r>
          </a:p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E1E992-E5CD-7211-2FAA-17B7EB9C0F76}"/>
              </a:ext>
            </a:extLst>
          </p:cNvPr>
          <p:cNvSpPr txBox="1"/>
          <p:nvPr/>
        </p:nvSpPr>
        <p:spPr>
          <a:xfrm>
            <a:off x="4343400" y="2192867"/>
            <a:ext cx="35390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b="1" dirty="0"/>
          </a:p>
          <a:p>
            <a:r>
              <a:rPr lang="en-IN" b="1" dirty="0"/>
              <a:t>S2- Process Frames</a:t>
            </a:r>
          </a:p>
          <a:p>
            <a:r>
              <a:rPr lang="en-IN" dirty="0"/>
              <a:t>T- Request rate  = 165ms</a:t>
            </a:r>
          </a:p>
          <a:p>
            <a:r>
              <a:rPr lang="en-IN" dirty="0"/>
              <a:t>C – Capacity       = 66ms</a:t>
            </a:r>
          </a:p>
          <a:p>
            <a:r>
              <a:rPr lang="en-IN" dirty="0"/>
              <a:t>D- Deadline        = 165ms</a:t>
            </a:r>
            <a:endParaRPr lang="en-IN" b="1" dirty="0"/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36E9A5-2A63-BE75-155F-C1BF9071C466}"/>
              </a:ext>
            </a:extLst>
          </p:cNvPr>
          <p:cNvSpPr txBox="1"/>
          <p:nvPr/>
        </p:nvSpPr>
        <p:spPr>
          <a:xfrm>
            <a:off x="524933" y="2196237"/>
            <a:ext cx="353906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r>
              <a:rPr lang="en-IN" b="1" dirty="0"/>
              <a:t>S1 – Read Frames</a:t>
            </a:r>
          </a:p>
          <a:p>
            <a:r>
              <a:rPr lang="en-IN" dirty="0"/>
              <a:t>T- Request rate  = 33ms</a:t>
            </a:r>
          </a:p>
          <a:p>
            <a:r>
              <a:rPr lang="en-IN" dirty="0"/>
              <a:t>C – Capacity       =33ms</a:t>
            </a:r>
          </a:p>
          <a:p>
            <a:r>
              <a:rPr lang="en-IN" dirty="0"/>
              <a:t>D- Deadline        =33ms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E5D6B2-9A24-F70C-FAAA-DF713A560B00}"/>
              </a:ext>
            </a:extLst>
          </p:cNvPr>
          <p:cNvSpPr txBox="1"/>
          <p:nvPr/>
        </p:nvSpPr>
        <p:spPr>
          <a:xfrm>
            <a:off x="8288868" y="2201334"/>
            <a:ext cx="35390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b="1" dirty="0"/>
          </a:p>
          <a:p>
            <a:r>
              <a:rPr lang="en-IN" b="1" dirty="0"/>
              <a:t>S3- Process Frames</a:t>
            </a:r>
          </a:p>
          <a:p>
            <a:r>
              <a:rPr lang="en-IN" dirty="0"/>
              <a:t>Best Effort,</a:t>
            </a:r>
          </a:p>
          <a:p>
            <a:r>
              <a:rPr lang="en-IN" dirty="0"/>
              <a:t>SCHED_OTHER Service</a:t>
            </a:r>
          </a:p>
        </p:txBody>
      </p:sp>
      <p:sp>
        <p:nvSpPr>
          <p:cNvPr id="23" name="Flowchart: Process 22">
            <a:extLst>
              <a:ext uri="{FF2B5EF4-FFF2-40B4-BE49-F238E27FC236}">
                <a16:creationId xmlns:a16="http://schemas.microsoft.com/office/drawing/2014/main" id="{A5EE0ECC-482B-69A4-A34A-39D7BCD917AC}"/>
              </a:ext>
            </a:extLst>
          </p:cNvPr>
          <p:cNvSpPr/>
          <p:nvPr/>
        </p:nvSpPr>
        <p:spPr>
          <a:xfrm>
            <a:off x="5881158" y="3771899"/>
            <a:ext cx="2586567" cy="293157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solidFill>
                  <a:schemeClr val="tx1"/>
                </a:solidFill>
              </a:rPr>
              <a:t>IO Bound, as camera captures at 30Hz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DC6091-DD7B-5517-A8E1-6C39366A11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450" y="4146549"/>
            <a:ext cx="11877675" cy="215900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519CC27-67B4-88C2-05F6-1C5A20A6D466}"/>
                  </a:ext>
                </a:extLst>
              </p14:cNvPr>
              <p14:cNvContentPartPr/>
              <p14:nvPr/>
            </p14:nvContentPartPr>
            <p14:xfrm>
              <a:off x="4133775" y="4457790"/>
              <a:ext cx="31392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519CC27-67B4-88C2-05F6-1C5A20A6D46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79775" y="4349790"/>
                <a:ext cx="421560" cy="216000"/>
              </a:xfrm>
              <a:prstGeom prst="rect">
                <a:avLst/>
              </a:prstGeom>
            </p:spPr>
          </p:pic>
        </mc:Fallback>
      </mc:AlternateContent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FCB6F028-7316-BFBC-1584-9792667EF554}"/>
              </a:ext>
            </a:extLst>
          </p:cNvPr>
          <p:cNvCxnSpPr>
            <a:cxnSpLocks/>
            <a:stCxn id="23" idx="1"/>
          </p:cNvCxnSpPr>
          <p:nvPr/>
        </p:nvCxnSpPr>
        <p:spPr>
          <a:xfrm rot="10800000" flipV="1">
            <a:off x="4248150" y="3918477"/>
            <a:ext cx="1633008" cy="453493"/>
          </a:xfrm>
          <a:prstGeom prst="bentConnector3">
            <a:avLst>
              <a:gd name="adj1" fmla="val 9957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6A15AC4F-D2A6-6034-48DA-64B28C60878B}"/>
                  </a:ext>
                </a:extLst>
              </p14:cNvPr>
              <p14:cNvContentPartPr/>
              <p14:nvPr/>
            </p14:nvContentPartPr>
            <p14:xfrm>
              <a:off x="179460" y="5105040"/>
              <a:ext cx="603720" cy="24660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6A15AC4F-D2A6-6034-48DA-64B28C60878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1460" y="5087040"/>
                <a:ext cx="639360" cy="28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1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D6D6E56B-7CCD-6977-3401-104BDD8A9A79}"/>
                  </a:ext>
                </a:extLst>
              </p14:cNvPr>
              <p14:cNvContentPartPr/>
              <p14:nvPr/>
            </p14:nvContentPartPr>
            <p14:xfrm>
              <a:off x="227700" y="5419320"/>
              <a:ext cx="573120" cy="2775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D6D6E56B-7CCD-6977-3401-104BDD8A9A7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0060" y="5401680"/>
                <a:ext cx="608760" cy="31320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B7DA9815-3797-6D3F-719D-561ED5D2A2E9}"/>
              </a:ext>
            </a:extLst>
          </p:cNvPr>
          <p:cNvSpPr txBox="1"/>
          <p:nvPr/>
        </p:nvSpPr>
        <p:spPr>
          <a:xfrm>
            <a:off x="10423525" y="4259792"/>
            <a:ext cx="1557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highlight>
                  <a:srgbClr val="FFFF00"/>
                </a:highlight>
              </a:rPr>
              <a:t>Tick is : 11ms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D6E10A-BC76-39EE-7245-DC172FBE37DD}"/>
              </a:ext>
            </a:extLst>
          </p:cNvPr>
          <p:cNvSpPr/>
          <p:nvPr/>
        </p:nvSpPr>
        <p:spPr>
          <a:xfrm>
            <a:off x="1009651" y="6372225"/>
            <a:ext cx="6591300" cy="39052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solidFill>
                  <a:schemeClr val="tx1"/>
                </a:solidFill>
              </a:rPr>
              <a:t>To avoid being CPU bound, S1 and S2 is running on a different core.(together with Ring Buffer)</a:t>
            </a:r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253D1F16-F0EA-83C2-51EA-BF725145D93A}"/>
              </a:ext>
            </a:extLst>
          </p:cNvPr>
          <p:cNvCxnSpPr>
            <a:cxnSpLocks/>
            <a:stCxn id="21" idx="1"/>
          </p:cNvCxnSpPr>
          <p:nvPr/>
        </p:nvCxnSpPr>
        <p:spPr>
          <a:xfrm rot="10800000">
            <a:off x="714381" y="5629284"/>
            <a:ext cx="295270" cy="93820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AB6313AC-8025-900A-E1FA-E5C78F2E9D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17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317"/>
    </mc:Choice>
    <mc:Fallback xmlns="">
      <p:transition spd="slow" advTm="105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6" x="4711700" y="3644900"/>
          <p14:tracePt t="431" x="4883150" y="3606800"/>
          <p14:tracePt t="453" x="5556250" y="3568700"/>
          <p14:tracePt t="470" x="6419850" y="3543300"/>
          <p14:tracePt t="486" x="7715250" y="3505200"/>
          <p14:tracePt t="503" x="8350250" y="3505200"/>
          <p14:tracePt t="519" x="8642350" y="3505200"/>
          <p14:tracePt t="536" x="8731250" y="3505200"/>
          <p14:tracePt t="569" x="8693150" y="3498850"/>
          <p14:tracePt t="587" x="8661400" y="3498850"/>
          <p14:tracePt t="757" x="8655050" y="3498850"/>
          <p14:tracePt t="762" x="8648700" y="3498850"/>
          <p14:tracePt t="771" x="8642350" y="3498850"/>
          <p14:tracePt t="803" x="8629650" y="3498850"/>
          <p14:tracePt t="873" x="8623300" y="3498850"/>
          <p14:tracePt t="896" x="8616950" y="3511550"/>
          <p14:tracePt t="904" x="8610600" y="3524250"/>
          <p14:tracePt t="928" x="8604250" y="3524250"/>
          <p14:tracePt t="944" x="8604250" y="3530600"/>
          <p14:tracePt t="985" x="8604250" y="3543300"/>
          <p14:tracePt t="991" x="8597900" y="3543300"/>
          <p14:tracePt t="1003" x="8591550" y="3543300"/>
          <p14:tracePt t="1020" x="8585200" y="3549650"/>
          <p14:tracePt t="1037" x="8566150" y="3562350"/>
          <p14:tracePt t="1053" x="8559800" y="3568700"/>
          <p14:tracePt t="1070" x="8540750" y="3581400"/>
          <p14:tracePt t="1087" x="8534400" y="3587750"/>
          <p14:tracePt t="1103" x="8534400" y="3594100"/>
          <p14:tracePt t="1120" x="8521700" y="3594100"/>
          <p14:tracePt t="1136" x="8509000" y="3594100"/>
          <p14:tracePt t="1153" x="8483600" y="3600450"/>
          <p14:tracePt t="1170" x="8432800" y="3600450"/>
          <p14:tracePt t="1187" x="8362950" y="3600450"/>
          <p14:tracePt t="1189" x="8299450" y="3600450"/>
          <p14:tracePt t="1203" x="8242300" y="3600450"/>
          <p14:tracePt t="1220" x="8007350" y="3594100"/>
          <p14:tracePt t="1236" x="7880350" y="3568700"/>
          <p14:tracePt t="1253" x="7759700" y="3556000"/>
          <p14:tracePt t="1269" x="7651750" y="3536950"/>
          <p14:tracePt t="1286" x="7518400" y="3498850"/>
          <p14:tracePt t="1303" x="7397750" y="3448050"/>
          <p14:tracePt t="1320" x="7264400" y="3384550"/>
          <p14:tracePt t="1321" x="7200900" y="3359150"/>
          <p14:tracePt t="1336" x="7156450" y="3340100"/>
          <p14:tracePt t="1337" x="7099300" y="3321050"/>
          <p14:tracePt t="1353" x="7029450" y="3295650"/>
          <p14:tracePt t="1370" x="6997700" y="3289300"/>
          <p14:tracePt t="1386" x="6965950" y="3289300"/>
          <p14:tracePt t="1403" x="6953250" y="3289300"/>
          <p14:tracePt t="1420" x="6940550" y="3289300"/>
          <p14:tracePt t="1436" x="6934200" y="3289300"/>
          <p14:tracePt t="1470" x="6927850" y="3289300"/>
          <p14:tracePt t="1486" x="6915150" y="3302000"/>
          <p14:tracePt t="1503" x="6915150" y="3314700"/>
          <p14:tracePt t="1520" x="6902450" y="3333750"/>
          <p14:tracePt t="1536" x="6883400" y="3365500"/>
          <p14:tracePt t="1554" x="6864350" y="3390900"/>
          <p14:tracePt t="1570" x="6858000" y="3397250"/>
          <p14:tracePt t="1603" x="6864350" y="3397250"/>
          <p14:tracePt t="1620" x="6959600" y="3390900"/>
          <p14:tracePt t="1636" x="7029450" y="3390900"/>
          <p14:tracePt t="1653" x="7073900" y="3390900"/>
          <p14:tracePt t="1670" x="7112000" y="3390900"/>
          <p14:tracePt t="1687" x="7124700" y="3390900"/>
          <p14:tracePt t="1703" x="7131050" y="3390900"/>
          <p14:tracePt t="1720" x="7156450" y="3390900"/>
          <p14:tracePt t="1736" x="7219950" y="3403600"/>
          <p14:tracePt t="1753" x="7226300" y="3403600"/>
          <p14:tracePt t="1770" x="7239000" y="3403600"/>
          <p14:tracePt t="1786" x="7258050" y="3409950"/>
          <p14:tracePt t="1803" x="7289800" y="3429000"/>
          <p14:tracePt t="1820" x="7321550" y="3435350"/>
          <p14:tracePt t="1863" x="7327900" y="3435350"/>
          <p14:tracePt t="1894" x="7334250" y="3435350"/>
          <p14:tracePt t="1958" x="7334250" y="3441700"/>
          <p14:tracePt t="1965" x="7321550" y="3441700"/>
          <p14:tracePt t="1973" x="7302500" y="3448050"/>
          <p14:tracePt t="1986" x="7289800" y="3454400"/>
          <p14:tracePt t="2003" x="7258050" y="3454400"/>
          <p14:tracePt t="2020" x="7194550" y="3473450"/>
          <p14:tracePt t="2037" x="7054850" y="3498850"/>
          <p14:tracePt t="2054" x="6807200" y="3530600"/>
          <p14:tracePt t="2070" x="6375400" y="3530600"/>
          <p14:tracePt t="2086" x="5803900" y="3543300"/>
          <p14:tracePt t="2103" x="5092700" y="3524250"/>
          <p14:tracePt t="2120" x="4368800" y="3486150"/>
          <p14:tracePt t="2136" x="3727450" y="3473450"/>
          <p14:tracePt t="2153" x="3270250" y="3479800"/>
          <p14:tracePt t="2169" x="2870200" y="3492500"/>
          <p14:tracePt t="2187" x="2736850" y="3492500"/>
          <p14:tracePt t="2203" x="2686050" y="3492500"/>
          <p14:tracePt t="2219" x="2660650" y="3492500"/>
          <p14:tracePt t="2236" x="2641600" y="3498850"/>
          <p14:tracePt t="2253" x="2609850" y="3505200"/>
          <p14:tracePt t="2270" x="2489200" y="3505200"/>
          <p14:tracePt t="2286" x="2317750" y="3505200"/>
          <p14:tracePt t="2303" x="2120900" y="3505200"/>
          <p14:tracePt t="2320" x="1866900" y="3498850"/>
          <p14:tracePt t="2336" x="1771650" y="3473450"/>
          <p14:tracePt t="2353" x="1714500" y="3448050"/>
          <p14:tracePt t="2370" x="1701800" y="3422650"/>
          <p14:tracePt t="2387" x="1701800" y="3409950"/>
          <p14:tracePt t="2403" x="1708150" y="3397250"/>
          <p14:tracePt t="2420" x="1720850" y="3384550"/>
          <p14:tracePt t="2436" x="1733550" y="3371850"/>
          <p14:tracePt t="2453" x="1765300" y="3371850"/>
          <p14:tracePt t="2469" x="1790700" y="3371850"/>
          <p14:tracePt t="2486" x="1809750" y="3390900"/>
          <p14:tracePt t="2503" x="1816100" y="3397250"/>
          <p14:tracePt t="2520" x="1828800" y="3403600"/>
          <p14:tracePt t="2536" x="1835150" y="3409950"/>
          <p14:tracePt t="2553" x="1835150" y="3416300"/>
          <p14:tracePt t="2570" x="1835150" y="3422650"/>
          <p14:tracePt t="2586" x="1828800" y="3435350"/>
          <p14:tracePt t="2603" x="1816100" y="3441700"/>
          <p14:tracePt t="2620" x="1809750" y="3441700"/>
          <p14:tracePt t="2636" x="1778000" y="3441700"/>
          <p14:tracePt t="2653" x="1651000" y="3441700"/>
          <p14:tracePt t="2670" x="1504950" y="3422650"/>
          <p14:tracePt t="2686" x="1352550" y="3403600"/>
          <p14:tracePt t="2703" x="1244600" y="3359150"/>
          <p14:tracePt t="2719" x="1073150" y="3263900"/>
          <p14:tracePt t="2736" x="939800" y="3136900"/>
          <p14:tracePt t="2753" x="876300" y="3028950"/>
          <p14:tracePt t="2770" x="831850" y="2889250"/>
          <p14:tracePt t="2786" x="812800" y="2736850"/>
          <p14:tracePt t="2803" x="806450" y="2622550"/>
          <p14:tracePt t="2820" x="800100" y="2520950"/>
          <p14:tracePt t="2837" x="800100" y="2451100"/>
          <p14:tracePt t="2853" x="787400" y="2374900"/>
          <p14:tracePt t="2869" x="768350" y="2298700"/>
          <p14:tracePt t="2886" x="768350" y="2273300"/>
          <p14:tracePt t="2903" x="768350" y="2260600"/>
          <p14:tracePt t="2920" x="768350" y="2241550"/>
          <p14:tracePt t="2936" x="774700" y="2209800"/>
          <p14:tracePt t="2954" x="781050" y="2184400"/>
          <p14:tracePt t="2970" x="781050" y="2171700"/>
          <p14:tracePt t="2971" x="787400" y="2159000"/>
          <p14:tracePt t="2986" x="793750" y="2139950"/>
          <p14:tracePt t="3003" x="819150" y="2114550"/>
          <p14:tracePt t="3019" x="850900" y="2082800"/>
          <p14:tracePt t="3036" x="876300" y="2057400"/>
          <p14:tracePt t="3053" x="889000" y="2038350"/>
          <p14:tracePt t="3070" x="901700" y="2025650"/>
          <p14:tracePt t="3086" x="908050" y="2006600"/>
          <p14:tracePt t="3104" x="908050" y="1987550"/>
          <p14:tracePt t="3120" x="908050" y="1955800"/>
          <p14:tracePt t="3137" x="819150" y="1835150"/>
          <p14:tracePt t="3153" x="736600" y="1752600"/>
          <p14:tracePt t="3170" x="698500" y="1727200"/>
          <p14:tracePt t="3187" x="666750" y="1708150"/>
          <p14:tracePt t="3203" x="660400" y="1708150"/>
          <p14:tracePt t="3262" x="660400" y="1701800"/>
          <p14:tracePt t="3277" x="660400" y="1695450"/>
          <p14:tracePt t="3294" x="660400" y="1689100"/>
          <p14:tracePt t="3404" x="654050" y="1689100"/>
          <p14:tracePt t="3410" x="641350" y="1701800"/>
          <p14:tracePt t="3420" x="628650" y="1714500"/>
          <p14:tracePt t="3437" x="615950" y="1746250"/>
          <p14:tracePt t="3453" x="603250" y="1771650"/>
          <p14:tracePt t="3470" x="584200" y="1797050"/>
          <p14:tracePt t="3486" x="577850" y="1809750"/>
          <p14:tracePt t="3631" x="577850" y="1816100"/>
          <p14:tracePt t="3646" x="571500" y="1816100"/>
          <p14:tracePt t="3654" x="571500" y="1828800"/>
          <p14:tracePt t="3664" x="565150" y="1828800"/>
          <p14:tracePt t="3781" x="565150" y="1835150"/>
          <p14:tracePt t="3804" x="565150" y="1841500"/>
          <p14:tracePt t="3922" x="565150" y="1854200"/>
          <p14:tracePt t="3929" x="565150" y="1866900"/>
          <p14:tracePt t="3953" x="565150" y="1879600"/>
          <p14:tracePt t="3954" x="558800" y="1892300"/>
          <p14:tracePt t="3970" x="558800" y="1917700"/>
          <p14:tracePt t="3986" x="558800" y="1930400"/>
          <p14:tracePt t="4003" x="558800" y="1943100"/>
          <p14:tracePt t="4019" x="558800" y="1955800"/>
          <p14:tracePt t="4036" x="558800" y="1968500"/>
          <p14:tracePt t="4053" x="558800" y="1974850"/>
          <p14:tracePt t="4070" x="552450" y="1987550"/>
          <p14:tracePt t="4086" x="552450" y="2006600"/>
          <p14:tracePt t="4103" x="552450" y="2012950"/>
          <p14:tracePt t="4197" x="552450" y="1987550"/>
          <p14:tracePt t="4204" x="558800" y="1949450"/>
          <p14:tracePt t="4212" x="558800" y="1917700"/>
          <p14:tracePt t="4236" x="558800" y="1803400"/>
          <p14:tracePt t="4253" x="558800" y="1758950"/>
          <p14:tracePt t="4270" x="558800" y="1746250"/>
          <p14:tracePt t="4286" x="552450" y="1739900"/>
          <p14:tracePt t="4320" x="527050" y="1739900"/>
          <p14:tracePt t="4337" x="482600" y="1778000"/>
          <p14:tracePt t="4353" x="400050" y="1911350"/>
          <p14:tracePt t="4370" x="374650" y="1981200"/>
          <p14:tracePt t="4387" x="374650" y="2019300"/>
          <p14:tracePt t="4403" x="406400" y="2089150"/>
          <p14:tracePt t="4420" x="444500" y="2133600"/>
          <p14:tracePt t="4436" x="469900" y="2178050"/>
          <p14:tracePt t="4453" x="482600" y="2197100"/>
          <p14:tracePt t="4470" x="495300" y="2222500"/>
          <p14:tracePt t="4486" x="495300" y="2235200"/>
          <p14:tracePt t="4520" x="488950" y="2235200"/>
          <p14:tracePt t="4537" x="482600" y="2235200"/>
          <p14:tracePt t="4553" x="469900" y="2235200"/>
          <p14:tracePt t="4570" x="444500" y="2216150"/>
          <p14:tracePt t="4586" x="425450" y="2203450"/>
          <p14:tracePt t="4603" x="412750" y="2178050"/>
          <p14:tracePt t="4620" x="406400" y="2171700"/>
          <p14:tracePt t="4684" x="406400" y="2190750"/>
          <p14:tracePt t="4692" x="406400" y="2203450"/>
          <p14:tracePt t="4703" x="406400" y="2216150"/>
          <p14:tracePt t="4720" x="406400" y="2241550"/>
          <p14:tracePt t="4736" x="406400" y="2260600"/>
          <p14:tracePt t="4753" x="400050" y="2260600"/>
          <p14:tracePt t="4770" x="400050" y="2266950"/>
          <p14:tracePt t="4840" x="400050" y="2260600"/>
          <p14:tracePt t="4848" x="400050" y="2247900"/>
          <p14:tracePt t="4856" x="400050" y="2235200"/>
          <p14:tracePt t="4870" x="400050" y="2228850"/>
          <p14:tracePt t="4887" x="400050" y="2216150"/>
          <p14:tracePt t="4903" x="400050" y="2209800"/>
          <p14:tracePt t="4919" x="400050" y="2203450"/>
          <p14:tracePt t="4936" x="406400" y="2203450"/>
          <p14:tracePt t="4970" x="412750" y="2197100"/>
          <p14:tracePt t="4986" x="412750" y="2159000"/>
          <p14:tracePt t="5003" x="412750" y="2076450"/>
          <p14:tracePt t="5020" x="425450" y="1968500"/>
          <p14:tracePt t="5036" x="425450" y="1873250"/>
          <p14:tracePt t="5037" x="425450" y="1809750"/>
          <p14:tracePt t="5053" x="425450" y="1701800"/>
          <p14:tracePt t="5070" x="425450" y="1670050"/>
          <p14:tracePt t="5086" x="425450" y="1663700"/>
          <p14:tracePt t="5273" x="431800" y="1670050"/>
          <p14:tracePt t="5287" x="438150" y="1701800"/>
          <p14:tracePt t="5303" x="469900" y="1816100"/>
          <p14:tracePt t="5319" x="533400" y="1955800"/>
          <p14:tracePt t="5336" x="603250" y="2019300"/>
          <p14:tracePt t="5353" x="673100" y="2038350"/>
          <p14:tracePt t="5370" x="717550" y="2038350"/>
          <p14:tracePt t="5387" x="755650" y="2038350"/>
          <p14:tracePt t="5403" x="768350" y="2025650"/>
          <p14:tracePt t="5420" x="774700" y="2019300"/>
          <p14:tracePt t="5589" x="781050" y="2019300"/>
          <p14:tracePt t="5657" x="749300" y="2032000"/>
          <p14:tracePt t="5670" x="679450" y="2057400"/>
          <p14:tracePt t="5686" x="565150" y="2101850"/>
          <p14:tracePt t="5703" x="476250" y="2120900"/>
          <p14:tracePt t="5720" x="450850" y="2120900"/>
          <p14:tracePt t="5736" x="457200" y="2127250"/>
          <p14:tracePt t="5753" x="527050" y="2120900"/>
          <p14:tracePt t="5770" x="635000" y="2114550"/>
          <p14:tracePt t="5786" x="704850" y="2108200"/>
          <p14:tracePt t="5803" x="711200" y="2108200"/>
          <p14:tracePt t="5847" x="704850" y="2108200"/>
          <p14:tracePt t="5855" x="698500" y="2108200"/>
          <p14:tracePt t="5870" x="685800" y="2127250"/>
          <p14:tracePt t="5887" x="685800" y="2146300"/>
          <p14:tracePt t="5933" x="692150" y="2146300"/>
          <p14:tracePt t="5941" x="698500" y="2146300"/>
          <p14:tracePt t="5953" x="704850" y="2146300"/>
          <p14:tracePt t="5970" x="711200" y="2159000"/>
          <p14:tracePt t="5986" x="717550" y="2159000"/>
          <p14:tracePt t="6003" x="723900" y="2184400"/>
          <p14:tracePt t="6020" x="723900" y="2203450"/>
          <p14:tracePt t="6036" x="723900" y="2216150"/>
          <p14:tracePt t="6054" x="723900" y="2222500"/>
          <p14:tracePt t="6070" x="730250" y="2241550"/>
          <p14:tracePt t="6086" x="742950" y="2247900"/>
          <p14:tracePt t="6103" x="768350" y="2247900"/>
          <p14:tracePt t="6120" x="774700" y="2247900"/>
          <p14:tracePt t="6153" x="749300" y="2247900"/>
          <p14:tracePt t="6170" x="698500" y="2260600"/>
          <p14:tracePt t="6186" x="647700" y="2273300"/>
          <p14:tracePt t="6203" x="596900" y="2286000"/>
          <p14:tracePt t="6220" x="584200" y="2286000"/>
          <p14:tracePt t="6398" x="584200" y="2279650"/>
          <p14:tracePt t="6404" x="577850" y="2273300"/>
          <p14:tracePt t="6420" x="577850" y="2254250"/>
          <p14:tracePt t="6436" x="577850" y="2228850"/>
          <p14:tracePt t="6453" x="584200" y="2190750"/>
          <p14:tracePt t="6470" x="584200" y="2159000"/>
          <p14:tracePt t="6486" x="584200" y="2114550"/>
          <p14:tracePt t="6503" x="584200" y="2063750"/>
          <p14:tracePt t="6520" x="577850" y="2019300"/>
          <p14:tracePt t="6536" x="571500" y="1987550"/>
          <p14:tracePt t="6553" x="571500" y="1968500"/>
          <p14:tracePt t="6570" x="571500" y="1962150"/>
          <p14:tracePt t="6587" x="590550" y="1949450"/>
          <p14:tracePt t="6603" x="660400" y="1930400"/>
          <p14:tracePt t="6620" x="971550" y="1930400"/>
          <p14:tracePt t="6636" x="1365250" y="1930400"/>
          <p14:tracePt t="6653" x="1581150" y="1930400"/>
          <p14:tracePt t="6670" x="1727200" y="1930400"/>
          <p14:tracePt t="6686" x="1746250" y="1930400"/>
          <p14:tracePt t="6703" x="1739900" y="1930400"/>
          <p14:tracePt t="6720" x="1670050" y="1930400"/>
          <p14:tracePt t="6736" x="1543050" y="1930400"/>
          <p14:tracePt t="6753" x="1358900" y="1930400"/>
          <p14:tracePt t="6770" x="1155700" y="1930400"/>
          <p14:tracePt t="6786" x="819150" y="1936750"/>
          <p14:tracePt t="6803" x="622300" y="1936750"/>
          <p14:tracePt t="6820" x="508000" y="1936750"/>
          <p14:tracePt t="6836" x="488950" y="1936750"/>
          <p14:tracePt t="6853" x="539750" y="1911350"/>
          <p14:tracePt t="6870" x="679450" y="1885950"/>
          <p14:tracePt t="6886" x="838200" y="1879600"/>
          <p14:tracePt t="6903" x="939800" y="1879600"/>
          <p14:tracePt t="6920" x="1003300" y="1879600"/>
          <p14:tracePt t="6937" x="1035050" y="1892300"/>
          <p14:tracePt t="6953" x="1035050" y="1898650"/>
          <p14:tracePt t="6970" x="984250" y="1930400"/>
          <p14:tracePt t="6986" x="850900" y="1993900"/>
          <p14:tracePt t="7003" x="793750" y="2012950"/>
          <p14:tracePt t="7020" x="787400" y="2012950"/>
          <p14:tracePt t="7053" x="825500" y="2012950"/>
          <p14:tracePt t="7070" x="952500" y="2000250"/>
          <p14:tracePt t="7087" x="1022350" y="1993900"/>
          <p14:tracePt t="7103" x="1047750" y="1993900"/>
          <p14:tracePt t="7136" x="1003300" y="2019300"/>
          <p14:tracePt t="7153" x="895350" y="2038350"/>
          <p14:tracePt t="7169" x="793750" y="2051050"/>
          <p14:tracePt t="7186" x="723900" y="2057400"/>
          <p14:tracePt t="7203" x="704850" y="2063750"/>
          <p14:tracePt t="7236" x="711200" y="2063750"/>
          <p14:tracePt t="7253" x="742950" y="2063750"/>
          <p14:tracePt t="7270" x="749300" y="2063750"/>
          <p14:tracePt t="7307" x="755650" y="2070100"/>
          <p14:tracePt t="7457" x="774700" y="2076450"/>
          <p14:tracePt t="7465" x="800100" y="2076450"/>
          <p14:tracePt t="7472" x="850900" y="2076450"/>
          <p14:tracePt t="7487" x="908050" y="2076450"/>
          <p14:tracePt t="7487" x="996950" y="2070100"/>
          <p14:tracePt t="7503" x="1092200" y="2051050"/>
          <p14:tracePt t="7519" x="1638300" y="1917700"/>
          <p14:tracePt t="7536" x="1955800" y="1847850"/>
          <p14:tracePt t="7553" x="2032000" y="1828800"/>
          <p14:tracePt t="7570" x="2032000" y="1809750"/>
          <p14:tracePt t="7587" x="1987550" y="1739900"/>
          <p14:tracePt t="7603" x="1847850" y="1625600"/>
          <p14:tracePt t="7620" x="1682750" y="1574800"/>
          <p14:tracePt t="7636" x="1435100" y="1574800"/>
          <p14:tracePt t="7653" x="1225550" y="1581150"/>
          <p14:tracePt t="7670" x="1085850" y="1631950"/>
          <p14:tracePt t="7686" x="1066800" y="1644650"/>
          <p14:tracePt t="7703" x="1066800" y="1657350"/>
          <p14:tracePt t="7720" x="1079500" y="1663700"/>
          <p14:tracePt t="7736" x="1155700" y="1676400"/>
          <p14:tracePt t="7753" x="1263650" y="1701800"/>
          <p14:tracePt t="7770" x="1390650" y="1727200"/>
          <p14:tracePt t="7786" x="1536700" y="1746250"/>
          <p14:tracePt t="7803" x="1714500" y="1758950"/>
          <p14:tracePt t="7820" x="1739900" y="1758950"/>
          <p14:tracePt t="7853" x="1695450" y="1778000"/>
          <p14:tracePt t="7870" x="1530350" y="1803400"/>
          <p14:tracePt t="7887" x="1352550" y="1816100"/>
          <p14:tracePt t="7903" x="1143000" y="1828800"/>
          <p14:tracePt t="7920" x="996950" y="1841500"/>
          <p14:tracePt t="7936" x="952500" y="1847850"/>
          <p14:tracePt t="7953" x="946150" y="1847850"/>
          <p14:tracePt t="7986" x="996950" y="1847850"/>
          <p14:tracePt t="8003" x="1060450" y="1847850"/>
          <p14:tracePt t="8020" x="1098550" y="1847850"/>
          <p14:tracePt t="8036" x="1130300" y="1847850"/>
          <p14:tracePt t="8053" x="1136650" y="1847850"/>
          <p14:tracePt t="8086" x="1136650" y="1860550"/>
          <p14:tracePt t="8140" x="1143000" y="1860550"/>
          <p14:tracePt t="8148" x="1155700" y="1866900"/>
          <p14:tracePt t="8170" x="1200150" y="1873250"/>
          <p14:tracePt t="8186" x="1250950" y="1873250"/>
          <p14:tracePt t="8203" x="1276350" y="1873250"/>
          <p14:tracePt t="8220" x="1276350" y="1879600"/>
          <p14:tracePt t="8236" x="1270000" y="1898650"/>
          <p14:tracePt t="8253" x="1200150" y="1936750"/>
          <p14:tracePt t="8270" x="1098550" y="1955800"/>
          <p14:tracePt t="8286" x="1016000" y="1968500"/>
          <p14:tracePt t="8303" x="946150" y="1974850"/>
          <p14:tracePt t="8320" x="920750" y="1974850"/>
          <p14:tracePt t="8336" x="946150" y="1974850"/>
          <p14:tracePt t="8353" x="1149350" y="1962150"/>
          <p14:tracePt t="8369" x="1250950" y="1962150"/>
          <p14:tracePt t="8386" x="1276350" y="1968500"/>
          <p14:tracePt t="8403" x="1263650" y="1981200"/>
          <p14:tracePt t="8420" x="1219200" y="2006600"/>
          <p14:tracePt t="8436" x="1174750" y="2025650"/>
          <p14:tracePt t="8453" x="1123950" y="2051050"/>
          <p14:tracePt t="8470" x="1111250" y="2070100"/>
          <p14:tracePt t="8471" x="1111250" y="2076450"/>
          <p14:tracePt t="8486" x="1111250" y="2082800"/>
          <p14:tracePt t="8503" x="1136650" y="2101850"/>
          <p14:tracePt t="8520" x="1168400" y="2101850"/>
          <p14:tracePt t="8536" x="1225550" y="2101850"/>
          <p14:tracePt t="8553" x="1270000" y="2101850"/>
          <p14:tracePt t="8570" x="1314450" y="2101850"/>
          <p14:tracePt t="8586" x="1320800" y="2101850"/>
          <p14:tracePt t="8620" x="1219200" y="2120900"/>
          <p14:tracePt t="8637" x="1073150" y="2146300"/>
          <p14:tracePt t="8653" x="882650" y="2165350"/>
          <p14:tracePt t="8670" x="781050" y="2171700"/>
          <p14:tracePt t="8687" x="755650" y="2171700"/>
          <p14:tracePt t="8719" x="762000" y="2171700"/>
          <p14:tracePt t="8736" x="800100" y="2159000"/>
          <p14:tracePt t="8753" x="850900" y="2152650"/>
          <p14:tracePt t="8769" x="908050" y="2152650"/>
          <p14:tracePt t="8786" x="933450" y="2146300"/>
          <p14:tracePt t="8803" x="939800" y="2146300"/>
          <p14:tracePt t="9210" x="927100" y="2146300"/>
          <p14:tracePt t="9216" x="908050" y="2152650"/>
          <p14:tracePt t="9236" x="857250" y="2165350"/>
          <p14:tracePt t="9253" x="800100" y="2197100"/>
          <p14:tracePt t="9270" x="742950" y="2216150"/>
          <p14:tracePt t="9287" x="704850" y="2228850"/>
          <p14:tracePt t="9303" x="692150" y="2247900"/>
          <p14:tracePt t="9320" x="692150" y="2266950"/>
          <p14:tracePt t="9336" x="692150" y="2286000"/>
          <p14:tracePt t="9353" x="685800" y="2305050"/>
          <p14:tracePt t="9370" x="685800" y="2317750"/>
          <p14:tracePt t="9405" x="685800" y="2330450"/>
          <p14:tracePt t="9437" x="685800" y="2336800"/>
          <p14:tracePt t="9453" x="685800" y="2349500"/>
          <p14:tracePt t="9469" x="685800" y="2368550"/>
          <p14:tracePt t="9486" x="685800" y="2381250"/>
          <p14:tracePt t="9588" x="685800" y="2387600"/>
          <p14:tracePt t="9603" x="685800" y="2393950"/>
          <p14:tracePt t="9618" x="692150" y="2400300"/>
          <p14:tracePt t="9642" x="698500" y="2406650"/>
          <p14:tracePt t="9649" x="711200" y="2406650"/>
          <p14:tracePt t="9670" x="774700" y="2413000"/>
          <p14:tracePt t="9687" x="889000" y="2419350"/>
          <p14:tracePt t="9703" x="1047750" y="2419350"/>
          <p14:tracePt t="9720" x="1200150" y="2419350"/>
          <p14:tracePt t="9736" x="1301750" y="2419350"/>
          <p14:tracePt t="9910" x="1320800" y="2419350"/>
          <p14:tracePt t="9917" x="1339850" y="2419350"/>
          <p14:tracePt t="9937" x="1460500" y="2400300"/>
          <p14:tracePt t="9953" x="1651000" y="2393950"/>
          <p14:tracePt t="9970" x="1911350" y="2393950"/>
          <p14:tracePt t="9986" x="2108200" y="2393950"/>
          <p14:tracePt t="10003" x="2260600" y="2393950"/>
          <p14:tracePt t="10020" x="2362200" y="2393950"/>
          <p14:tracePt t="10037" x="2393950" y="2393950"/>
          <p14:tracePt t="10053" x="2406650" y="2393950"/>
          <p14:tracePt t="11335" x="2413000" y="2393950"/>
          <p14:tracePt t="11339" x="2432050" y="2381250"/>
          <p14:tracePt t="11353" x="2482850" y="2381250"/>
          <p14:tracePt t="11370" x="2679700" y="2381250"/>
          <p14:tracePt t="11370" x="2838450" y="2381250"/>
          <p14:tracePt t="11386" x="2990850" y="2381250"/>
          <p14:tracePt t="11403" x="3352800" y="2381250"/>
          <p14:tracePt t="11420" x="3454400" y="2381250"/>
          <p14:tracePt t="11436" x="3479800" y="2381250"/>
          <p14:tracePt t="11717" x="3467100" y="2387600"/>
          <p14:tracePt t="11724" x="3448050" y="2387600"/>
          <p14:tracePt t="11737" x="3397250" y="2400300"/>
          <p14:tracePt t="11753" x="3232150" y="2438400"/>
          <p14:tracePt t="11770" x="3060700" y="2463800"/>
          <p14:tracePt t="11786" x="2781300" y="2495550"/>
          <p14:tracePt t="11787" x="2660650" y="2501900"/>
          <p14:tracePt t="11803" x="2520950" y="2501900"/>
          <p14:tracePt t="11820" x="2266950" y="2508250"/>
          <p14:tracePt t="11836" x="2165350" y="2514600"/>
          <p14:tracePt t="11853" x="2070100" y="2527300"/>
          <p14:tracePt t="11870" x="2025650" y="2540000"/>
          <p14:tracePt t="11886" x="2006600" y="2540000"/>
          <p14:tracePt t="11903" x="1987550" y="2546350"/>
          <p14:tracePt t="11920" x="1962150" y="2552700"/>
          <p14:tracePt t="11936" x="1885950" y="2565400"/>
          <p14:tracePt t="11953" x="1835150" y="2571750"/>
          <p14:tracePt t="11970" x="1733550" y="2597150"/>
          <p14:tracePt t="11986" x="1631950" y="2635250"/>
          <p14:tracePt t="12003" x="1492250" y="2698750"/>
          <p14:tracePt t="12020" x="1371600" y="2755900"/>
          <p14:tracePt t="12036" x="1231900" y="2819400"/>
          <p14:tracePt t="12053" x="1092200" y="2863850"/>
          <p14:tracePt t="12070" x="1022350" y="2895600"/>
          <p14:tracePt t="12070" x="996950" y="2901950"/>
          <p14:tracePt t="12086" x="933450" y="2927350"/>
          <p14:tracePt t="12103" x="889000" y="2940050"/>
          <p14:tracePt t="12120" x="869950" y="2946400"/>
          <p14:tracePt t="12136" x="850900" y="2952750"/>
          <p14:tracePt t="12153" x="838200" y="2959100"/>
          <p14:tracePt t="12187" x="831850" y="2959100"/>
          <p14:tracePt t="12259" x="825500" y="2959100"/>
          <p14:tracePt t="12266" x="819150" y="2965450"/>
          <p14:tracePt t="12274" x="800100" y="2965450"/>
          <p14:tracePt t="12286" x="787400" y="2965450"/>
          <p14:tracePt t="12303" x="774700" y="2971800"/>
          <p14:tracePt t="12320" x="762000" y="2971800"/>
          <p14:tracePt t="12337" x="749300" y="2971800"/>
          <p14:tracePt t="12353" x="742950" y="2965450"/>
          <p14:tracePt t="12400" x="736600" y="2965450"/>
          <p14:tracePt t="12408" x="736600" y="2959100"/>
          <p14:tracePt t="12436" x="723900" y="2946400"/>
          <p14:tracePt t="12453" x="723900" y="2940050"/>
          <p14:tracePt t="12470" x="717550" y="2927350"/>
          <p14:tracePt t="12486" x="717550" y="2921000"/>
          <p14:tracePt t="12519" x="711200" y="2921000"/>
          <p14:tracePt t="12536" x="704850" y="2921000"/>
          <p14:tracePt t="12887" x="711200" y="2921000"/>
          <p14:tracePt t="12903" x="717550" y="2933700"/>
          <p14:tracePt t="12910" x="723900" y="2946400"/>
          <p14:tracePt t="12937" x="723900" y="2952750"/>
          <p14:tracePt t="12970" x="730250" y="2959100"/>
          <p14:tracePt t="13003" x="730250" y="2965450"/>
          <p14:tracePt t="13020" x="736600" y="2965450"/>
          <p14:tracePt t="13036" x="742950" y="2971800"/>
          <p14:tracePt t="13053" x="749300" y="2971800"/>
          <p14:tracePt t="13086" x="755650" y="2978150"/>
          <p14:tracePt t="13103" x="768350" y="2984500"/>
          <p14:tracePt t="13120" x="781050" y="2990850"/>
          <p14:tracePt t="13137" x="819150" y="3016250"/>
          <p14:tracePt t="13153" x="844550" y="3028950"/>
          <p14:tracePt t="13170" x="857250" y="3041650"/>
          <p14:tracePt t="13186" x="927100" y="3054350"/>
          <p14:tracePt t="13203" x="977900" y="3054350"/>
          <p14:tracePt t="13219" x="1047750" y="3054350"/>
          <p14:tracePt t="13236" x="1073150" y="3054350"/>
          <p14:tracePt t="13253" x="1079500" y="3054350"/>
          <p14:tracePt t="13744" x="1079500" y="3060700"/>
          <p14:tracePt t="13759" x="1085850" y="3073400"/>
          <p14:tracePt t="13767" x="1092200" y="3073400"/>
          <p14:tracePt t="13776" x="1104900" y="3086100"/>
          <p14:tracePt t="13786" x="1136650" y="3098800"/>
          <p14:tracePt t="13803" x="1219200" y="3117850"/>
          <p14:tracePt t="13820" x="1314450" y="3149600"/>
          <p14:tracePt t="13836" x="1403350" y="3168650"/>
          <p14:tracePt t="13853" x="1447800" y="3213100"/>
          <p14:tracePt t="13869" x="1416050" y="3213100"/>
          <p14:tracePt t="13886" x="1358900" y="3213100"/>
          <p14:tracePt t="13903" x="1339850" y="3206750"/>
          <p14:tracePt t="14145" x="1346200" y="3206750"/>
          <p14:tracePt t="14152" x="1352550" y="3206750"/>
          <p14:tracePt t="14159" x="1365250" y="3206750"/>
          <p14:tracePt t="14170" x="1371600" y="3219450"/>
          <p14:tracePt t="14186" x="1371600" y="3232150"/>
          <p14:tracePt t="14203" x="1371600" y="3263900"/>
          <p14:tracePt t="14220" x="1352550" y="3302000"/>
          <p14:tracePt t="14236" x="1352550" y="3340100"/>
          <p14:tracePt t="14253" x="1352550" y="3352800"/>
          <p14:tracePt t="14270" x="1352550" y="3359150"/>
          <p14:tracePt t="14286" x="1346200" y="3390900"/>
          <p14:tracePt t="14287" x="1339850" y="3403600"/>
          <p14:tracePt t="14303" x="1339850" y="3441700"/>
          <p14:tracePt t="14320" x="1339850" y="3524250"/>
          <p14:tracePt t="14336" x="1384300" y="3702050"/>
          <p14:tracePt t="14352" x="1504950" y="4019550"/>
          <p14:tracePt t="14370" x="1638300" y="4343400"/>
          <p14:tracePt t="14387" x="1733550" y="4641850"/>
          <p14:tracePt t="14403" x="1765300" y="4787900"/>
          <p14:tracePt t="14420" x="1778000" y="4883150"/>
          <p14:tracePt t="14436" x="1790700" y="4946650"/>
          <p14:tracePt t="14453" x="1790700" y="4953000"/>
          <p14:tracePt t="14539" x="1809750" y="4959350"/>
          <p14:tracePt t="14547" x="1860550" y="4984750"/>
          <p14:tracePt t="14554" x="1917700" y="5022850"/>
          <p14:tracePt t="14569" x="2044700" y="5060950"/>
          <p14:tracePt t="14586" x="2266950" y="5111750"/>
          <p14:tracePt t="14603" x="2527300" y="5118100"/>
          <p14:tracePt t="14619" x="2590800" y="5118100"/>
          <p14:tracePt t="14636" x="2597150" y="5086350"/>
          <p14:tracePt t="14653" x="2597150" y="5041900"/>
          <p14:tracePt t="14670" x="2597150" y="4965700"/>
          <p14:tracePt t="14687" x="2578100" y="4876800"/>
          <p14:tracePt t="14703" x="2546350" y="4800600"/>
          <p14:tracePt t="14704" x="2540000" y="4781550"/>
          <p14:tracePt t="14720" x="2520950" y="4768850"/>
          <p14:tracePt t="14736" x="2489200" y="4749800"/>
          <p14:tracePt t="14753" x="2470150" y="4749800"/>
          <p14:tracePt t="14770" x="2470150" y="4743450"/>
          <p14:tracePt t="14803" x="2470150" y="4730750"/>
          <p14:tracePt t="14820" x="2470150" y="4724400"/>
          <p14:tracePt t="14837" x="2470150" y="4718050"/>
          <p14:tracePt t="14853" x="2470150" y="4711700"/>
          <p14:tracePt t="14869" x="2470150" y="4699000"/>
          <p14:tracePt t="14886" x="2470150" y="4686300"/>
          <p14:tracePt t="14903" x="2451100" y="4648200"/>
          <p14:tracePt t="14920" x="2406650" y="4603750"/>
          <p14:tracePt t="14937" x="2330450" y="4572000"/>
          <p14:tracePt t="14953" x="2216150" y="4546600"/>
          <p14:tracePt t="14969" x="2171700" y="4533900"/>
          <p14:tracePt t="14986" x="2152650" y="4521200"/>
          <p14:tracePt t="15019" x="2152650" y="4514850"/>
          <p14:tracePt t="15036" x="2152650" y="4508500"/>
          <p14:tracePt t="15053" x="2159000" y="4508500"/>
          <p14:tracePt t="15265" x="2165350" y="4508500"/>
          <p14:tracePt t="15310" x="2171700" y="4502150"/>
          <p14:tracePt t="15333" x="2178050" y="4502150"/>
          <p14:tracePt t="15349" x="2190750" y="4502150"/>
          <p14:tracePt t="15357" x="2197100" y="4495800"/>
          <p14:tracePt t="15364" x="2203450" y="4495800"/>
          <p14:tracePt t="15373" x="2247900" y="4483100"/>
          <p14:tracePt t="15387" x="2266950" y="4483100"/>
          <p14:tracePt t="15403" x="2324100" y="4483100"/>
          <p14:tracePt t="15420" x="2393950" y="4489450"/>
          <p14:tracePt t="15437" x="2432050" y="4495800"/>
          <p14:tracePt t="15453" x="2438400" y="4495800"/>
          <p14:tracePt t="15530" x="2432050" y="4495800"/>
          <p14:tracePt t="15537" x="2419350" y="4502150"/>
          <p14:tracePt t="15545" x="2406650" y="4502150"/>
          <p14:tracePt t="15570" x="2286000" y="4521200"/>
          <p14:tracePt t="15587" x="2159000" y="4521200"/>
          <p14:tracePt t="15603" x="2089150" y="4527550"/>
          <p14:tracePt t="15620" x="2051050" y="4527550"/>
          <p14:tracePt t="15653" x="2051050" y="4540250"/>
          <p14:tracePt t="15670" x="2063750" y="4572000"/>
          <p14:tracePt t="15686" x="2120900" y="4622800"/>
          <p14:tracePt t="15703" x="2279650" y="4660900"/>
          <p14:tracePt t="15720" x="2444750" y="4667250"/>
          <p14:tracePt t="15736" x="2616200" y="4660900"/>
          <p14:tracePt t="15753" x="2711450" y="4616450"/>
          <p14:tracePt t="15770" x="2730500" y="4565650"/>
          <p14:tracePt t="15787" x="2730500" y="4495800"/>
          <p14:tracePt t="15803" x="2692400" y="4432300"/>
          <p14:tracePt t="15804" x="2660650" y="4387850"/>
          <p14:tracePt t="15820" x="2622550" y="4368800"/>
          <p14:tracePt t="15836" x="2514600" y="4356100"/>
          <p14:tracePt t="15853" x="2451100" y="4349750"/>
          <p14:tracePt t="15870" x="2368550" y="4356100"/>
          <p14:tracePt t="15886" x="2305050" y="4387850"/>
          <p14:tracePt t="15903" x="2279650" y="4438650"/>
          <p14:tracePt t="15920" x="2273300" y="4470400"/>
          <p14:tracePt t="15937" x="2279650" y="4527550"/>
          <p14:tracePt t="15953" x="2298700" y="4533900"/>
          <p14:tracePt t="15970" x="2355850" y="4559300"/>
          <p14:tracePt t="15986" x="2400300" y="4565650"/>
          <p14:tracePt t="16003" x="2451100" y="4565650"/>
          <p14:tracePt t="16019" x="2482850" y="4540250"/>
          <p14:tracePt t="16037" x="2495550" y="4521200"/>
          <p14:tracePt t="16053" x="2495550" y="4502150"/>
          <p14:tracePt t="16070" x="2495550" y="4495800"/>
          <p14:tracePt t="16087" x="2489200" y="4495800"/>
          <p14:tracePt t="16103" x="2470150" y="4495800"/>
          <p14:tracePt t="16119" x="2463800" y="4495800"/>
          <p14:tracePt t="16921" x="2457450" y="4495800"/>
          <p14:tracePt t="16937" x="2432050" y="4495800"/>
          <p14:tracePt t="16953" x="2406650" y="4495800"/>
          <p14:tracePt t="16970" x="2381250" y="4489450"/>
          <p14:tracePt t="16986" x="2368550" y="4489450"/>
          <p14:tracePt t="17510" x="2387600" y="4489450"/>
          <p14:tracePt t="17520" x="2406650" y="4476750"/>
          <p14:tracePt t="17537" x="2641600" y="4470400"/>
          <p14:tracePt t="17553" x="3365500" y="4470400"/>
          <p14:tracePt t="17570" x="4584700" y="4489450"/>
          <p14:tracePt t="17586" x="6261100" y="4489450"/>
          <p14:tracePt t="17604" x="8039100" y="4489450"/>
          <p14:tracePt t="17620" x="10712450" y="4533900"/>
          <p14:tracePt t="17636" x="12001500" y="4470400"/>
          <p14:tracePt t="17653" x="12185650" y="4381500"/>
          <p14:tracePt t="17670" x="12185650" y="4292600"/>
          <p14:tracePt t="17687" x="12185650" y="4286250"/>
          <p14:tracePt t="17720" x="12160250" y="4286250"/>
          <p14:tracePt t="17736" x="12141200" y="4286250"/>
          <p14:tracePt t="17737" x="12128500" y="4286250"/>
          <p14:tracePt t="17753" x="12115800" y="4286250"/>
          <p14:tracePt t="17770" x="12065000" y="4279900"/>
          <p14:tracePt t="17787" x="11944350" y="4279900"/>
          <p14:tracePt t="17803" x="11614150" y="4260850"/>
          <p14:tracePt t="17820" x="11315700" y="4216400"/>
          <p14:tracePt t="17836" x="11099800" y="4178300"/>
          <p14:tracePt t="17854" x="11017250" y="4159250"/>
          <p14:tracePt t="17870" x="11004550" y="4152900"/>
          <p14:tracePt t="17886" x="10998200" y="4140200"/>
          <p14:tracePt t="17903" x="10998200" y="4133850"/>
          <p14:tracePt t="17949" x="10991850" y="4133850"/>
          <p14:tracePt t="17965" x="10985500" y="4140200"/>
          <p14:tracePt t="17973" x="10979150" y="4140200"/>
          <p14:tracePt t="18003" x="10979150" y="4152900"/>
          <p14:tracePt t="18020" x="10966450" y="4159250"/>
          <p14:tracePt t="18036" x="10953750" y="4165600"/>
          <p14:tracePt t="18053" x="10858500" y="4178300"/>
          <p14:tracePt t="18070" x="10737850" y="4197350"/>
          <p14:tracePt t="18086" x="10566400" y="4222750"/>
          <p14:tracePt t="18103" x="10369550" y="4279900"/>
          <p14:tracePt t="18120" x="10229850" y="4318000"/>
          <p14:tracePt t="18136" x="10134600" y="4362450"/>
          <p14:tracePt t="18153" x="10115550" y="4406900"/>
          <p14:tracePt t="18170" x="10121900" y="4470400"/>
          <p14:tracePt t="18186" x="10185400" y="4559300"/>
          <p14:tracePt t="18203" x="10325100" y="4654550"/>
          <p14:tracePt t="18220" x="10490200" y="4705350"/>
          <p14:tracePt t="18236" x="10725150" y="4756150"/>
          <p14:tracePt t="18253" x="10960100" y="4775200"/>
          <p14:tracePt t="18270" x="11252200" y="4775200"/>
          <p14:tracePt t="18286" x="11468100" y="4768850"/>
          <p14:tracePt t="18303" x="11588750" y="4743450"/>
          <p14:tracePt t="18320" x="11734800" y="4705350"/>
          <p14:tracePt t="18336" x="11804650" y="4673600"/>
          <p14:tracePt t="18353" x="11855450" y="4654550"/>
          <p14:tracePt t="18369" x="11912600" y="4616450"/>
          <p14:tracePt t="18386" x="11944350" y="4597400"/>
          <p14:tracePt t="18403" x="11950700" y="4591050"/>
          <p14:tracePt t="18420" x="11950700" y="4565650"/>
          <p14:tracePt t="18436" x="11950700" y="4533900"/>
          <p14:tracePt t="18438" x="11944350" y="4514850"/>
          <p14:tracePt t="18453" x="11938000" y="4483100"/>
          <p14:tracePt t="18470" x="11918950" y="4451350"/>
          <p14:tracePt t="18486" x="11906250" y="4425950"/>
          <p14:tracePt t="18503" x="11874500" y="4381500"/>
          <p14:tracePt t="18520" x="11817350" y="4349750"/>
          <p14:tracePt t="18536" x="11709400" y="4324350"/>
          <p14:tracePt t="18553" x="11537950" y="4311650"/>
          <p14:tracePt t="18570" x="11334750" y="4305300"/>
          <p14:tracePt t="18586" x="11023600" y="4305300"/>
          <p14:tracePt t="18603" x="10852150" y="4305300"/>
          <p14:tracePt t="18620" x="10750550" y="4330700"/>
          <p14:tracePt t="18637" x="10712450" y="4349750"/>
          <p14:tracePt t="18653" x="10706100" y="4368800"/>
          <p14:tracePt t="18670" x="10706100" y="4387850"/>
          <p14:tracePt t="18686" x="10706100" y="4413250"/>
          <p14:tracePt t="18703" x="10706100" y="4432300"/>
          <p14:tracePt t="18720" x="10718800" y="4483100"/>
          <p14:tracePt t="18736" x="10775950" y="4527550"/>
          <p14:tracePt t="18753" x="10845800" y="4546600"/>
          <p14:tracePt t="18770" x="10972800" y="4552950"/>
          <p14:tracePt t="18786" x="11112500" y="4552950"/>
          <p14:tracePt t="18803" x="11277600" y="4521200"/>
          <p14:tracePt t="18820" x="11398250" y="4495800"/>
          <p14:tracePt t="18836" x="11499850" y="4451350"/>
          <p14:tracePt t="18853" x="11544300" y="4419600"/>
          <p14:tracePt t="18869" x="11550650" y="4413250"/>
          <p14:tracePt t="18886" x="11550650" y="4406900"/>
          <p14:tracePt t="18903" x="11550650" y="4400550"/>
          <p14:tracePt t="19326" x="11557000" y="4400550"/>
          <p14:tracePt t="19341" x="11563350" y="4400550"/>
          <p14:tracePt t="19356" x="11569700" y="4406900"/>
          <p14:tracePt t="19364" x="11576050" y="4406900"/>
          <p14:tracePt t="19403" x="11569700" y="4406900"/>
          <p14:tracePt t="19412" x="11544300" y="4406900"/>
          <p14:tracePt t="19420" x="11499850" y="4406900"/>
          <p14:tracePt t="19437" x="11290300" y="4394200"/>
          <p14:tracePt t="19453" x="10775950" y="4394200"/>
          <p14:tracePt t="19470" x="9874250" y="4330700"/>
          <p14:tracePt t="19486" x="8642350" y="4318000"/>
          <p14:tracePt t="19503" x="7340600" y="4318000"/>
          <p14:tracePt t="19520" x="6121400" y="4337050"/>
          <p14:tracePt t="19536" x="5149850" y="4394200"/>
          <p14:tracePt t="19537" x="4781550" y="4445000"/>
          <p14:tracePt t="19553" x="4483100" y="4489450"/>
          <p14:tracePt t="19570" x="3917950" y="4610100"/>
          <p14:tracePt t="19586" x="3759200" y="4679950"/>
          <p14:tracePt t="19603" x="3708400" y="4711700"/>
          <p14:tracePt t="19619" x="3702050" y="4718050"/>
          <p14:tracePt t="19636" x="3695700" y="4718050"/>
          <p14:tracePt t="19653" x="3695700" y="4724400"/>
          <p14:tracePt t="19670" x="3663950" y="4737100"/>
          <p14:tracePt t="19686" x="3581400" y="4762500"/>
          <p14:tracePt t="19703" x="3416300" y="4800600"/>
          <p14:tracePt t="19720" x="3282950" y="4819650"/>
          <p14:tracePt t="19736" x="3162300" y="4826000"/>
          <p14:tracePt t="19753" x="3060700" y="4826000"/>
          <p14:tracePt t="19770" x="2990850" y="4826000"/>
          <p14:tracePt t="19787" x="2863850" y="4826000"/>
          <p14:tracePt t="19803" x="2705100" y="4826000"/>
          <p14:tracePt t="19820" x="2527300" y="4819650"/>
          <p14:tracePt t="19836" x="2406650" y="4800600"/>
          <p14:tracePt t="19853" x="2286000" y="4756150"/>
          <p14:tracePt t="19870" x="2203450" y="4718050"/>
          <p14:tracePt t="19886" x="2139950" y="4667250"/>
          <p14:tracePt t="19903" x="2095500" y="4622800"/>
          <p14:tracePt t="19920" x="2089150" y="4610100"/>
          <p14:tracePt t="19921" x="2089150" y="4603750"/>
          <p14:tracePt t="19936" x="2089150" y="4584700"/>
          <p14:tracePt t="19953" x="2114550" y="4552950"/>
          <p14:tracePt t="19970" x="2127250" y="4514850"/>
          <p14:tracePt t="19986" x="2127250" y="4508500"/>
          <p14:tracePt t="20064" x="2127250" y="4495800"/>
          <p14:tracePt t="20071" x="2127250" y="4483100"/>
          <p14:tracePt t="20087" x="2127250" y="4470400"/>
          <p14:tracePt t="20103" x="2127250" y="4464050"/>
          <p14:tracePt t="20111" x="2127250" y="4457700"/>
          <p14:tracePt t="20126" x="2127250" y="4451350"/>
          <p14:tracePt t="20153" x="2127250" y="4445000"/>
          <p14:tracePt t="20186" x="2133600" y="4445000"/>
          <p14:tracePt t="20221" x="2139950" y="4432300"/>
          <p14:tracePt t="20236" x="2165350" y="4400550"/>
          <p14:tracePt t="20253" x="2209800" y="4330700"/>
          <p14:tracePt t="20270" x="2254250" y="4260850"/>
          <p14:tracePt t="20286" x="2317750" y="4152900"/>
          <p14:tracePt t="20303" x="2368550" y="4032250"/>
          <p14:tracePt t="20320" x="2413000" y="3854450"/>
          <p14:tracePt t="20336" x="2419350" y="3695700"/>
          <p14:tracePt t="20354" x="2419350" y="3549650"/>
          <p14:tracePt t="20370" x="2413000" y="3448050"/>
          <p14:tracePt t="20386" x="2406650" y="3416300"/>
          <p14:tracePt t="20403" x="2406650" y="3397250"/>
          <p14:tracePt t="20420" x="2400300" y="3397250"/>
          <p14:tracePt t="20436" x="2400300" y="3390900"/>
          <p14:tracePt t="20453" x="2393950" y="3365500"/>
          <p14:tracePt t="20470" x="2374900" y="3327400"/>
          <p14:tracePt t="20486" x="2368550" y="3270250"/>
          <p14:tracePt t="20503" x="2343150" y="3175000"/>
          <p14:tracePt t="20520" x="2330450" y="3105150"/>
          <p14:tracePt t="20536" x="2317750" y="3079750"/>
          <p14:tracePt t="20553" x="2305050" y="3048000"/>
          <p14:tracePt t="20570" x="2298700" y="3035300"/>
          <p14:tracePt t="20587" x="2286000" y="3022600"/>
          <p14:tracePt t="20662" x="2292350" y="3022600"/>
          <p14:tracePt t="20669" x="2330450" y="3016250"/>
          <p14:tracePt t="20677" x="2362200" y="3009900"/>
          <p14:tracePt t="20686" x="2393950" y="3009900"/>
          <p14:tracePt t="20703" x="2482850" y="3009900"/>
          <p14:tracePt t="20720" x="2533650" y="3009900"/>
          <p14:tracePt t="20737" x="2546350" y="3009900"/>
          <p14:tracePt t="20795" x="2540000" y="3009900"/>
          <p14:tracePt t="20802" x="2533650" y="3016250"/>
          <p14:tracePt t="20811" x="2514600" y="3016250"/>
          <p14:tracePt t="20819" x="2476500" y="3016250"/>
          <p14:tracePt t="20836" x="2393950" y="3041650"/>
          <p14:tracePt t="20853" x="2279650" y="3041650"/>
          <p14:tracePt t="20869" x="2190750" y="3041650"/>
          <p14:tracePt t="20886" x="2165350" y="3041650"/>
          <p14:tracePt t="20903" x="2159000" y="3041650"/>
          <p14:tracePt t="20944" x="2165350" y="3041650"/>
          <p14:tracePt t="20953" x="2190750" y="3041650"/>
          <p14:tracePt t="20970" x="2273300" y="3041650"/>
          <p14:tracePt t="20986" x="2444750" y="3041650"/>
          <p14:tracePt t="21003" x="2635250" y="3041650"/>
          <p14:tracePt t="21020" x="2832100" y="3035300"/>
          <p14:tracePt t="21037" x="2914650" y="3035300"/>
          <p14:tracePt t="21053" x="2933700" y="3035300"/>
          <p14:tracePt t="21141" x="2927350" y="3035300"/>
          <p14:tracePt t="23143" x="2921000" y="3035300"/>
          <p14:tracePt t="23156" x="2914650" y="3035300"/>
          <p14:tracePt t="23170" x="2908300" y="3035300"/>
          <p14:tracePt t="23187" x="2889250" y="3028950"/>
          <p14:tracePt t="23203" x="2870200" y="3022600"/>
          <p14:tracePt t="23220" x="2863850" y="3016250"/>
          <p14:tracePt t="23558" x="2857500" y="3016250"/>
          <p14:tracePt t="23581" x="2851150" y="3016250"/>
          <p14:tracePt t="23590" x="2844800" y="3022600"/>
          <p14:tracePt t="23603" x="2813050" y="3041650"/>
          <p14:tracePt t="23620" x="2762250" y="3079750"/>
          <p14:tracePt t="23621" x="2736850" y="3092450"/>
          <p14:tracePt t="23636" x="2711450" y="3105150"/>
          <p14:tracePt t="23653" x="2654300" y="3136900"/>
          <p14:tracePt t="23670" x="2622550" y="3162300"/>
          <p14:tracePt t="23686" x="2578100" y="3200400"/>
          <p14:tracePt t="23704" x="2540000" y="3225800"/>
          <p14:tracePt t="23720" x="2514600" y="3244850"/>
          <p14:tracePt t="23736" x="2489200" y="3263900"/>
          <p14:tracePt t="23753" x="2476500" y="3282950"/>
          <p14:tracePt t="23770" x="2470150" y="3289300"/>
          <p14:tracePt t="23771" x="2470150" y="3302000"/>
          <p14:tracePt t="23786" x="2463800" y="3308350"/>
          <p14:tracePt t="23803" x="2451100" y="3340100"/>
          <p14:tracePt t="23820" x="2444750" y="3371850"/>
          <p14:tracePt t="23836" x="2432050" y="3422650"/>
          <p14:tracePt t="23854" x="2432050" y="3498850"/>
          <p14:tracePt t="23870" x="2432050" y="3543300"/>
          <p14:tracePt t="23887" x="2432050" y="3581400"/>
          <p14:tracePt t="23903" x="2432050" y="3587750"/>
          <p14:tracePt t="24047" x="2425700" y="3587750"/>
          <p14:tracePt t="24053" x="2419350" y="3587750"/>
          <p14:tracePt t="24060" x="2400300" y="3587750"/>
          <p14:tracePt t="24069" x="2387600" y="3587750"/>
          <p14:tracePt t="24086" x="2336800" y="3587750"/>
          <p14:tracePt t="24103" x="2266950" y="3587750"/>
          <p14:tracePt t="24120" x="2216150" y="3587750"/>
          <p14:tracePt t="24137" x="2171700" y="3587750"/>
          <p14:tracePt t="24153" x="2146300" y="3587750"/>
          <p14:tracePt t="24170" x="2133600" y="3587750"/>
          <p14:tracePt t="24186" x="2120900" y="3587750"/>
          <p14:tracePt t="24203" x="2114550" y="3587750"/>
          <p14:tracePt t="24385" x="2120900" y="3587750"/>
          <p14:tracePt t="24391" x="2133600" y="3587750"/>
          <p14:tracePt t="24403" x="2146300" y="3587750"/>
          <p14:tracePt t="24420" x="2190750" y="3587750"/>
          <p14:tracePt t="24437" x="2241550" y="3587750"/>
          <p14:tracePt t="24453" x="2305050" y="3587750"/>
          <p14:tracePt t="24454" x="2324100" y="3587750"/>
          <p14:tracePt t="24470" x="2355850" y="3587750"/>
          <p14:tracePt t="24486" x="2381250" y="3587750"/>
          <p14:tracePt t="24503" x="2400300" y="3587750"/>
          <p14:tracePt t="24520" x="2400300" y="3581400"/>
          <p14:tracePt t="24571" x="2406650" y="3581400"/>
          <p14:tracePt t="24730" x="2413000" y="3581400"/>
          <p14:tracePt t="24744" x="2419350" y="3581400"/>
          <p14:tracePt t="24752" x="2425700" y="3581400"/>
          <p14:tracePt t="24769" x="2432050" y="3581400"/>
          <p14:tracePt t="24934" x="2438400" y="3581400"/>
          <p14:tracePt t="24956" x="2444750" y="3581400"/>
          <p14:tracePt t="24996" x="2451100" y="3581400"/>
          <p14:tracePt t="25019" x="2457450" y="3581400"/>
          <p14:tracePt t="25051" x="2463800" y="3581400"/>
          <p14:tracePt t="25090" x="2470150" y="3581400"/>
          <p14:tracePt t="25218" x="2470150" y="3587750"/>
          <p14:tracePt t="25224" x="2476500" y="3594100"/>
          <p14:tracePt t="25253" x="2476500" y="3613150"/>
          <p14:tracePt t="25270" x="2489200" y="3625850"/>
          <p14:tracePt t="25366" x="2495550" y="3625850"/>
          <p14:tracePt t="25404" x="2501900" y="3625850"/>
          <p14:tracePt t="25467" x="2508250" y="3625850"/>
          <p14:tracePt t="25483" x="2514600" y="3625850"/>
          <p14:tracePt t="25507" x="2520950" y="3619500"/>
          <p14:tracePt t="25537" x="2520950" y="3613150"/>
          <p14:tracePt t="25626" x="2514600" y="3613150"/>
          <p14:tracePt t="25640" x="2508250" y="3613150"/>
          <p14:tracePt t="25649" x="2501900" y="3613150"/>
          <p14:tracePt t="25670" x="2495550" y="3613150"/>
          <p14:tracePt t="25687" x="2482850" y="3619500"/>
          <p14:tracePt t="25704" x="2476500" y="3619500"/>
          <p14:tracePt t="25720" x="2470150" y="3619500"/>
          <p14:tracePt t="25736" x="2463800" y="3625850"/>
          <p14:tracePt t="25753" x="2457450" y="3625850"/>
          <p14:tracePt t="25770" x="2451100" y="3632200"/>
          <p14:tracePt t="25773" x="2444750" y="3632200"/>
          <p14:tracePt t="25786" x="2438400" y="3632200"/>
          <p14:tracePt t="25791" x="2432050" y="3632200"/>
          <p14:tracePt t="25803" x="2432050" y="3638550"/>
          <p14:tracePt t="25820" x="2425700" y="3644900"/>
          <p14:tracePt t="26584" x="2419350" y="3644900"/>
          <p14:tracePt t="26591" x="2413000" y="3644900"/>
          <p14:tracePt t="26603" x="2413000" y="3651250"/>
          <p14:tracePt t="26620" x="2406650" y="3651250"/>
          <p14:tracePt t="26653" x="2393950" y="3644900"/>
          <p14:tracePt t="26670" x="2355850" y="3575050"/>
          <p14:tracePt t="26686" x="2324100" y="3486150"/>
          <p14:tracePt t="26703" x="2298700" y="3390900"/>
          <p14:tracePt t="26719" x="2279650" y="3282950"/>
          <p14:tracePt t="26736" x="2273300" y="3206750"/>
          <p14:tracePt t="26753" x="2273300" y="3117850"/>
          <p14:tracePt t="26770" x="2273300" y="3060700"/>
          <p14:tracePt t="26786" x="2273300" y="3041650"/>
          <p14:tracePt t="26804" x="2273300" y="3028950"/>
          <p14:tracePt t="26819" x="2279650" y="3016250"/>
          <p14:tracePt t="26836" x="2286000" y="3016250"/>
          <p14:tracePt t="26853" x="2286000" y="3009900"/>
          <p14:tracePt t="26870" x="2286000" y="3003550"/>
          <p14:tracePt t="26930" x="2286000" y="3028950"/>
          <p14:tracePt t="26937" x="2286000" y="3067050"/>
          <p14:tracePt t="26953" x="2286000" y="3124200"/>
          <p14:tracePt t="26970" x="2286000" y="3155950"/>
          <p14:tracePt t="26986" x="2286000" y="3175000"/>
          <p14:tracePt t="27003" x="2286000" y="3181350"/>
          <p14:tracePt t="27020" x="2286000" y="3187700"/>
          <p14:tracePt t="27151" x="2286000" y="3200400"/>
          <p14:tracePt t="27156" x="2292350" y="3213100"/>
          <p14:tracePt t="27171" x="2298700" y="3219450"/>
          <p14:tracePt t="27187" x="2305050" y="3238500"/>
          <p14:tracePt t="27203" x="2311400" y="3263900"/>
          <p14:tracePt t="27203" x="2317750" y="3263900"/>
          <p14:tracePt t="27219" x="2324100" y="3282950"/>
          <p14:tracePt t="27236" x="2324100" y="3302000"/>
          <p14:tracePt t="27253" x="2324100" y="3321050"/>
          <p14:tracePt t="27270" x="2330450" y="3333750"/>
          <p14:tracePt t="27286" x="2336800" y="3340100"/>
          <p14:tracePt t="27303" x="2336800" y="3346450"/>
          <p14:tracePt t="27370" x="2336800" y="3352800"/>
          <p14:tracePt t="27392" x="2336800" y="3359150"/>
          <p14:tracePt t="27417" x="2336800" y="3365500"/>
          <p14:tracePt t="27432" x="2343150" y="3365500"/>
          <p14:tracePt t="27439" x="2343150" y="3378200"/>
          <p14:tracePt t="27469" x="2343150" y="3384550"/>
          <p14:tracePt t="27486" x="2349500" y="3409950"/>
          <p14:tracePt t="27503" x="2349500" y="3441700"/>
          <p14:tracePt t="27520" x="2349500" y="3460750"/>
          <p14:tracePt t="27536" x="2355850" y="3473450"/>
          <p14:tracePt t="27725" x="2355850" y="3479800"/>
          <p14:tracePt t="27731" x="2355850" y="3492500"/>
          <p14:tracePt t="27753" x="2355850" y="3511550"/>
          <p14:tracePt t="27770" x="2355850" y="3536950"/>
          <p14:tracePt t="27787" x="2355850" y="3562350"/>
          <p14:tracePt t="27803" x="2355850" y="3587750"/>
          <p14:tracePt t="27820" x="2349500" y="3613150"/>
          <p14:tracePt t="27837" x="2349500" y="3632200"/>
          <p14:tracePt t="27853" x="2349500" y="3644900"/>
          <p14:tracePt t="28077" x="2349500" y="3651250"/>
          <p14:tracePt t="28367" x="2349500" y="3663950"/>
          <p14:tracePt t="28387" x="2355850" y="3663950"/>
          <p14:tracePt t="28463" x="2355850" y="3670300"/>
          <p14:tracePt t="28478" x="2355850" y="3676650"/>
          <p14:tracePt t="28932" x="2355850" y="3683000"/>
          <p14:tracePt t="28988" x="2368550" y="3683000"/>
          <p14:tracePt t="29003" x="2374900" y="3683000"/>
          <p14:tracePt t="29004" x="2381250" y="3683000"/>
          <p14:tracePt t="29020" x="2387600" y="3676650"/>
          <p14:tracePt t="29053" x="2393950" y="3670300"/>
          <p14:tracePt t="29070" x="2393950" y="3663950"/>
          <p14:tracePt t="29086" x="2400300" y="3657600"/>
          <p14:tracePt t="29137" x="2400300" y="3651250"/>
          <p14:tracePt t="29153" x="2400300" y="3644900"/>
          <p14:tracePt t="29160" x="2393950" y="3638550"/>
          <p14:tracePt t="29563" x="2387600" y="3638550"/>
          <p14:tracePt t="29571" x="2381250" y="3638550"/>
          <p14:tracePt t="29577" x="2374900" y="3638550"/>
          <p14:tracePt t="29592" x="2368550" y="3638550"/>
          <p14:tracePt t="29797" x="2362200" y="3638550"/>
          <p14:tracePt t="32936" x="2355850" y="3625850"/>
          <p14:tracePt t="32943" x="2343150" y="3606800"/>
          <p14:tracePt t="33030" x="2355850" y="3594100"/>
          <p14:tracePt t="33037" x="2381250" y="3587750"/>
          <p14:tracePt t="33045" x="2400300" y="3581400"/>
          <p14:tracePt t="33070" x="2501900" y="3556000"/>
          <p14:tracePt t="33087" x="2552700" y="3543300"/>
          <p14:tracePt t="33103" x="2559050" y="3568700"/>
          <p14:tracePt t="33120" x="2559050" y="3638550"/>
          <p14:tracePt t="33136" x="2552700" y="3702050"/>
          <p14:tracePt t="33153" x="2552700" y="3733800"/>
          <p14:tracePt t="33170" x="2559050" y="3740150"/>
          <p14:tracePt t="33186" x="2578100" y="3746500"/>
          <p14:tracePt t="33203" x="2584450" y="3765550"/>
          <p14:tracePt t="33220" x="2584450" y="3771900"/>
          <p14:tracePt t="33236" x="2571750" y="3778250"/>
          <p14:tracePt t="33253" x="2559050" y="3778250"/>
          <p14:tracePt t="33270" x="2546350" y="3778250"/>
          <p14:tracePt t="33287" x="2540000" y="3778250"/>
          <p14:tracePt t="33303" x="2520950" y="3778250"/>
          <p14:tracePt t="33306" x="2508250" y="3778250"/>
          <p14:tracePt t="33320" x="2482850" y="3778250"/>
          <p14:tracePt t="33337" x="2444750" y="3778250"/>
          <p14:tracePt t="33354" x="2425700" y="3778250"/>
          <p14:tracePt t="33370" x="2419350" y="3778250"/>
          <p14:tracePt t="33387" x="2413000" y="3778250"/>
          <p14:tracePt t="33403" x="2406650" y="3778250"/>
          <p14:tracePt t="33420" x="2400300" y="3778250"/>
          <p14:tracePt t="33436" x="2381250" y="3778250"/>
          <p14:tracePt t="33453" x="2336800" y="3790950"/>
          <p14:tracePt t="33470" x="2286000" y="3829050"/>
          <p14:tracePt t="33486" x="2222500" y="3898900"/>
          <p14:tracePt t="33503" x="2190750" y="3943350"/>
          <p14:tracePt t="33520" x="2190750" y="3962400"/>
          <p14:tracePt t="33536" x="2209800" y="3968750"/>
          <p14:tracePt t="33553" x="2235200" y="3968750"/>
          <p14:tracePt t="33982" x="2235200" y="3962400"/>
          <p14:tracePt t="33988" x="2235200" y="3956050"/>
          <p14:tracePt t="33997" x="2235200" y="3949700"/>
          <p14:tracePt t="34020" x="2203450" y="3911600"/>
          <p14:tracePt t="34036" x="2159000" y="3867150"/>
          <p14:tracePt t="34053" x="2120900" y="3835400"/>
          <p14:tracePt t="34070" x="2038350" y="3797300"/>
          <p14:tracePt t="34086" x="1936750" y="3765550"/>
          <p14:tracePt t="34103" x="1695450" y="3708400"/>
          <p14:tracePt t="34120" x="1543050" y="3670300"/>
          <p14:tracePt t="34136" x="1390650" y="3613150"/>
          <p14:tracePt t="34153" x="1276350" y="3575050"/>
          <p14:tracePt t="34154" x="1193800" y="3543300"/>
          <p14:tracePt t="34169" x="1085850" y="3524250"/>
          <p14:tracePt t="34187" x="920750" y="3505200"/>
          <p14:tracePt t="34203" x="812800" y="3498850"/>
          <p14:tracePt t="34220" x="755650" y="3492500"/>
          <p14:tracePt t="34236" x="717550" y="3486150"/>
          <p14:tracePt t="34253" x="698500" y="3479800"/>
          <p14:tracePt t="34270" x="685800" y="3467100"/>
          <p14:tracePt t="34286" x="679450" y="3467100"/>
          <p14:tracePt t="34342" x="673100" y="3460750"/>
          <p14:tracePt t="34349" x="666750" y="3460750"/>
          <p14:tracePt t="34365" x="660400" y="3454400"/>
          <p14:tracePt t="34386" x="647700" y="3448050"/>
          <p14:tracePt t="34421" x="654050" y="3448050"/>
          <p14:tracePt t="34436" x="660400" y="3435350"/>
          <p14:tracePt t="34453" x="673100" y="3435350"/>
          <p14:tracePt t="34470" x="698500" y="3422650"/>
          <p14:tracePt t="34486" x="831850" y="3416300"/>
          <p14:tracePt t="34503" x="996950" y="3409950"/>
          <p14:tracePt t="34520" x="1193800" y="3416300"/>
          <p14:tracePt t="34537" x="1301750" y="3416300"/>
          <p14:tracePt t="34553" x="1327150" y="3416300"/>
          <p14:tracePt t="34593" x="1301750" y="3416300"/>
          <p14:tracePt t="34603" x="1257300" y="3416300"/>
          <p14:tracePt t="34620" x="1149350" y="3422650"/>
          <p14:tracePt t="34636" x="1022350" y="3441700"/>
          <p14:tracePt t="34653" x="876300" y="3454400"/>
          <p14:tracePt t="34670" x="812800" y="3460750"/>
          <p14:tracePt t="34687" x="806450" y="3460750"/>
          <p14:tracePt t="34704" x="812800" y="3460750"/>
          <p14:tracePt t="34720" x="990600" y="3454400"/>
          <p14:tracePt t="34736" x="1270000" y="3454400"/>
          <p14:tracePt t="34753" x="1587500" y="3448050"/>
          <p14:tracePt t="34770" x="1987550" y="3435350"/>
          <p14:tracePt t="34787" x="2317750" y="3429000"/>
          <p14:tracePt t="34803" x="2470150" y="3409950"/>
          <p14:tracePt t="34820" x="2546350" y="3397250"/>
          <p14:tracePt t="34836" x="2565400" y="3390900"/>
          <p14:tracePt t="34854" x="2571750" y="3384550"/>
          <p14:tracePt t="34946" x="2578100" y="3384550"/>
          <p14:tracePt t="34954" x="2584450" y="3384550"/>
          <p14:tracePt t="34962" x="2603500" y="3384550"/>
          <p14:tracePt t="34987" x="2692400" y="3365500"/>
          <p14:tracePt t="35003" x="2755900" y="3352800"/>
          <p14:tracePt t="35020" x="2806700" y="3340100"/>
          <p14:tracePt t="35036" x="2819400" y="3340100"/>
          <p14:tracePt t="35120" x="2819400" y="3321050"/>
          <p14:tracePt t="35127" x="2819400" y="3302000"/>
          <p14:tracePt t="35136" x="2819400" y="3289300"/>
          <p14:tracePt t="35153" x="2813050" y="3276600"/>
          <p14:tracePt t="35170" x="2813050" y="3270250"/>
          <p14:tracePt t="35270" x="2787650" y="3270250"/>
          <p14:tracePt t="35279" x="2730500" y="3295650"/>
          <p14:tracePt t="35287" x="2654300" y="3327400"/>
          <p14:tracePt t="35303" x="2330450" y="3397250"/>
          <p14:tracePt t="35320" x="1987550" y="3486150"/>
          <p14:tracePt t="35337" x="1568450" y="3562350"/>
          <p14:tracePt t="35353" x="1168400" y="3575050"/>
          <p14:tracePt t="35370" x="952500" y="3575050"/>
          <p14:tracePt t="35386" x="844550" y="3575050"/>
          <p14:tracePt t="35387" x="831850" y="3575050"/>
          <p14:tracePt t="35441" x="831850" y="3568700"/>
          <p14:tracePt t="35512" x="838200" y="3568700"/>
          <p14:tracePt t="35528" x="844550" y="3562350"/>
          <p14:tracePt t="35544" x="857250" y="3562350"/>
          <p14:tracePt t="35551" x="895350" y="3556000"/>
          <p14:tracePt t="35559" x="1047750" y="3556000"/>
          <p14:tracePt t="35570" x="1225550" y="3556000"/>
          <p14:tracePt t="35587" x="1866900" y="3575050"/>
          <p14:tracePt t="35603" x="2641600" y="3600450"/>
          <p14:tracePt t="35620" x="3213100" y="3613150"/>
          <p14:tracePt t="35636" x="3340100" y="3619500"/>
          <p14:tracePt t="35669" x="3282950" y="3625850"/>
          <p14:tracePt t="35687" x="3060700" y="3625850"/>
          <p14:tracePt t="35703" x="2717800" y="3625850"/>
          <p14:tracePt t="35720" x="2438400" y="3625850"/>
          <p14:tracePt t="35736" x="2260600" y="3632200"/>
          <p14:tracePt t="35753" x="2165350" y="3632200"/>
          <p14:tracePt t="35769" x="2146300" y="3632200"/>
          <p14:tracePt t="35804" x="2152650" y="3632200"/>
          <p14:tracePt t="35820" x="2178050" y="3625850"/>
          <p14:tracePt t="35836" x="2222500" y="3606800"/>
          <p14:tracePt t="35853" x="2355850" y="3562350"/>
          <p14:tracePt t="35871" x="2482850" y="3556000"/>
          <p14:tracePt t="35887" x="2527300" y="3556000"/>
          <p14:tracePt t="35904" x="2533650" y="3556000"/>
          <p14:tracePt t="35936" x="2501900" y="3562350"/>
          <p14:tracePt t="35953" x="2406650" y="3587750"/>
          <p14:tracePt t="35970" x="2349500" y="3587750"/>
          <p14:tracePt t="35986" x="2330450" y="3587750"/>
          <p14:tracePt t="36020" x="2336800" y="3581400"/>
          <p14:tracePt t="36037" x="2362200" y="3562350"/>
          <p14:tracePt t="36053" x="2400300" y="3549650"/>
          <p14:tracePt t="36070" x="2400300" y="3543300"/>
          <p14:tracePt t="36103" x="2368550" y="3543300"/>
          <p14:tracePt t="36120" x="2260600" y="3517900"/>
          <p14:tracePt t="36136" x="2159000" y="3492500"/>
          <p14:tracePt t="36153" x="2082800" y="3479800"/>
          <p14:tracePt t="36170" x="2070100" y="3473450"/>
          <p14:tracePt t="36203" x="2082800" y="3460750"/>
          <p14:tracePt t="36220" x="2184400" y="3429000"/>
          <p14:tracePt t="36236" x="2393950" y="3416300"/>
          <p14:tracePt t="36253" x="2476500" y="3403600"/>
          <p14:tracePt t="36270" x="2495550" y="3397250"/>
          <p14:tracePt t="36303" x="2482850" y="3397250"/>
          <p14:tracePt t="36320" x="2406650" y="3397250"/>
          <p14:tracePt t="36337" x="2317750" y="3378200"/>
          <p14:tracePt t="36353" x="2222500" y="3365500"/>
          <p14:tracePt t="36370" x="2197100" y="3365500"/>
          <p14:tracePt t="36409" x="2228850" y="3359150"/>
          <p14:tracePt t="36420" x="2279650" y="3359150"/>
          <p14:tracePt t="36437" x="2393950" y="3359150"/>
          <p14:tracePt t="36453" x="2482850" y="3359150"/>
          <p14:tracePt t="36456" x="2501900" y="3359150"/>
          <p14:tracePt t="36470" x="2514600" y="3359150"/>
          <p14:tracePt t="36510" x="2495550" y="3359150"/>
          <p14:tracePt t="36520" x="2432050" y="3359150"/>
          <p14:tracePt t="36536" x="2343150" y="3365500"/>
          <p14:tracePt t="36553" x="2279650" y="3365500"/>
          <p14:tracePt t="36569" x="2273300" y="3365500"/>
          <p14:tracePt t="36603" x="2298700" y="3365500"/>
          <p14:tracePt t="36620" x="2406650" y="3359150"/>
          <p14:tracePt t="36636" x="2520950" y="3359150"/>
          <p14:tracePt t="36653" x="2641600" y="3359150"/>
          <p14:tracePt t="36670" x="2647950" y="3359150"/>
          <p14:tracePt t="36707" x="2616200" y="3359150"/>
          <p14:tracePt t="36720" x="2590800" y="3359150"/>
          <p14:tracePt t="36736" x="2533650" y="3359150"/>
          <p14:tracePt t="36753" x="2501900" y="3359150"/>
          <p14:tracePt t="36809" x="2520950" y="3359150"/>
          <p14:tracePt t="36817" x="2540000" y="3352800"/>
          <p14:tracePt t="36837" x="2578100" y="3340100"/>
          <p14:tracePt t="36853" x="2616200" y="3333750"/>
          <p14:tracePt t="36870" x="2622550" y="3333750"/>
          <p14:tracePt t="36905" x="2609850" y="3333750"/>
          <p14:tracePt t="36919" x="2533650" y="3378200"/>
          <p14:tracePt t="36936" x="2425700" y="3435350"/>
          <p14:tracePt t="36953" x="2343150" y="3454400"/>
          <p14:tracePt t="36970" x="2247900" y="3454400"/>
          <p14:tracePt t="36986" x="2190750" y="3429000"/>
          <p14:tracePt t="37003" x="2146300" y="3409950"/>
          <p14:tracePt t="37020" x="2133600" y="3409950"/>
          <p14:tracePt t="37123" x="2146300" y="3409950"/>
          <p14:tracePt t="37132" x="2165350" y="3409950"/>
          <p14:tracePt t="37139" x="2178050" y="3409950"/>
          <p14:tracePt t="37153" x="2197100" y="3409950"/>
          <p14:tracePt t="37170" x="2222500" y="3409950"/>
          <p14:tracePt t="37186" x="2247900" y="3409950"/>
          <p14:tracePt t="37863" x="2254250" y="3409950"/>
          <p14:tracePt t="37870" x="2266950" y="3409950"/>
          <p14:tracePt t="37878" x="2298700" y="3409950"/>
          <p14:tracePt t="37886" x="2349500" y="3409950"/>
          <p14:tracePt t="37903" x="2451100" y="3409950"/>
          <p14:tracePt t="37920" x="2565400" y="3409950"/>
          <p14:tracePt t="37937" x="2622550" y="3409950"/>
          <p14:tracePt t="37953" x="2635250" y="3409950"/>
          <p14:tracePt t="40263" x="2628900" y="3409950"/>
          <p14:tracePt t="40269" x="2616200" y="3409950"/>
          <p14:tracePt t="40287" x="2571750" y="3409950"/>
          <p14:tracePt t="40303" x="2540000" y="3422650"/>
          <p14:tracePt t="40320" x="2514600" y="3422650"/>
          <p14:tracePt t="40336" x="2501900" y="3422650"/>
          <p14:tracePt t="40852" x="2508250" y="3416300"/>
          <p14:tracePt t="40870" x="2527300" y="3397250"/>
          <p14:tracePt t="40887" x="2546350" y="3384550"/>
          <p14:tracePt t="40903" x="2559050" y="3371850"/>
          <p14:tracePt t="40921" x="2565400" y="3365500"/>
          <p14:tracePt t="42670" x="2571750" y="3365500"/>
          <p14:tracePt t="42674" x="2571750" y="3371850"/>
          <p14:tracePt t="42703" x="2578100" y="3378200"/>
          <p14:tracePt t="42720" x="2590800" y="3384550"/>
          <p14:tracePt t="42736" x="2597150" y="3384550"/>
          <p14:tracePt t="42769" x="2603500" y="3384550"/>
          <p14:tracePt t="42787" x="2609850" y="3384550"/>
          <p14:tracePt t="42803" x="2616200" y="3384550"/>
          <p14:tracePt t="42840" x="2622550" y="3384550"/>
          <p14:tracePt t="42870" x="2628900" y="3384550"/>
          <p14:tracePt t="42886" x="2641600" y="3384550"/>
          <p14:tracePt t="43740" x="2647950" y="3384550"/>
          <p14:tracePt t="43942" x="2654300" y="3384550"/>
          <p14:tracePt t="43950" x="2667000" y="3384550"/>
          <p14:tracePt t="43956" x="2679700" y="3390900"/>
          <p14:tracePt t="43970" x="2692400" y="3390900"/>
          <p14:tracePt t="43986" x="2743200" y="3403600"/>
          <p14:tracePt t="44003" x="2857500" y="3409950"/>
          <p14:tracePt t="44020" x="3136900" y="3422650"/>
          <p14:tracePt t="44036" x="3314700" y="3422650"/>
          <p14:tracePt t="44053" x="3511550" y="3422650"/>
          <p14:tracePt t="44070" x="3663950" y="3422650"/>
          <p14:tracePt t="44086" x="3778250" y="3422650"/>
          <p14:tracePt t="44103" x="3829050" y="3416300"/>
          <p14:tracePt t="44119" x="3835400" y="3416300"/>
          <p14:tracePt t="44407" x="3848100" y="3409950"/>
          <p14:tracePt t="44412" x="3860800" y="3403600"/>
          <p14:tracePt t="44436" x="3905250" y="3371850"/>
          <p14:tracePt t="44453" x="4038600" y="3321050"/>
          <p14:tracePt t="44469" x="4121150" y="3289300"/>
          <p14:tracePt t="44486" x="4159250" y="3270250"/>
          <p14:tracePt t="44503" x="4178300" y="3263900"/>
          <p14:tracePt t="44625" x="4184650" y="3263900"/>
          <p14:tracePt t="44632" x="4210050" y="3270250"/>
          <p14:tracePt t="44653" x="4318000" y="3371850"/>
          <p14:tracePt t="44670" x="4445000" y="3575050"/>
          <p14:tracePt t="44686" x="4546600" y="3784600"/>
          <p14:tracePt t="44687" x="4565650" y="3810000"/>
          <p14:tracePt t="44853" x="4565650" y="3816350"/>
          <p14:tracePt t="44925" x="4559300" y="3816350"/>
          <p14:tracePt t="44932" x="4552950" y="3822700"/>
          <p14:tracePt t="44953" x="4546600" y="3822700"/>
          <p14:tracePt t="44970" x="4540250" y="3835400"/>
          <p14:tracePt t="44986" x="4521200" y="3841750"/>
          <p14:tracePt t="45034" x="4527550" y="3841750"/>
          <p14:tracePt t="45041" x="4540250" y="3841750"/>
          <p14:tracePt t="45070" x="4559300" y="3829050"/>
          <p14:tracePt t="45086" x="4610100" y="3790950"/>
          <p14:tracePt t="45103" x="4692650" y="3733800"/>
          <p14:tracePt t="45119" x="4832350" y="3619500"/>
          <p14:tracePt t="45136" x="4940300" y="3530600"/>
          <p14:tracePt t="45153" x="5035550" y="3409950"/>
          <p14:tracePt t="45170" x="5092700" y="3333750"/>
          <p14:tracePt t="45186" x="5124450" y="3244850"/>
          <p14:tracePt t="45203" x="5130800" y="3213100"/>
          <p14:tracePt t="45220" x="5130800" y="3168650"/>
          <p14:tracePt t="45236" x="5111750" y="3124200"/>
          <p14:tracePt t="45237" x="5105400" y="3111500"/>
          <p14:tracePt t="45253" x="5092700" y="3079750"/>
          <p14:tracePt t="45270" x="5080000" y="3048000"/>
          <p14:tracePt t="45317" x="5080000" y="3041650"/>
          <p14:tracePt t="45337" x="5080000" y="3028950"/>
          <p14:tracePt t="45353" x="5080000" y="2997200"/>
          <p14:tracePt t="45370" x="5080000" y="2990850"/>
          <p14:tracePt t="45403" x="5099050" y="2984500"/>
          <p14:tracePt t="45420" x="5105400" y="2984500"/>
          <p14:tracePt t="45473" x="5105400" y="3003550"/>
          <p14:tracePt t="45481" x="5105400" y="3048000"/>
          <p14:tracePt t="45503" x="5060950" y="3136900"/>
          <p14:tracePt t="45520" x="5041900" y="3194050"/>
          <p14:tracePt t="45521" x="5041900" y="3200400"/>
          <p14:tracePt t="45576" x="5029200" y="3200400"/>
          <p14:tracePt t="45591" x="5022850" y="3200400"/>
          <p14:tracePt t="45599" x="4991100" y="3206750"/>
          <p14:tracePt t="45608" x="4927600" y="3219450"/>
          <p14:tracePt t="45620" x="4883150" y="3238500"/>
          <p14:tracePt t="45636" x="4838700" y="3263900"/>
          <p14:tracePt t="45653" x="4832350" y="3270250"/>
          <p14:tracePt t="45670" x="4876800" y="3270250"/>
          <p14:tracePt t="45686" x="4908550" y="3270250"/>
          <p14:tracePt t="45725" x="4908550" y="3263900"/>
          <p14:tracePt t="45736" x="4902200" y="3263900"/>
          <p14:tracePt t="45754" x="4889500" y="3263900"/>
          <p14:tracePt t="45770" x="4876800" y="3263900"/>
          <p14:tracePt t="45786" x="4870450" y="3263900"/>
          <p14:tracePt t="45803" x="4864100" y="3257550"/>
          <p14:tracePt t="45820" x="4813300" y="3244850"/>
          <p14:tracePt t="45837" x="4724400" y="3219450"/>
          <p14:tracePt t="45853" x="4635500" y="3187700"/>
          <p14:tracePt t="45870" x="4565650" y="3155950"/>
          <p14:tracePt t="45886" x="4533900" y="3124200"/>
          <p14:tracePt t="45903" x="4527550" y="3124200"/>
          <p14:tracePt t="46032" x="4521200" y="3124200"/>
          <p14:tracePt t="46039" x="4514850" y="3124200"/>
          <p14:tracePt t="46047" x="4508500" y="3124200"/>
          <p14:tracePt t="46055" x="4489450" y="3117850"/>
          <p14:tracePt t="46070" x="4476750" y="3117850"/>
          <p14:tracePt t="46086" x="4425950" y="3105150"/>
          <p14:tracePt t="46103" x="4406900" y="3098800"/>
          <p14:tracePt t="46141" x="4419600" y="3092450"/>
          <p14:tracePt t="46170" x="4445000" y="3079750"/>
          <p14:tracePt t="46187" x="4546600" y="3041650"/>
          <p14:tracePt t="46203" x="4762500" y="2978150"/>
          <p14:tracePt t="46205" x="4883150" y="2946400"/>
          <p14:tracePt t="46220" x="5022850" y="2908300"/>
          <p14:tracePt t="46237" x="5429250" y="2768600"/>
          <p14:tracePt t="46253" x="5664200" y="2711450"/>
          <p14:tracePt t="46270" x="5797550" y="2686050"/>
          <p14:tracePt t="46287" x="5842000" y="2679700"/>
          <p14:tracePt t="46303" x="5848350" y="2679700"/>
          <p14:tracePt t="46443" x="5848350" y="2686050"/>
          <p14:tracePt t="46447" x="5854700" y="2686050"/>
          <p14:tracePt t="46472" x="5854700" y="2692400"/>
          <p14:tracePt t="46519" x="5854700" y="2698750"/>
          <p14:tracePt t="46535" x="5848350" y="2705100"/>
          <p14:tracePt t="46542" x="5822950" y="2717800"/>
          <p14:tracePt t="46553" x="5797550" y="2730500"/>
          <p14:tracePt t="46570" x="5740400" y="2743200"/>
          <p14:tracePt t="46586" x="5645150" y="2762250"/>
          <p14:tracePt t="46603" x="5556250" y="2768600"/>
          <p14:tracePt t="46620" x="5480050" y="2768600"/>
          <p14:tracePt t="46636" x="5448300" y="2774950"/>
          <p14:tracePt t="46653" x="5429250" y="2774950"/>
          <p14:tracePt t="46670" x="5422900" y="2774950"/>
          <p14:tracePt t="46746" x="5416550" y="2774950"/>
          <p14:tracePt t="46773" x="5403850" y="2774950"/>
          <p14:tracePt t="46778" x="5391150" y="2774950"/>
          <p14:tracePt t="46786" x="5378450" y="2774950"/>
          <p14:tracePt t="46803" x="5346700" y="2787650"/>
          <p14:tracePt t="46820" x="5295900" y="2813050"/>
          <p14:tracePt t="46836" x="5238750" y="2832100"/>
          <p14:tracePt t="46853" x="5200650" y="2851150"/>
          <p14:tracePt t="46870" x="5181600" y="2857500"/>
          <p14:tracePt t="46950" x="5187950" y="2857500"/>
          <p14:tracePt t="46959" x="5200650" y="2851150"/>
          <p14:tracePt t="46970" x="5232400" y="2832100"/>
          <p14:tracePt t="46986" x="5270500" y="2813050"/>
          <p14:tracePt t="47003" x="5321300" y="2800350"/>
          <p14:tracePt t="47020" x="5410200" y="2794000"/>
          <p14:tracePt t="47036" x="5467350" y="2787650"/>
          <p14:tracePt t="47053" x="5543550" y="2787650"/>
          <p14:tracePt t="47070" x="5632450" y="2787650"/>
          <p14:tracePt t="47086" x="5702300" y="2787650"/>
          <p14:tracePt t="47103" x="5759450" y="2800350"/>
          <p14:tracePt t="47120" x="5797550" y="2800350"/>
          <p14:tracePt t="47137" x="5822950" y="2800350"/>
          <p14:tracePt t="47154" x="5835650" y="2800350"/>
          <p14:tracePt t="47186" x="5842000" y="2800350"/>
          <p14:tracePt t="47220" x="5873750" y="2800350"/>
          <p14:tracePt t="47236" x="5905500" y="2800350"/>
          <p14:tracePt t="47253" x="5969000" y="2800350"/>
          <p14:tracePt t="47270" x="6045200" y="2800350"/>
          <p14:tracePt t="47286" x="6096000" y="2800350"/>
          <p14:tracePt t="47303" x="6153150" y="2800350"/>
          <p14:tracePt t="47320" x="6165850" y="2800350"/>
          <p14:tracePt t="47336" x="6172200" y="2800350"/>
          <p14:tracePt t="47643" x="6172200" y="2806700"/>
          <p14:tracePt t="47651" x="6178550" y="2806700"/>
          <p14:tracePt t="47659" x="6184900" y="2813050"/>
          <p14:tracePt t="47687" x="6191250" y="2819400"/>
          <p14:tracePt t="47703" x="6197600" y="2825750"/>
          <p14:tracePt t="47720" x="6203950" y="2832100"/>
          <p14:tracePt t="47736" x="6216650" y="2832100"/>
          <p14:tracePt t="47753" x="6261100" y="2832100"/>
          <p14:tracePt t="47770" x="6280150" y="2832100"/>
          <p14:tracePt t="47786" x="6292850" y="2832100"/>
          <p14:tracePt t="48105" x="6299200" y="2832100"/>
          <p14:tracePt t="48154" x="6305550" y="2838450"/>
          <p14:tracePt t="48178" x="6311900" y="2838450"/>
          <p14:tracePt t="48193" x="6311900" y="2844800"/>
          <p14:tracePt t="48201" x="6311900" y="2851150"/>
          <p14:tracePt t="48220" x="6324600" y="2876550"/>
          <p14:tracePt t="48236" x="6324600" y="2889250"/>
          <p14:tracePt t="48253" x="6324600" y="2895600"/>
          <p14:tracePt t="48286" x="6324600" y="2901950"/>
          <p14:tracePt t="48320" x="6324600" y="2908300"/>
          <p14:tracePt t="48337" x="6318250" y="2914650"/>
          <p14:tracePt t="48353" x="6311900" y="2921000"/>
          <p14:tracePt t="48369" x="6299200" y="2921000"/>
          <p14:tracePt t="48386" x="6286500" y="2921000"/>
          <p14:tracePt t="48403" x="6254750" y="2933700"/>
          <p14:tracePt t="48420" x="6197600" y="2952750"/>
          <p14:tracePt t="48421" x="6146800" y="2959100"/>
          <p14:tracePt t="48436" x="6038850" y="2978150"/>
          <p14:tracePt t="48453" x="5873750" y="2997200"/>
          <p14:tracePt t="48470" x="5715000" y="3009900"/>
          <p14:tracePt t="48486" x="5549900" y="3028950"/>
          <p14:tracePt t="48503" x="5448300" y="3041650"/>
          <p14:tracePt t="48520" x="5378450" y="3041650"/>
          <p14:tracePt t="48536" x="5353050" y="3048000"/>
          <p14:tracePt t="48617" x="5359400" y="3048000"/>
          <p14:tracePt t="48625" x="5365750" y="3048000"/>
          <p14:tracePt t="48637" x="5378450" y="3048000"/>
          <p14:tracePt t="48653" x="5492750" y="3035300"/>
          <p14:tracePt t="48670" x="5651500" y="3035300"/>
          <p14:tracePt t="48686" x="5918200" y="3028950"/>
          <p14:tracePt t="48687" x="6057900" y="3028950"/>
          <p14:tracePt t="48703" x="6248400" y="3028950"/>
          <p14:tracePt t="48720" x="6578600" y="3028950"/>
          <p14:tracePt t="48736" x="6680200" y="3028950"/>
          <p14:tracePt t="48753" x="6705600" y="3028950"/>
          <p14:tracePt t="49867" x="6699250" y="3028950"/>
          <p14:tracePt t="49897" x="6692900" y="3028950"/>
          <p14:tracePt t="49905" x="6680200" y="3028950"/>
          <p14:tracePt t="49913" x="6673850" y="3028950"/>
          <p14:tracePt t="49921" x="6667500" y="3028950"/>
          <p14:tracePt t="49937" x="6661150" y="3028950"/>
          <p14:tracePt t="49953" x="6635750" y="3028950"/>
          <p14:tracePt t="49970" x="6616700" y="3035300"/>
          <p14:tracePt t="49986" x="6584950" y="3048000"/>
          <p14:tracePt t="50003" x="6553200" y="3054350"/>
          <p14:tracePt t="50020" x="6540500" y="3060700"/>
          <p14:tracePt t="50037" x="6534150" y="3060700"/>
          <p14:tracePt t="50284" x="6527800" y="3060700"/>
          <p14:tracePt t="50291" x="6521450" y="3073400"/>
          <p14:tracePt t="50303" x="6508750" y="3073400"/>
          <p14:tracePt t="50320" x="6483350" y="3079750"/>
          <p14:tracePt t="50337" x="6457950" y="3086100"/>
          <p14:tracePt t="50338" x="6445250" y="3092450"/>
          <p14:tracePt t="50353" x="6432550" y="3098800"/>
          <p14:tracePt t="50369" x="6381750" y="3111500"/>
          <p14:tracePt t="50386" x="6343650" y="3111500"/>
          <p14:tracePt t="50403" x="6318250" y="3111500"/>
          <p14:tracePt t="50420" x="6286500" y="3111500"/>
          <p14:tracePt t="50436" x="6242050" y="3086100"/>
          <p14:tracePt t="50453" x="6229350" y="3073400"/>
          <p14:tracePt t="50470" x="6210300" y="3048000"/>
          <p14:tracePt t="50486" x="6197600" y="3028950"/>
          <p14:tracePt t="50502" x="6191250" y="3022600"/>
          <p14:tracePt t="50542" x="6191250" y="3016250"/>
          <p14:tracePt t="50549" x="6197600" y="3009900"/>
          <p14:tracePt t="50570" x="6223000" y="2990850"/>
          <p14:tracePt t="50587" x="6267450" y="2971800"/>
          <p14:tracePt t="50603" x="6305550" y="2946400"/>
          <p14:tracePt t="50605" x="6337300" y="2940050"/>
          <p14:tracePt t="50620" x="6369050" y="2933700"/>
          <p14:tracePt t="50636" x="6426200" y="2927350"/>
          <p14:tracePt t="50653" x="6489700" y="2927350"/>
          <p14:tracePt t="50706" x="6496050" y="2927350"/>
          <p14:tracePt t="50722" x="6502400" y="2933700"/>
          <p14:tracePt t="50730" x="6521450" y="2940050"/>
          <p14:tracePt t="50753" x="6534150" y="2952750"/>
          <p14:tracePt t="50770" x="6565900" y="2971800"/>
          <p14:tracePt t="50786" x="6572250" y="2978150"/>
          <p14:tracePt t="50906" x="6572250" y="2984500"/>
          <p14:tracePt t="50919" x="6572250" y="2990850"/>
          <p14:tracePt t="50926" x="6572250" y="2997200"/>
          <p14:tracePt t="50953" x="6572250" y="3003550"/>
          <p14:tracePt t="50970" x="6565900" y="3003550"/>
          <p14:tracePt t="51249" x="6546850" y="3016250"/>
          <p14:tracePt t="51270" x="6496050" y="3035300"/>
          <p14:tracePt t="51287" x="6381750" y="3054350"/>
          <p14:tracePt t="51303" x="6210300" y="3079750"/>
          <p14:tracePt t="51304" x="6134100" y="3092450"/>
          <p14:tracePt t="51319" x="5943600" y="3111500"/>
          <p14:tracePt t="51336" x="5657850" y="3168650"/>
          <p14:tracePt t="51353" x="5162550" y="3270250"/>
          <p14:tracePt t="51370" x="4699000" y="3403600"/>
          <p14:tracePt t="51386" x="4203700" y="3606800"/>
          <p14:tracePt t="51403" x="3784600" y="3759200"/>
          <p14:tracePt t="51419" x="3454400" y="3981450"/>
          <p14:tracePt t="51436" x="3187700" y="4178300"/>
          <p14:tracePt t="51453" x="3060700" y="4286250"/>
          <p14:tracePt t="51469" x="2940050" y="4406900"/>
          <p14:tracePt t="51486" x="2832100" y="4495800"/>
          <p14:tracePt t="51503" x="2724150" y="4559300"/>
          <p14:tracePt t="51520" x="2647950" y="4603750"/>
          <p14:tracePt t="51537" x="2597150" y="4629150"/>
          <p14:tracePt t="51553" x="2533650" y="4667250"/>
          <p14:tracePt t="51570" x="2495550" y="4686300"/>
          <p14:tracePt t="51586" x="2451100" y="4711700"/>
          <p14:tracePt t="51587" x="2438400" y="4724400"/>
          <p14:tracePt t="51603" x="2413000" y="4749800"/>
          <p14:tracePt t="51619" x="2368550" y="4775200"/>
          <p14:tracePt t="51636" x="2311400" y="4800600"/>
          <p14:tracePt t="51653" x="2260600" y="4832350"/>
          <p14:tracePt t="51670" x="2241550" y="4838700"/>
          <p14:tracePt t="51686" x="2235200" y="4838700"/>
          <p14:tracePt t="51721" x="2235200" y="4845050"/>
          <p14:tracePt t="51815" x="2235200" y="4832350"/>
          <p14:tracePt t="51836" x="2260600" y="4794250"/>
          <p14:tracePt t="51854" x="2317750" y="4737100"/>
          <p14:tracePt t="51870" x="2393950" y="4686300"/>
          <p14:tracePt t="51887" x="2425700" y="4667250"/>
          <p14:tracePt t="51903" x="2432050" y="4667250"/>
          <p14:tracePt t="51919" x="2438400" y="4660900"/>
          <p14:tracePt t="51964" x="2432050" y="4660900"/>
          <p14:tracePt t="51973" x="2413000" y="4660900"/>
          <p14:tracePt t="51986" x="2393950" y="4660900"/>
          <p14:tracePt t="52003" x="2355850" y="4660900"/>
          <p14:tracePt t="52020" x="2292350" y="4660900"/>
          <p14:tracePt t="52036" x="2273300" y="4660900"/>
          <p14:tracePt t="52054" x="2273300" y="4667250"/>
          <p14:tracePt t="52106" x="2279650" y="4667250"/>
          <p14:tracePt t="52115" x="2298700" y="4667250"/>
          <p14:tracePt t="52136" x="2374900" y="4667250"/>
          <p14:tracePt t="52153" x="2470150" y="4667250"/>
          <p14:tracePt t="52170" x="2540000" y="4667250"/>
          <p14:tracePt t="52186" x="2584450" y="4667250"/>
          <p14:tracePt t="52203" x="2597150" y="4660900"/>
          <p14:tracePt t="52718" x="2628900" y="4660900"/>
          <p14:tracePt t="52726" x="2774950" y="4641850"/>
          <p14:tracePt t="52736" x="3067050" y="4629150"/>
          <p14:tracePt t="52753" x="3765550" y="4565650"/>
          <p14:tracePt t="52770" x="4610100" y="4425950"/>
          <p14:tracePt t="52786" x="5524500" y="4235450"/>
          <p14:tracePt t="52803" x="6134100" y="4013200"/>
          <p14:tracePt t="52820" x="6400800" y="3949700"/>
          <p14:tracePt t="52836" x="6413500" y="3930650"/>
          <p14:tracePt t="52853" x="6413500" y="3924300"/>
          <p14:tracePt t="52870" x="6413500" y="3886200"/>
          <p14:tracePt t="52887" x="6381750" y="3829050"/>
          <p14:tracePt t="52903" x="6356350" y="3765550"/>
          <p14:tracePt t="52920" x="6337300" y="3714750"/>
          <p14:tracePt t="52936" x="6318250" y="3676650"/>
          <p14:tracePt t="52953" x="6280150" y="3625850"/>
          <p14:tracePt t="52970" x="6235700" y="3575050"/>
          <p14:tracePt t="52986" x="6178550" y="3486150"/>
          <p14:tracePt t="53003" x="6165850" y="3460750"/>
          <p14:tracePt t="53020" x="6165850" y="3441700"/>
          <p14:tracePt t="53036" x="6184900" y="3403600"/>
          <p14:tracePt t="53053" x="6223000" y="3352800"/>
          <p14:tracePt t="53069" x="6299200" y="3302000"/>
          <p14:tracePt t="53086" x="6394450" y="3257550"/>
          <p14:tracePt t="53103" x="6502400" y="3206750"/>
          <p14:tracePt t="53119" x="6648450" y="3155950"/>
          <p14:tracePt t="53136" x="6711950" y="3136900"/>
          <p14:tracePt t="53153" x="6750050" y="3130550"/>
          <p14:tracePt t="53170" x="6762750" y="3130550"/>
          <p14:tracePt t="53244" x="6743700" y="3130550"/>
          <p14:tracePt t="53252" x="6686550" y="3124200"/>
          <p14:tracePt t="53260" x="6629400" y="3117850"/>
          <p14:tracePt t="53270" x="6578600" y="3105150"/>
          <p14:tracePt t="53287" x="6394450" y="3079750"/>
          <p14:tracePt t="53303" x="6280150" y="3073400"/>
          <p14:tracePt t="53320" x="6235700" y="3060700"/>
          <p14:tracePt t="53355" x="6235700" y="3054350"/>
          <p14:tracePt t="53370" x="6242050" y="3054350"/>
          <p14:tracePt t="53386" x="6280150" y="3048000"/>
          <p14:tracePt t="53403" x="6369050" y="3041650"/>
          <p14:tracePt t="53420" x="6445250" y="3041650"/>
          <p14:tracePt t="53436" x="6515100" y="3035300"/>
          <p14:tracePt t="53453" x="6565900" y="3035300"/>
          <p14:tracePt t="53469" x="6591300" y="3035300"/>
          <p14:tracePt t="53646" x="6597650" y="3035300"/>
          <p14:tracePt t="53653" x="6604000" y="3035300"/>
          <p14:tracePt t="53670" x="6629400" y="3035300"/>
          <p14:tracePt t="53687" x="6661150" y="3041650"/>
          <p14:tracePt t="53703" x="6731000" y="3048000"/>
          <p14:tracePt t="53721" x="6819900" y="3054350"/>
          <p14:tracePt t="53736" x="6946900" y="3060700"/>
          <p14:tracePt t="53753" x="7016750" y="3067050"/>
          <p14:tracePt t="53770" x="7048500" y="3067050"/>
          <p14:tracePt t="54508" x="7035800" y="3073400"/>
          <p14:tracePt t="54511" x="7010400" y="3086100"/>
          <p14:tracePt t="54520" x="6959600" y="3105150"/>
          <p14:tracePt t="54536" x="6762750" y="3124200"/>
          <p14:tracePt t="54553" x="6496050" y="3136900"/>
          <p14:tracePt t="54570" x="6184900" y="3143250"/>
          <p14:tracePt t="54587" x="5949950" y="3149600"/>
          <p14:tracePt t="54604" x="5784850" y="3162300"/>
          <p14:tracePt t="54605" x="5715000" y="3162300"/>
          <p14:tracePt t="54620" x="5657850" y="3175000"/>
          <p14:tracePt t="54637" x="5505450" y="3219450"/>
          <p14:tracePt t="54653" x="5448300" y="3238500"/>
          <p14:tracePt t="54670" x="5403850" y="3263900"/>
          <p14:tracePt t="54686" x="5372100" y="3276600"/>
          <p14:tracePt t="54704" x="5327650" y="3295650"/>
          <p14:tracePt t="54720" x="5283200" y="3302000"/>
          <p14:tracePt t="54722" x="5264150" y="3314700"/>
          <p14:tracePt t="54737" x="5226050" y="3321050"/>
          <p14:tracePt t="54753" x="5143500" y="3327400"/>
          <p14:tracePt t="54755" x="5092700" y="3333750"/>
          <p14:tracePt t="54770" x="4978400" y="3359150"/>
          <p14:tracePt t="54786" x="4876800" y="3390900"/>
          <p14:tracePt t="54803" x="4832350" y="3416300"/>
          <p14:tracePt t="54820" x="4832350" y="3429000"/>
          <p14:tracePt t="54836" x="4838700" y="3429000"/>
          <p14:tracePt t="54853" x="4845050" y="3435350"/>
          <p14:tracePt t="54944" x="4851400" y="3435350"/>
          <p14:tracePt t="55033" x="4845050" y="3435350"/>
          <p14:tracePt t="55046" x="4838700" y="3435350"/>
          <p14:tracePt t="55054" x="4832350" y="3435350"/>
          <p14:tracePt t="55069" x="4813300" y="3435350"/>
          <p14:tracePt t="55086" x="4794250" y="3429000"/>
          <p14:tracePt t="55104" x="4762500" y="3416300"/>
          <p14:tracePt t="55120" x="4718050" y="3409950"/>
          <p14:tracePt t="55136" x="4660900" y="3397250"/>
          <p14:tracePt t="55153" x="4603750" y="3397250"/>
          <p14:tracePt t="55156" x="4559300" y="3397250"/>
          <p14:tracePt t="55170" x="4508500" y="3397250"/>
          <p14:tracePt t="55172" x="4476750" y="3397250"/>
          <p14:tracePt t="55186" x="4438650" y="3397250"/>
          <p14:tracePt t="55203" x="4368800" y="3390900"/>
          <p14:tracePt t="55220" x="4337050" y="3390900"/>
          <p14:tracePt t="55236" x="4318000" y="3390900"/>
          <p14:tracePt t="55253" x="4311650" y="3390900"/>
          <p14:tracePt t="55289" x="4305300" y="3390900"/>
          <p14:tracePt t="55469" x="4305300" y="3384550"/>
          <p14:tracePt t="55486" x="4318000" y="3384550"/>
          <p14:tracePt t="55503" x="4324350" y="3378200"/>
          <p14:tracePt t="55520" x="4330700" y="3378200"/>
          <p14:tracePt t="55580" x="4337050" y="3378200"/>
          <p14:tracePt t="55587" x="4343400" y="3378200"/>
          <p14:tracePt t="55604" x="4356100" y="3378200"/>
          <p14:tracePt t="55611" x="4375150" y="3378200"/>
          <p14:tracePt t="55620" x="4381500" y="3378200"/>
          <p14:tracePt t="55637" x="4400550" y="3384550"/>
          <p14:tracePt t="55653" x="4425950" y="3403600"/>
          <p14:tracePt t="55670" x="4457700" y="3422650"/>
          <p14:tracePt t="55686" x="4495800" y="3454400"/>
          <p14:tracePt t="55703" x="4552950" y="3492500"/>
          <p14:tracePt t="55720" x="4603750" y="3517900"/>
          <p14:tracePt t="55736" x="4641850" y="3530600"/>
          <p14:tracePt t="55737" x="4667250" y="3536950"/>
          <p14:tracePt t="55753" x="4718050" y="3568700"/>
          <p14:tracePt t="55770" x="4756150" y="3587750"/>
          <p14:tracePt t="55786" x="4826000" y="3638550"/>
          <p14:tracePt t="55804" x="4914900" y="3644900"/>
          <p14:tracePt t="55820" x="5029200" y="3644900"/>
          <p14:tracePt t="55824" x="5105400" y="3644900"/>
          <p14:tracePt t="55836" x="5207000" y="3644900"/>
          <p14:tracePt t="55853" x="5384800" y="3644900"/>
          <p14:tracePt t="55856" x="5480050" y="3644900"/>
          <p14:tracePt t="55870" x="5594350" y="3632200"/>
          <p14:tracePt t="55886" x="5816600" y="3619500"/>
          <p14:tracePt t="55903" x="6197600" y="3606800"/>
          <p14:tracePt t="55920" x="6356350" y="3606800"/>
          <p14:tracePt t="55937" x="6426200" y="3606800"/>
          <p14:tracePt t="55953" x="6445250" y="3606800"/>
          <p14:tracePt t="56083" x="6451600" y="3606800"/>
          <p14:tracePt t="56100" x="6457950" y="3600450"/>
          <p14:tracePt t="56106" x="6464300" y="3587750"/>
          <p14:tracePt t="56120" x="6477000" y="3575050"/>
          <p14:tracePt t="56137" x="6502400" y="3543300"/>
          <p14:tracePt t="56153" x="6521450" y="3511550"/>
          <p14:tracePt t="56170" x="6521450" y="3492500"/>
          <p14:tracePt t="56186" x="6521450" y="3486150"/>
          <p14:tracePt t="56203" x="6508750" y="3473450"/>
          <p14:tracePt t="56220" x="6477000" y="3454400"/>
          <p14:tracePt t="56236" x="6375400" y="3435350"/>
          <p14:tracePt t="56253" x="6121400" y="3435350"/>
          <p14:tracePt t="56255" x="5981700" y="3435350"/>
          <p14:tracePt t="56270" x="5753100" y="3435350"/>
          <p14:tracePt t="56286" x="5568950" y="3435350"/>
          <p14:tracePt t="56287" x="5518150" y="3435350"/>
          <p14:tracePt t="56303" x="5492750" y="3435350"/>
          <p14:tracePt t="56336" x="5518150" y="3429000"/>
          <p14:tracePt t="56354" x="5797550" y="3422650"/>
          <p14:tracePt t="56370" x="6254750" y="3397250"/>
          <p14:tracePt t="56386" x="6686550" y="3321050"/>
          <p14:tracePt t="56403" x="6870700" y="3308350"/>
          <p14:tracePt t="56437" x="6826250" y="3308350"/>
          <p14:tracePt t="56453" x="6521450" y="3340100"/>
          <p14:tracePt t="56470" x="6121400" y="3352800"/>
          <p14:tracePt t="56486" x="5676900" y="3352800"/>
          <p14:tracePt t="56503" x="5314950" y="3327400"/>
          <p14:tracePt t="56520" x="5187950" y="3314700"/>
          <p14:tracePt t="56553" x="5187950" y="3308350"/>
          <p14:tracePt t="56570" x="5378450" y="3308350"/>
          <p14:tracePt t="56571" x="5568950" y="3308350"/>
          <p14:tracePt t="56586" x="6032500" y="3308350"/>
          <p14:tracePt t="56603" x="6413500" y="3308350"/>
          <p14:tracePt t="56620" x="6629400" y="3308350"/>
          <p14:tracePt t="56636" x="6648450" y="3308350"/>
          <p14:tracePt t="56654" x="6642100" y="3308350"/>
          <p14:tracePt t="56669" x="6407150" y="3333750"/>
          <p14:tracePt t="56688" x="5943600" y="3346450"/>
          <p14:tracePt t="56703" x="5473700" y="3346450"/>
          <p14:tracePt t="56720" x="5194300" y="3346450"/>
          <p14:tracePt t="56736" x="5187950" y="3346450"/>
          <p14:tracePt t="56753" x="5194300" y="3346450"/>
          <p14:tracePt t="56770" x="5302250" y="3327400"/>
          <p14:tracePt t="56787" x="5556250" y="3327400"/>
          <p14:tracePt t="56803" x="5778500" y="3327400"/>
          <p14:tracePt t="56820" x="5892800" y="3327400"/>
          <p14:tracePt t="56837" x="5924550" y="3327400"/>
          <p14:tracePt t="56877" x="5918200" y="3327400"/>
          <p14:tracePt t="56887" x="5905500" y="3327400"/>
          <p14:tracePt t="56903" x="5886450" y="3327400"/>
          <p14:tracePt t="56986" x="5899150" y="3327400"/>
          <p14:tracePt t="56995" x="5911850" y="3327400"/>
          <p14:tracePt t="57003" x="5949950" y="3314700"/>
          <p14:tracePt t="57020" x="6051550" y="3314700"/>
          <p14:tracePt t="57036" x="6172200" y="3314700"/>
          <p14:tracePt t="57053" x="6280150" y="3314700"/>
          <p14:tracePt t="57070" x="6400800" y="3314700"/>
          <p14:tracePt t="57086" x="6502400" y="3314700"/>
          <p14:tracePt t="57103" x="6559550" y="3308350"/>
          <p14:tracePt t="57120" x="6565900" y="3308350"/>
          <p14:tracePt t="57261" x="6604000" y="3295650"/>
          <p14:tracePt t="57269" x="6667500" y="3289300"/>
          <p14:tracePt t="57286" x="6864350" y="3289300"/>
          <p14:tracePt t="57303" x="7023100" y="3289300"/>
          <p14:tracePt t="57320" x="7061200" y="3289300"/>
          <p14:tracePt t="57353" x="7029450" y="3289300"/>
          <p14:tracePt t="57370" x="6819900" y="3295650"/>
          <p14:tracePt t="57387" x="6400800" y="3308350"/>
          <p14:tracePt t="57387" x="6197600" y="3308350"/>
          <p14:tracePt t="57403" x="5956300" y="3308350"/>
          <p14:tracePt t="57420" x="5422900" y="3289300"/>
          <p14:tracePt t="57437" x="5302250" y="3282950"/>
          <p14:tracePt t="57453" x="5295900" y="3276600"/>
          <p14:tracePt t="57600" x="5283200" y="3276600"/>
          <p14:tracePt t="57607" x="5276850" y="3282950"/>
          <p14:tracePt t="57620" x="5270500" y="3282950"/>
          <p14:tracePt t="57637" x="5251450" y="3289300"/>
          <p14:tracePt t="57653" x="5245100" y="3289300"/>
          <p14:tracePt t="57686" x="5251450" y="3289300"/>
          <p14:tracePt t="57703" x="5422900" y="3289300"/>
          <p14:tracePt t="57720" x="5702300" y="3289300"/>
          <p14:tracePt t="57737" x="6115050" y="3289300"/>
          <p14:tracePt t="57753" x="6515100" y="3289300"/>
          <p14:tracePt t="57770" x="6673850" y="3289300"/>
          <p14:tracePt t="57786" x="6711950" y="3289300"/>
          <p14:tracePt t="59178" x="6718300" y="3289300"/>
          <p14:tracePt t="59188" x="6731000" y="3295650"/>
          <p14:tracePt t="59204" x="6743700" y="3295650"/>
          <p14:tracePt t="59211" x="6750050" y="3295650"/>
          <p14:tracePt t="59220" x="6756400" y="3295650"/>
          <p14:tracePt t="59237" x="6769100" y="3295650"/>
          <p14:tracePt t="59253" x="6775450" y="3302000"/>
          <p14:tracePt t="59819" x="6686550" y="3302000"/>
          <p14:tracePt t="59827" x="6477000" y="3390900"/>
          <p14:tracePt t="59837" x="6153150" y="3454400"/>
          <p14:tracePt t="59853" x="5314950" y="3568700"/>
          <p14:tracePt t="59870" x="4292600" y="3765550"/>
          <p14:tracePt t="59886" x="3359150" y="3937000"/>
          <p14:tracePt t="59903" x="2705100" y="4140200"/>
          <p14:tracePt t="59920" x="2298700" y="4318000"/>
          <p14:tracePt t="59920" x="2139950" y="4419600"/>
          <p14:tracePt t="59936" x="1974850" y="4514850"/>
          <p14:tracePt t="59953" x="1828800" y="4679950"/>
          <p14:tracePt t="59970" x="1828800" y="4737100"/>
          <p14:tracePt t="59986" x="1835150" y="4768850"/>
          <p14:tracePt t="60003" x="1860550" y="4819650"/>
          <p14:tracePt t="60020" x="1866900" y="4857750"/>
          <p14:tracePt t="60036" x="1866900" y="4889500"/>
          <p14:tracePt t="60053" x="1860550" y="4927600"/>
          <p14:tracePt t="60054" x="1860550" y="4959350"/>
          <p14:tracePt t="60070" x="1854200" y="5003800"/>
          <p14:tracePt t="60087" x="1816100" y="5124450"/>
          <p14:tracePt t="60103" x="1771650" y="5187950"/>
          <p14:tracePt t="60120" x="1682750" y="5295900"/>
          <p14:tracePt t="60136" x="1568450" y="5403850"/>
          <p14:tracePt t="60153" x="1479550" y="5499100"/>
          <p14:tracePt t="60170" x="1447800" y="5562600"/>
          <p14:tracePt t="60187" x="1447800" y="5600700"/>
          <p14:tracePt t="60203" x="1447800" y="5626100"/>
          <p14:tracePt t="60204" x="1460500" y="5638800"/>
          <p14:tracePt t="60220" x="1466850" y="5638800"/>
          <p14:tracePt t="60236" x="1466850" y="5645150"/>
          <p14:tracePt t="60253" x="1466850" y="5664200"/>
          <p14:tracePt t="60270" x="1466850" y="5683250"/>
          <p14:tracePt t="60360" x="1485900" y="5676900"/>
          <p14:tracePt t="60367" x="1517650" y="5676900"/>
          <p14:tracePt t="60386" x="1612900" y="5676900"/>
          <p14:tracePt t="60403" x="1790700" y="5676900"/>
          <p14:tracePt t="60420" x="1943100" y="5676900"/>
          <p14:tracePt t="60437" x="2095500" y="5676900"/>
          <p14:tracePt t="60453" x="2203450" y="5676900"/>
          <p14:tracePt t="60470" x="2305050" y="5676900"/>
          <p14:tracePt t="60486" x="2343150" y="5676900"/>
          <p14:tracePt t="60487" x="2355850" y="5670550"/>
          <p14:tracePt t="60503" x="2362200" y="5664200"/>
          <p14:tracePt t="60629" x="2355850" y="5664200"/>
          <p14:tracePt t="60637" x="2355850" y="5657850"/>
          <p14:tracePt t="60644" x="2349500" y="5657850"/>
          <p14:tracePt t="60653" x="2343150" y="5657850"/>
          <p14:tracePt t="60670" x="2305050" y="5657850"/>
          <p14:tracePt t="60687" x="2228850" y="5651500"/>
          <p14:tracePt t="60703" x="2114550" y="5638800"/>
          <p14:tracePt t="60720" x="2006600" y="5632450"/>
          <p14:tracePt t="60736" x="1962150" y="5632450"/>
          <p14:tracePt t="60802" x="1955800" y="5632450"/>
          <p14:tracePt t="60816" x="1949450" y="5632450"/>
          <p14:tracePt t="60856" x="1943100" y="5632450"/>
          <p14:tracePt t="61055" x="1943100" y="5626100"/>
          <p14:tracePt t="61068" x="1943100" y="5619750"/>
          <p14:tracePt t="61092" x="1949450" y="5619750"/>
          <p14:tracePt t="61100" x="1949450" y="5613400"/>
          <p14:tracePt t="61116" x="1955800" y="5613400"/>
          <p14:tracePt t="61154" x="1968500" y="5613400"/>
          <p14:tracePt t="61186" x="1974850" y="5613400"/>
          <p14:tracePt t="61210" x="1981200" y="5619750"/>
          <p14:tracePt t="61225" x="1981200" y="5626100"/>
          <p14:tracePt t="61257" x="1987550" y="5626100"/>
          <p14:tracePt t="61273" x="1987550" y="5632450"/>
          <p14:tracePt t="61281" x="1993900" y="5632450"/>
          <p14:tracePt t="61304" x="2032000" y="5626100"/>
          <p14:tracePt t="61320" x="2057400" y="5626100"/>
          <p14:tracePt t="61918" x="2051050" y="5626100"/>
          <p14:tracePt t="61949" x="2051050" y="5619750"/>
          <p14:tracePt t="62627" x="2076450" y="5607050"/>
          <p14:tracePt t="62633" x="2171700" y="5562600"/>
          <p14:tracePt t="62641" x="2273300" y="5530850"/>
          <p14:tracePt t="62653" x="2393950" y="5492750"/>
          <p14:tracePt t="62670" x="2686050" y="5429250"/>
          <p14:tracePt t="62688" x="2959100" y="5365750"/>
          <p14:tracePt t="62703" x="3168650" y="5334000"/>
          <p14:tracePt t="62720" x="3321050" y="5314950"/>
          <p14:tracePt t="62721" x="3352800" y="5314950"/>
          <p14:tracePt t="62737" x="3384550" y="5308600"/>
          <p14:tracePt t="62910" x="3384550" y="5302250"/>
          <p14:tracePt t="62917" x="3441700" y="5289550"/>
          <p14:tracePt t="62925" x="3600450" y="5264150"/>
          <p14:tracePt t="62936" x="3784600" y="5219700"/>
          <p14:tracePt t="62953" x="4324350" y="5111750"/>
          <p14:tracePt t="62970" x="4813300" y="5035550"/>
          <p14:tracePt t="62986" x="5480050" y="4845050"/>
          <p14:tracePt t="63003" x="6159500" y="4699000"/>
          <p14:tracePt t="63019" x="6711950" y="4565650"/>
          <p14:tracePt t="63037" x="6756400" y="4559300"/>
          <p14:tracePt t="63053" x="6750050" y="4559300"/>
          <p14:tracePt t="63070" x="6604000" y="4578350"/>
          <p14:tracePt t="63087" x="6191250" y="4629150"/>
          <p14:tracePt t="63103" x="5588000" y="4629150"/>
          <p14:tracePt t="63120" x="4933950" y="4629150"/>
          <p14:tracePt t="63136" x="4394200" y="4641850"/>
          <p14:tracePt t="63137" x="4216400" y="4660900"/>
          <p14:tracePt t="63153" x="3968750" y="4667250"/>
          <p14:tracePt t="63169" x="3822700" y="4686300"/>
          <p14:tracePt t="63186" x="3778250" y="4699000"/>
          <p14:tracePt t="63204" x="3765550" y="4711700"/>
          <p14:tracePt t="63220" x="3752850" y="4737100"/>
          <p14:tracePt t="63236" x="3733800" y="4756150"/>
          <p14:tracePt t="63253" x="3721100" y="4775200"/>
          <p14:tracePt t="63270" x="3714750" y="4775200"/>
          <p14:tracePt t="63286" x="3708400" y="4775200"/>
          <p14:tracePt t="63303" x="3644900" y="4775200"/>
          <p14:tracePt t="63320" x="3524250" y="4775200"/>
          <p14:tracePt t="63337" x="3302000" y="4806950"/>
          <p14:tracePt t="63354" x="3117850" y="4813300"/>
          <p14:tracePt t="63370" x="3003550" y="4813300"/>
          <p14:tracePt t="63387" x="2971800" y="4813300"/>
          <p14:tracePt t="63403" x="2971800" y="4806950"/>
          <p14:tracePt t="63420" x="2971800" y="4794250"/>
          <p14:tracePt t="63483" x="2990850" y="4787900"/>
          <p14:tracePt t="63491" x="3022600" y="4775200"/>
          <p14:tracePt t="63498" x="3086100" y="4756150"/>
          <p14:tracePt t="63507" x="3206750" y="4737100"/>
          <p14:tracePt t="63520" x="3321050" y="4718050"/>
          <p14:tracePt t="63537" x="3600450" y="4673600"/>
          <p14:tracePt t="63553" x="3746500" y="4654550"/>
          <p14:tracePt t="63570" x="3816350" y="4648200"/>
          <p14:tracePt t="63665" x="3822700" y="4648200"/>
          <p14:tracePt t="63670" x="3835400" y="4648200"/>
          <p14:tracePt t="63752" x="3854450" y="4648200"/>
          <p14:tracePt t="63756" x="3924300" y="4648200"/>
          <p14:tracePt t="63770" x="4006850" y="4654550"/>
          <p14:tracePt t="63786" x="4229100" y="4654550"/>
          <p14:tracePt t="63803" x="4400550" y="4654550"/>
          <p14:tracePt t="63820" x="4559300" y="4648200"/>
          <p14:tracePt t="63836" x="4641850" y="4648200"/>
          <p14:tracePt t="63853" x="4654550" y="4648200"/>
          <p14:tracePt t="63907" x="4641850" y="4648200"/>
          <p14:tracePt t="63915" x="4635500" y="4648200"/>
          <p14:tracePt t="63937" x="4610100" y="4648200"/>
          <p14:tracePt t="63953" x="4578350" y="4648200"/>
          <p14:tracePt t="63970" x="4527550" y="4654550"/>
          <p14:tracePt t="63970" x="4508500" y="4654550"/>
          <p14:tracePt t="63986" x="4470400" y="4654550"/>
          <p14:tracePt t="64003" x="4451350" y="4654550"/>
          <p14:tracePt t="64048" x="4457700" y="4654550"/>
          <p14:tracePt t="64056" x="4470400" y="4641850"/>
          <p14:tracePt t="64070" x="4489450" y="4635500"/>
          <p14:tracePt t="64087" x="4527550" y="4629150"/>
          <p14:tracePt t="64103" x="4559300" y="4622800"/>
          <p14:tracePt t="64105" x="4572000" y="4622800"/>
          <p14:tracePt t="64143" x="4565650" y="4622800"/>
          <p14:tracePt t="64152" x="4546600" y="4622800"/>
          <p14:tracePt t="64170" x="4464050" y="4641850"/>
          <p14:tracePt t="64187" x="4387850" y="4654550"/>
          <p14:tracePt t="64203" x="4349750" y="4654550"/>
          <p14:tracePt t="64219" x="4337050" y="4654550"/>
          <p14:tracePt t="64255" x="4343400" y="4654550"/>
          <p14:tracePt t="64270" x="4356100" y="4654550"/>
          <p14:tracePt t="64317" x="4343400" y="4660900"/>
          <p14:tracePt t="64336" x="4260850" y="4699000"/>
          <p14:tracePt t="64353" x="4089400" y="4743450"/>
          <p14:tracePt t="64370" x="3695700" y="4826000"/>
          <p14:tracePt t="64386" x="3206750" y="4921250"/>
          <p14:tracePt t="64387" x="2863850" y="4997450"/>
          <p14:tracePt t="64403" x="2279650" y="5175250"/>
          <p14:tracePt t="64419" x="1905000" y="5327650"/>
          <p14:tracePt t="64436" x="1733550" y="5429250"/>
          <p14:tracePt t="64453" x="1612900" y="5518150"/>
          <p14:tracePt t="64470" x="1549400" y="5613400"/>
          <p14:tracePt t="64486" x="1517650" y="5683250"/>
          <p14:tracePt t="64503" x="1517650" y="5715000"/>
          <p14:tracePt t="64520" x="1517650" y="5721350"/>
          <p14:tracePt t="64536" x="1511300" y="5734050"/>
          <p14:tracePt t="64553" x="1466850" y="5753100"/>
          <p14:tracePt t="64571" x="1409700" y="5778500"/>
          <p14:tracePt t="64586" x="1339850" y="5791200"/>
          <p14:tracePt t="64603" x="1314450" y="5797550"/>
          <p14:tracePt t="64620" x="1301750" y="5797550"/>
          <p14:tracePt t="64637" x="1301750" y="5791200"/>
          <p14:tracePt t="64669" x="1327150" y="5778500"/>
          <p14:tracePt t="64687" x="1416050" y="5765800"/>
          <p14:tracePt t="64703" x="1568450" y="5753100"/>
          <p14:tracePt t="64720" x="1733550" y="5746750"/>
          <p14:tracePt t="64736" x="1924050" y="5746750"/>
          <p14:tracePt t="64753" x="2082800" y="5746750"/>
          <p14:tracePt t="64770" x="2286000" y="5759450"/>
          <p14:tracePt t="64787" x="2470150" y="5759450"/>
          <p14:tracePt t="64788" x="2578100" y="5759450"/>
          <p14:tracePt t="64803" x="2647950" y="5759450"/>
          <p14:tracePt t="64820" x="2844800" y="5759450"/>
          <p14:tracePt t="64836" x="2921000" y="5759450"/>
          <p14:tracePt t="64853" x="2984500" y="5759450"/>
          <p14:tracePt t="64870" x="3009900" y="5759450"/>
          <p14:tracePt t="64887" x="3022600" y="5753100"/>
          <p14:tracePt t="64903" x="3041650" y="5746750"/>
          <p14:tracePt t="64920" x="3067050" y="5740400"/>
          <p14:tracePt t="64936" x="3092450" y="5734050"/>
          <p14:tracePt t="64937" x="3105150" y="5734050"/>
          <p14:tracePt t="64953" x="3143250" y="5734050"/>
          <p14:tracePt t="64970" x="3175000" y="5734050"/>
          <p14:tracePt t="64986" x="3219450" y="5727700"/>
          <p14:tracePt t="65003" x="3270250" y="5727700"/>
          <p14:tracePt t="65020" x="3327400" y="5708650"/>
          <p14:tracePt t="65036" x="3409950" y="5695950"/>
          <p14:tracePt t="65053" x="3492500" y="5689600"/>
          <p14:tracePt t="65070" x="3676650" y="5689600"/>
          <p14:tracePt t="65070" x="3752850" y="5689600"/>
          <p14:tracePt t="65086" x="3829050" y="5689600"/>
          <p14:tracePt t="65103" x="4057650" y="5689600"/>
          <p14:tracePt t="65120" x="4235450" y="5676900"/>
          <p14:tracePt t="65137" x="4356100" y="5657850"/>
          <p14:tracePt t="65153" x="4483100" y="5645150"/>
          <p14:tracePt t="65170" x="4565650" y="5626100"/>
          <p14:tracePt t="65187" x="4648200" y="5607050"/>
          <p14:tracePt t="65203" x="4749800" y="5594350"/>
          <p14:tracePt t="65205" x="4794250" y="5581650"/>
          <p14:tracePt t="65220" x="4889500" y="5581650"/>
          <p14:tracePt t="65236" x="4953000" y="5581650"/>
          <p14:tracePt t="65253" x="5010150" y="5581650"/>
          <p14:tracePt t="65270" x="5060950" y="5581650"/>
          <p14:tracePt t="65286" x="5130800" y="5581650"/>
          <p14:tracePt t="65304" x="5175250" y="5581650"/>
          <p14:tracePt t="65320" x="5200650" y="5581650"/>
          <p14:tracePt t="65337" x="5219700" y="5575300"/>
          <p14:tracePt t="65337" x="5238750" y="5575300"/>
          <p14:tracePt t="65353" x="5251450" y="5568950"/>
          <p14:tracePt t="65369" x="5372100" y="5568950"/>
          <p14:tracePt t="65386" x="5461000" y="5568950"/>
          <p14:tracePt t="65404" x="5530850" y="5568950"/>
          <p14:tracePt t="65420" x="5562600" y="5568950"/>
          <p14:tracePt t="65436" x="5568950" y="5568950"/>
          <p14:tracePt t="65888" x="5549900" y="5581650"/>
          <p14:tracePt t="65895" x="5499100" y="5594350"/>
          <p14:tracePt t="65903" x="5448300" y="5607050"/>
          <p14:tracePt t="65920" x="5149850" y="5607050"/>
          <p14:tracePt t="65936" x="4610100" y="5588000"/>
          <p14:tracePt t="65953" x="3759200" y="5518150"/>
          <p14:tracePt t="65970" x="2876550" y="5441950"/>
          <p14:tracePt t="65986" x="2216150" y="5403850"/>
          <p14:tracePt t="66003" x="1758950" y="5372100"/>
          <p14:tracePt t="66020" x="1625600" y="5365750"/>
          <p14:tracePt t="66036" x="1619250" y="5365750"/>
          <p14:tracePt t="66069" x="1644650" y="5365750"/>
          <p14:tracePt t="66086" x="1771650" y="5397500"/>
          <p14:tracePt t="66103" x="2000250" y="5473700"/>
          <p14:tracePt t="66120" x="2197100" y="5530850"/>
          <p14:tracePt t="66136" x="2254250" y="5562600"/>
          <p14:tracePt t="66273" x="2235200" y="5562600"/>
          <p14:tracePt t="66280" x="2184400" y="5562600"/>
          <p14:tracePt t="66303" x="2139950" y="5562600"/>
          <p14:tracePt t="66320" x="2133600" y="5562600"/>
          <p14:tracePt t="66353" x="2266950" y="5524500"/>
          <p14:tracePt t="66370" x="2641600" y="5441950"/>
          <p14:tracePt t="66386" x="3181350" y="5359400"/>
          <p14:tracePt t="66403" x="3892550" y="5219700"/>
          <p14:tracePt t="66420" x="4737100" y="5048250"/>
          <p14:tracePt t="66436" x="5613400" y="4819650"/>
          <p14:tracePt t="66453" x="6400800" y="4610100"/>
          <p14:tracePt t="66470" x="7118350" y="4349750"/>
          <p14:tracePt t="66486" x="7289800" y="4241800"/>
          <p14:tracePt t="66503" x="7346950" y="4171950"/>
          <p14:tracePt t="66520" x="7359650" y="4127500"/>
          <p14:tracePt t="66537" x="7359650" y="4108450"/>
          <p14:tracePt t="66553" x="7353300" y="4070350"/>
          <p14:tracePt t="66570" x="7315200" y="4025900"/>
          <p14:tracePt t="66586" x="7283450" y="3956050"/>
          <p14:tracePt t="66587" x="7264400" y="3917950"/>
          <p14:tracePt t="66603" x="7226300" y="3829050"/>
          <p14:tracePt t="66620" x="7194550" y="3746500"/>
          <p14:tracePt t="66637" x="7143750" y="3670300"/>
          <p14:tracePt t="66653" x="7067550" y="3587750"/>
          <p14:tracePt t="66670" x="6985000" y="3536950"/>
          <p14:tracePt t="66686" x="6870700" y="3467100"/>
          <p14:tracePt t="66703" x="6743700" y="3390900"/>
          <p14:tracePt t="66720" x="6572250" y="3302000"/>
          <p14:tracePt t="66736" x="6400800" y="3238500"/>
          <p14:tracePt t="66753" x="6096000" y="3225800"/>
          <p14:tracePt t="66770" x="5899150" y="3232150"/>
          <p14:tracePt t="66786" x="5778500" y="3244850"/>
          <p14:tracePt t="66803" x="5664200" y="3276600"/>
          <p14:tracePt t="66820" x="5537200" y="3321050"/>
          <p14:tracePt t="66837" x="5473700" y="3359150"/>
          <p14:tracePt t="66853" x="5403850" y="3397250"/>
          <p14:tracePt t="66870" x="5314950" y="3429000"/>
          <p14:tracePt t="66886" x="5264150" y="3448050"/>
          <p14:tracePt t="66903" x="5200650" y="3460750"/>
          <p14:tracePt t="66919" x="5130800" y="3492500"/>
          <p14:tracePt t="66936" x="5086350" y="3511550"/>
          <p14:tracePt t="66954" x="5016500" y="3556000"/>
          <p14:tracePt t="66970" x="4933950" y="3619500"/>
          <p14:tracePt t="66986" x="4921250" y="3632200"/>
          <p14:tracePt t="67003" x="4902200" y="3663950"/>
          <p14:tracePt t="67004" x="4902200" y="3676650"/>
          <p14:tracePt t="67019" x="4889500" y="3702050"/>
          <p14:tracePt t="67036" x="4889500" y="3714750"/>
          <p14:tracePt t="67053" x="4889500" y="3721100"/>
          <p14:tracePt t="67070" x="4946650" y="3727450"/>
          <p14:tracePt t="67086" x="5105400" y="3727450"/>
          <p14:tracePt t="67104" x="5308600" y="3733800"/>
          <p14:tracePt t="67120" x="5600700" y="3733800"/>
          <p14:tracePt t="67121" x="5740400" y="3733800"/>
          <p14:tracePt t="67137" x="5949950" y="3733800"/>
          <p14:tracePt t="67153" x="6350000" y="3733800"/>
          <p14:tracePt t="67170" x="6527800" y="3721100"/>
          <p14:tracePt t="67186" x="6629400" y="3702050"/>
          <p14:tracePt t="67203" x="6667500" y="3702050"/>
          <p14:tracePt t="67220" x="6680200" y="3702050"/>
          <p14:tracePt t="67286" x="6680200" y="3695700"/>
          <p14:tracePt t="67295" x="6686550" y="3695700"/>
          <p14:tracePt t="67326" x="6686550" y="3689350"/>
          <p14:tracePt t="67336" x="6692900" y="3683000"/>
          <p14:tracePt t="67353" x="6718300" y="3663950"/>
          <p14:tracePt t="67370" x="6743700" y="3644900"/>
          <p14:tracePt t="67386" x="6769100" y="3606800"/>
          <p14:tracePt t="67403" x="6781800" y="3556000"/>
          <p14:tracePt t="67420" x="6788150" y="3492500"/>
          <p14:tracePt t="67421" x="6794500" y="3435350"/>
          <p14:tracePt t="67436" x="6800850" y="3295650"/>
          <p14:tracePt t="67453" x="6800850" y="3130550"/>
          <p14:tracePt t="67470" x="6800850" y="2978150"/>
          <p14:tracePt t="67486" x="6781800" y="2857500"/>
          <p14:tracePt t="67503" x="6769100" y="2813050"/>
          <p14:tracePt t="67577" x="6769100" y="2819400"/>
          <p14:tracePt t="67585" x="6762750" y="2857500"/>
          <p14:tracePt t="67594" x="6762750" y="2946400"/>
          <p14:tracePt t="67603" x="6762750" y="3022600"/>
          <p14:tracePt t="67620" x="6762750" y="3155950"/>
          <p14:tracePt t="67637" x="6769100" y="3244850"/>
          <p14:tracePt t="67653" x="6788150" y="3314700"/>
          <p14:tracePt t="67670" x="6788150" y="3340100"/>
          <p14:tracePt t="67687" x="6794500" y="3340100"/>
          <p14:tracePt t="67759" x="6794500" y="3346450"/>
          <p14:tracePt t="67767" x="6800850" y="3352800"/>
          <p14:tracePt t="67773" x="6800850" y="3359150"/>
          <p14:tracePt t="67786" x="6800850" y="3378200"/>
          <p14:tracePt t="67803" x="6807200" y="3409950"/>
          <p14:tracePt t="67820" x="6819900" y="3435350"/>
          <p14:tracePt t="67836" x="6819900" y="3441700"/>
          <p14:tracePt t="67837" x="6819900" y="3448050"/>
          <p14:tracePt t="69043" x="6813550" y="3454400"/>
          <p14:tracePt t="69046" x="6807200" y="3460750"/>
          <p14:tracePt t="69070" x="6756400" y="3498850"/>
          <p14:tracePt t="69071" x="6718300" y="3543300"/>
          <p14:tracePt t="69086" x="6680200" y="3575050"/>
          <p14:tracePt t="69104" x="6496050" y="3714750"/>
          <p14:tracePt t="69120" x="6330950" y="3835400"/>
          <p14:tracePt t="69136" x="6051550" y="4095750"/>
          <p14:tracePt t="69153" x="5708650" y="4394200"/>
          <p14:tracePt t="69170" x="5308600" y="4794250"/>
          <p14:tracePt t="69186" x="4768850" y="5194300"/>
          <p14:tracePt t="69203" x="4305300" y="5619750"/>
          <p14:tracePt t="69220" x="4152900" y="5753100"/>
          <p14:tracePt t="69236" x="4114800" y="5772150"/>
          <p14:tracePt t="69253" x="4095750" y="5784850"/>
          <p14:tracePt t="69270" x="4089400" y="5784850"/>
          <p14:tracePt t="69286" x="4089400" y="5791200"/>
          <p14:tracePt t="69303" x="4076700" y="5816600"/>
          <p14:tracePt t="69320" x="4044950" y="5842000"/>
          <p14:tracePt t="69336" x="4013200" y="5848350"/>
          <p14:tracePt t="69354" x="3981450" y="5848350"/>
          <p14:tracePt t="69370" x="3860800" y="5848350"/>
          <p14:tracePt t="69386" x="3638550" y="5848350"/>
          <p14:tracePt t="69403" x="3321050" y="5848350"/>
          <p14:tracePt t="69420" x="2940050" y="5861050"/>
          <p14:tracePt t="69437" x="2679700" y="5861050"/>
          <p14:tracePt t="69453" x="2527300" y="5861050"/>
          <p14:tracePt t="69470" x="2457450" y="5861050"/>
          <p14:tracePt t="69503" x="2533650" y="5848350"/>
          <p14:tracePt t="69520" x="2565400" y="5842000"/>
          <p14:tracePt t="69536" x="2571750" y="5842000"/>
          <p14:tracePt t="69773" x="2571750" y="5835650"/>
          <p14:tracePt t="69781" x="2559050" y="5822950"/>
          <p14:tracePt t="69803" x="2514600" y="5797550"/>
          <p14:tracePt t="69820" x="2400300" y="5702300"/>
          <p14:tracePt t="69836" x="2317750" y="5613400"/>
          <p14:tracePt t="69853" x="2241550" y="5499100"/>
          <p14:tracePt t="69870" x="2228850" y="5391150"/>
          <p14:tracePt t="69886" x="2222500" y="5283200"/>
          <p14:tracePt t="69903" x="2222500" y="5194300"/>
          <p14:tracePt t="69920" x="2247900" y="5092700"/>
          <p14:tracePt t="69936" x="2286000" y="5010150"/>
          <p14:tracePt t="69954" x="2317750" y="4946650"/>
          <p14:tracePt t="69969" x="2362200" y="4876800"/>
          <p14:tracePt t="69986" x="2381250" y="4851400"/>
          <p14:tracePt t="70004" x="2387600" y="4838700"/>
          <p14:tracePt t="70160" x="2374900" y="4838700"/>
          <p14:tracePt t="70173" x="2355850" y="4838700"/>
          <p14:tracePt t="70182" x="2349500" y="4838700"/>
          <p14:tracePt t="70203" x="2343150" y="4838700"/>
          <p14:tracePt t="70220" x="2330450" y="4845050"/>
          <p14:tracePt t="70236" x="2324100" y="4851400"/>
          <p14:tracePt t="70237" x="2324100" y="4864100"/>
          <p14:tracePt t="70253" x="2349500" y="4864100"/>
          <p14:tracePt t="70270" x="2489200" y="4864100"/>
          <p14:tracePt t="70287" x="2647950" y="4857750"/>
          <p14:tracePt t="70303" x="2673350" y="4857750"/>
          <p14:tracePt t="70320" x="2724150" y="4857750"/>
          <p14:tracePt t="70337" x="2800350" y="4857750"/>
          <p14:tracePt t="70354" x="2870200" y="4857750"/>
          <p14:tracePt t="70369" x="2914650" y="4857750"/>
          <p14:tracePt t="70386" x="2971800" y="4857750"/>
          <p14:tracePt t="70403" x="3009900" y="4857750"/>
          <p14:tracePt t="70419" x="3035300" y="4857750"/>
          <p14:tracePt t="70453" x="3028950" y="4864100"/>
          <p14:tracePt t="70470" x="3016250" y="4870450"/>
          <p14:tracePt t="70486" x="2965450" y="4883150"/>
          <p14:tracePt t="70503" x="2863850" y="4902200"/>
          <p14:tracePt t="70520" x="2667000" y="4933950"/>
          <p14:tracePt t="70536" x="2552700" y="4940300"/>
          <p14:tracePt t="70553" x="2470150" y="4940300"/>
          <p14:tracePt t="70570" x="2381250" y="4940300"/>
          <p14:tracePt t="70586" x="2343150" y="4940300"/>
          <p14:tracePt t="70620" x="2349500" y="4933950"/>
          <p14:tracePt t="70636" x="2393950" y="4908550"/>
          <p14:tracePt t="70637" x="2470150" y="4876800"/>
          <p14:tracePt t="70654" x="2584450" y="4845050"/>
          <p14:tracePt t="70670" x="3048000" y="4768850"/>
          <p14:tracePt t="70687" x="3479800" y="4718050"/>
          <p14:tracePt t="70703" x="3733800" y="4699000"/>
          <p14:tracePt t="70720" x="3810000" y="4699000"/>
          <p14:tracePt t="70763" x="3797300" y="4699000"/>
          <p14:tracePt t="70786" x="3778250" y="4699000"/>
          <p14:tracePt t="70803" x="3759200" y="4718050"/>
          <p14:tracePt t="70820" x="3733800" y="4737100"/>
          <p14:tracePt t="70837" x="3663950" y="4768850"/>
          <p14:tracePt t="70853" x="3575050" y="4768850"/>
          <p14:tracePt t="70870" x="3524250" y="4775200"/>
          <p14:tracePt t="70886" x="3505200" y="4787900"/>
          <p14:tracePt t="71070" x="3498850" y="4787900"/>
          <p14:tracePt t="71076" x="3492500" y="4787900"/>
          <p14:tracePt t="71086" x="3492500" y="4794250"/>
          <p14:tracePt t="71104" x="3486150" y="4800600"/>
          <p14:tracePt t="71120" x="3486150" y="4813300"/>
          <p14:tracePt t="71136" x="3498850" y="4819650"/>
          <p14:tracePt t="71153" x="3524250" y="4826000"/>
          <p14:tracePt t="71170" x="3568700" y="4826000"/>
          <p14:tracePt t="71186" x="3708400" y="4826000"/>
          <p14:tracePt t="71187" x="3771900" y="4813300"/>
          <p14:tracePt t="71203" x="3816350" y="4806950"/>
          <p14:tracePt t="71220" x="4025900" y="4787900"/>
          <p14:tracePt t="71236" x="4210050" y="4762500"/>
          <p14:tracePt t="71253" x="4394200" y="4743450"/>
          <p14:tracePt t="71270" x="4565650" y="4724400"/>
          <p14:tracePt t="71286" x="4699000" y="4705350"/>
          <p14:tracePt t="71303" x="4819650" y="4686300"/>
          <p14:tracePt t="71320" x="4902200" y="4679950"/>
          <p14:tracePt t="71336" x="4946650" y="4679950"/>
          <p14:tracePt t="71337" x="4959350" y="4679950"/>
          <p14:tracePt t="71353" x="4965700" y="4679950"/>
          <p14:tracePt t="71441" x="4959350" y="4686300"/>
          <p14:tracePt t="71446" x="4953000" y="4686300"/>
          <p14:tracePt t="71470" x="4921250" y="4692650"/>
          <p14:tracePt t="71486" x="4819650" y="4692650"/>
          <p14:tracePt t="71503" x="4762500" y="4679950"/>
          <p14:tracePt t="71520" x="4705350" y="4667250"/>
          <p14:tracePt t="71536" x="4667250" y="4654550"/>
          <p14:tracePt t="71553" x="4635500" y="4648200"/>
          <p14:tracePt t="71570" x="4629150" y="4641850"/>
          <p14:tracePt t="71587" x="4610100" y="4635500"/>
          <p14:tracePt t="71604" x="4591050" y="4635500"/>
          <p14:tracePt t="71619" x="4533900" y="4622800"/>
          <p14:tracePt t="71636" x="4508500" y="4616450"/>
          <p14:tracePt t="71653" x="4495800" y="4616450"/>
          <p14:tracePt t="71670" x="4483100" y="4616450"/>
          <p14:tracePt t="71686" x="4476750" y="4610100"/>
          <p14:tracePt t="71703" x="4470400" y="4610100"/>
          <p14:tracePt t="71720" x="4457700" y="4610100"/>
          <p14:tracePt t="71736" x="4445000" y="4610100"/>
          <p14:tracePt t="71753" x="4425950" y="4603750"/>
          <p14:tracePt t="71753" x="4406900" y="4603750"/>
          <p14:tracePt t="71770" x="4375150" y="4603750"/>
          <p14:tracePt t="71786" x="4349750" y="4603750"/>
          <p14:tracePt t="71803" x="4330700" y="4603750"/>
          <p14:tracePt t="71820" x="4305300" y="4603750"/>
          <p14:tracePt t="71837" x="4260850" y="4610100"/>
          <p14:tracePt t="71853" x="4171950" y="4610100"/>
          <p14:tracePt t="71870" x="4038600" y="4616450"/>
          <p14:tracePt t="71886" x="3898900" y="4616450"/>
          <p14:tracePt t="71887" x="3803650" y="4616450"/>
          <p14:tracePt t="71903" x="3689350" y="4616450"/>
          <p14:tracePt t="71920" x="3562350" y="4616450"/>
          <p14:tracePt t="71936" x="3460750" y="4610100"/>
          <p14:tracePt t="71953" x="3346450" y="4610100"/>
          <p14:tracePt t="71970" x="3251200" y="4610100"/>
          <p14:tracePt t="71986" x="3168650" y="4610100"/>
          <p14:tracePt t="72003" x="3124200" y="4610100"/>
          <p14:tracePt t="72020" x="3092450" y="4610100"/>
          <p14:tracePt t="72036" x="3067050" y="4610100"/>
          <p14:tracePt t="72053" x="2990850" y="4603750"/>
          <p14:tracePt t="72070" x="2921000" y="4597400"/>
          <p14:tracePt t="72086" x="2832100" y="4591050"/>
          <p14:tracePt t="72103" x="2774950" y="4584700"/>
          <p14:tracePt t="72120" x="2724150" y="4572000"/>
          <p14:tracePt t="72137" x="2692400" y="4565650"/>
          <p14:tracePt t="72153" x="2660650" y="4565650"/>
          <p14:tracePt t="72170" x="2628900" y="4565650"/>
          <p14:tracePt t="72187" x="2520950" y="4565650"/>
          <p14:tracePt t="72203" x="2444750" y="4565650"/>
          <p14:tracePt t="72220" x="2393950" y="4565650"/>
          <p14:tracePt t="72236" x="2368550" y="4565650"/>
          <p14:tracePt t="72253" x="2355850" y="4565650"/>
          <p14:tracePt t="72270" x="2349500" y="4565650"/>
          <p14:tracePt t="72286" x="2336800" y="4572000"/>
          <p14:tracePt t="72303" x="2266950" y="4584700"/>
          <p14:tracePt t="72304" x="2235200" y="4584700"/>
          <p14:tracePt t="72319" x="2178050" y="4584700"/>
          <p14:tracePt t="72336" x="2139950" y="4584700"/>
          <p14:tracePt t="72353" x="2120900" y="4584700"/>
          <p14:tracePt t="72370" x="2114550" y="4584700"/>
          <p14:tracePt t="72405" x="2108200" y="4584700"/>
          <p14:tracePt t="72509" x="2101850" y="4584700"/>
          <p14:tracePt t="72524" x="2089150" y="4584700"/>
          <p14:tracePt t="72531" x="2082800" y="4584700"/>
          <p14:tracePt t="72553" x="2070100" y="4591050"/>
          <p14:tracePt t="72626" x="2063750" y="4591050"/>
          <p14:tracePt t="72633" x="2057400" y="4591050"/>
          <p14:tracePt t="72642" x="2051050" y="4591050"/>
          <p14:tracePt t="72653" x="2044700" y="4591050"/>
          <p14:tracePt t="72670" x="2025650" y="4591050"/>
          <p14:tracePt t="72686" x="2000250" y="4591050"/>
          <p14:tracePt t="72703" x="1974850" y="4591050"/>
          <p14:tracePt t="72706" x="1968500" y="4591050"/>
          <p14:tracePt t="72720" x="1955800" y="4591050"/>
          <p14:tracePt t="72721" x="1943100" y="4591050"/>
          <p14:tracePt t="72736" x="1905000" y="4591050"/>
          <p14:tracePt t="72753" x="1866900" y="4591050"/>
          <p14:tracePt t="72770" x="1822450" y="4591050"/>
          <p14:tracePt t="72786" x="1784350" y="4591050"/>
          <p14:tracePt t="72803" x="1752600" y="4591050"/>
          <p14:tracePt t="72820" x="1727200" y="4591050"/>
          <p14:tracePt t="72837" x="1701800" y="4591050"/>
          <p14:tracePt t="72854" x="1657350" y="4591050"/>
          <p14:tracePt t="72870" x="1631950" y="4591050"/>
          <p14:tracePt t="72886" x="1600200" y="4591050"/>
          <p14:tracePt t="72903" x="1581150" y="4591050"/>
          <p14:tracePt t="72920" x="1574800" y="4584700"/>
          <p14:tracePt t="72955" x="1568450" y="4584700"/>
          <p14:tracePt t="72971" x="1562100" y="4584700"/>
          <p14:tracePt t="72986" x="1555750" y="4584700"/>
          <p14:tracePt t="72987" x="1549400" y="4584700"/>
          <p14:tracePt t="73004" x="1536700" y="4584700"/>
          <p14:tracePt t="73020" x="1479550" y="4597400"/>
          <p14:tracePt t="73037" x="1447800" y="4603750"/>
          <p14:tracePt t="73053" x="1409700" y="4610100"/>
          <p14:tracePt t="73070" x="1339850" y="4622800"/>
          <p14:tracePt t="73086" x="1263650" y="4635500"/>
          <p14:tracePt t="73103" x="1212850" y="4635500"/>
          <p14:tracePt t="73120" x="1181100" y="4635500"/>
          <p14:tracePt t="73136" x="1174750" y="4635500"/>
          <p14:tracePt t="73175" x="1200150" y="4629150"/>
          <p14:tracePt t="73186" x="1244600" y="4610100"/>
          <p14:tracePt t="73203" x="1435100" y="4591050"/>
          <p14:tracePt t="73220" x="1549400" y="4591050"/>
          <p14:tracePt t="73459" x="1555750" y="4591050"/>
          <p14:tracePt t="73466" x="1562100" y="4591050"/>
          <p14:tracePt t="73486" x="1593850" y="4591050"/>
          <p14:tracePt t="73503" x="1619250" y="4591050"/>
          <p14:tracePt t="73520" x="1644650" y="4591050"/>
          <p14:tracePt t="73537" x="1670050" y="4591050"/>
          <p14:tracePt t="73538" x="1689100" y="4591050"/>
          <p14:tracePt t="73553" x="1739900" y="4591050"/>
          <p14:tracePt t="73570" x="1936750" y="4591050"/>
          <p14:tracePt t="73586" x="2120900" y="4591050"/>
          <p14:tracePt t="73603" x="2362200" y="4591050"/>
          <p14:tracePt t="73620" x="2597150" y="4603750"/>
          <p14:tracePt t="73637" x="2978150" y="4654550"/>
          <p14:tracePt t="73653" x="3308350" y="4705350"/>
          <p14:tracePt t="73670" x="3638550" y="4743450"/>
          <p14:tracePt t="73686" x="3854450" y="4756150"/>
          <p14:tracePt t="73687" x="3956050" y="4756150"/>
          <p14:tracePt t="73703" x="4095750" y="4756150"/>
          <p14:tracePt t="73720" x="4171950" y="4756150"/>
          <p14:tracePt t="73736" x="4191000" y="4756150"/>
          <p14:tracePt t="73770" x="4197350" y="4762500"/>
          <p14:tracePt t="73786" x="4197350" y="4781550"/>
          <p14:tracePt t="73803" x="4197350" y="4794250"/>
          <p14:tracePt t="73820" x="4197350" y="4800600"/>
          <p14:tracePt t="73837" x="4197350" y="4806950"/>
          <p14:tracePt t="73970" x="4197350" y="4813300"/>
          <p14:tracePt t="73978" x="4203700" y="4832350"/>
          <p14:tracePt t="73986" x="4216400" y="4845050"/>
          <p14:tracePt t="74003" x="4273550" y="4914900"/>
          <p14:tracePt t="74020" x="4368800" y="5010150"/>
          <p14:tracePt t="74037" x="4489450" y="5092700"/>
          <p14:tracePt t="74053" x="4622800" y="5149850"/>
          <p14:tracePt t="74070" x="4718050" y="5156200"/>
          <p14:tracePt t="74087" x="4845050" y="5156200"/>
          <p14:tracePt t="74103" x="4953000" y="5156200"/>
          <p14:tracePt t="74104" x="5010150" y="5156200"/>
          <p14:tracePt t="74120" x="5073650" y="5149850"/>
          <p14:tracePt t="74136" x="5130800" y="5137150"/>
          <p14:tracePt t="74153" x="5168900" y="5130800"/>
          <p14:tracePt t="74170" x="5213350" y="5124450"/>
          <p14:tracePt t="74186" x="5276850" y="5124450"/>
          <p14:tracePt t="74203" x="5321300" y="5124450"/>
          <p14:tracePt t="74220" x="5365750" y="5130800"/>
          <p14:tracePt t="74236" x="5422900" y="5130800"/>
          <p14:tracePt t="74308" x="5391150" y="5130800"/>
          <p14:tracePt t="74315" x="5378450" y="5130800"/>
          <p14:tracePt t="74336" x="5283200" y="5130800"/>
          <p14:tracePt t="74353" x="5187950" y="5130800"/>
          <p14:tracePt t="74370" x="5143500" y="5130800"/>
          <p14:tracePt t="74386" x="5137150" y="5130800"/>
          <p14:tracePt t="74419" x="5149850" y="5124450"/>
          <p14:tracePt t="74437" x="5200650" y="5118100"/>
          <p14:tracePt t="74453" x="5302250" y="5099050"/>
          <p14:tracePt t="74470" x="5416550" y="5092700"/>
          <p14:tracePt t="74486" x="5562600" y="5073650"/>
          <p14:tracePt t="74503" x="5670550" y="5054600"/>
          <p14:tracePt t="74519" x="5772150" y="5054600"/>
          <p14:tracePt t="74536" x="5810250" y="5048250"/>
          <p14:tracePt t="74553" x="5842000" y="5035550"/>
          <p14:tracePt t="74570" x="5880100" y="5022850"/>
          <p14:tracePt t="74586" x="5937250" y="5003800"/>
          <p14:tracePt t="74603" x="5981700" y="4997450"/>
          <p14:tracePt t="74620" x="6038850" y="4984750"/>
          <p14:tracePt t="74636" x="6076950" y="4978400"/>
          <p14:tracePt t="74653" x="6096000" y="4978400"/>
          <p14:tracePt t="74669" x="6108700" y="4965700"/>
          <p14:tracePt t="74687" x="6121400" y="4965700"/>
          <p14:tracePt t="74703" x="6140450" y="4965700"/>
          <p14:tracePt t="74720" x="6159500" y="4953000"/>
          <p14:tracePt t="74736" x="6184900" y="4946650"/>
          <p14:tracePt t="74753" x="6203950" y="4940300"/>
          <p14:tracePt t="74769" x="6203950" y="4933950"/>
          <p14:tracePt t="74786" x="6210300" y="4933950"/>
          <p14:tracePt t="74835" x="6216650" y="4927600"/>
          <p14:tracePt t="74842" x="6223000" y="4927600"/>
          <p14:tracePt t="74853" x="6223000" y="4921250"/>
          <p14:tracePt t="74870" x="6242050" y="4914900"/>
          <p14:tracePt t="74886" x="6261100" y="4908550"/>
          <p14:tracePt t="74920" x="6261100" y="4902200"/>
          <p14:tracePt t="74991" x="6254750" y="4902200"/>
          <p14:tracePt t="75003" x="6235700" y="4902200"/>
          <p14:tracePt t="75020" x="6178550" y="4889500"/>
          <p14:tracePt t="75037" x="6146800" y="4889500"/>
          <p14:tracePt t="75071" x="6153150" y="4883150"/>
          <p14:tracePt t="75087" x="6197600" y="4876800"/>
          <p14:tracePt t="75103" x="6280150" y="4857750"/>
          <p14:tracePt t="75120" x="6350000" y="4857750"/>
          <p14:tracePt t="75136" x="6375400" y="4845050"/>
          <p14:tracePt t="75153" x="6381750" y="4845050"/>
          <p14:tracePt t="75187" x="6375400" y="4845050"/>
          <p14:tracePt t="75203" x="6362700" y="4845050"/>
          <p14:tracePt t="75220" x="6305550" y="4845050"/>
          <p14:tracePt t="75236" x="6267450" y="4851400"/>
          <p14:tracePt t="75254" x="6248400" y="4857750"/>
          <p14:tracePt t="75269" x="6242050" y="4864100"/>
          <p14:tracePt t="75286" x="6235700" y="4864100"/>
          <p14:tracePt t="75320" x="6242050" y="4864100"/>
          <p14:tracePt t="75336" x="6267450" y="4864100"/>
          <p14:tracePt t="75338" x="6280150" y="4864100"/>
          <p14:tracePt t="75353" x="6305550" y="4864100"/>
          <p14:tracePt t="75370" x="6330950" y="4864100"/>
          <p14:tracePt t="75386" x="6343650" y="4864100"/>
          <p14:tracePt t="75431" x="6337300" y="4864100"/>
          <p14:tracePt t="75439" x="6330950" y="4864100"/>
          <p14:tracePt t="75453" x="6324600" y="4870450"/>
          <p14:tracePt t="75471" x="6311900" y="4870450"/>
          <p14:tracePt t="75486" x="6305550" y="4876800"/>
          <p14:tracePt t="75581" x="6311900" y="4870450"/>
          <p14:tracePt t="75588" x="6318250" y="4870450"/>
          <p14:tracePt t="75598" x="6324600" y="4857750"/>
          <p14:tracePt t="75605" x="6330950" y="4857750"/>
          <p14:tracePt t="75620" x="6337300" y="4857750"/>
          <p14:tracePt t="75637" x="6350000" y="4851400"/>
          <p14:tracePt t="75834" x="6356350" y="4845050"/>
          <p14:tracePt t="75848" x="6362700" y="4845050"/>
          <p14:tracePt t="75854" x="6362700" y="4838700"/>
          <p14:tracePt t="75886" x="6375400" y="4832350"/>
          <p14:tracePt t="75903" x="6381750" y="4832350"/>
          <p14:tracePt t="75958" x="6375400" y="4832350"/>
          <p14:tracePt t="75965" x="6350000" y="4826000"/>
          <p14:tracePt t="75986" x="6235700" y="4819650"/>
          <p14:tracePt t="76003" x="6127750" y="4819650"/>
          <p14:tracePt t="76020" x="6026150" y="4819650"/>
          <p14:tracePt t="76036" x="5988050" y="4819650"/>
          <p14:tracePt t="76053" x="5975350" y="4819650"/>
          <p14:tracePt t="76086" x="6032500" y="4826000"/>
          <p14:tracePt t="76103" x="6184900" y="4832350"/>
          <p14:tracePt t="76120" x="6318250" y="4832350"/>
          <p14:tracePt t="76136" x="6388100" y="4826000"/>
          <p14:tracePt t="76153" x="6432550" y="4813300"/>
          <p14:tracePt t="76169" x="6432550" y="4806950"/>
          <p14:tracePt t="76203" x="6419850" y="4806950"/>
          <p14:tracePt t="76220" x="6330950" y="4794250"/>
          <p14:tracePt t="76236" x="6210300" y="4794250"/>
          <p14:tracePt t="76253" x="6140450" y="4794250"/>
          <p14:tracePt t="76269" x="6096000" y="4806950"/>
          <p14:tracePt t="76286" x="6096000" y="4813300"/>
          <p14:tracePt t="76320" x="6121400" y="4813300"/>
          <p14:tracePt t="76336" x="6184900" y="4813300"/>
          <p14:tracePt t="76353" x="6248400" y="4813300"/>
          <p14:tracePt t="76369" x="6280150" y="4813300"/>
          <p14:tracePt t="76413" x="6267450" y="4813300"/>
          <p14:tracePt t="76437" x="6216650" y="4813300"/>
          <p14:tracePt t="76453" x="6134100" y="4819650"/>
          <p14:tracePt t="76470" x="6096000" y="4826000"/>
          <p14:tracePt t="76508" x="6121400" y="4826000"/>
          <p14:tracePt t="76520" x="6153150" y="4826000"/>
          <p14:tracePt t="76536" x="6261100" y="4826000"/>
          <p14:tracePt t="76553" x="6337300" y="4826000"/>
          <p14:tracePt t="76570" x="6362700" y="4826000"/>
          <p14:tracePt t="76611" x="6350000" y="4832350"/>
          <p14:tracePt t="76620" x="6337300" y="4838700"/>
          <p14:tracePt t="76636" x="6299200" y="4851400"/>
          <p14:tracePt t="76653" x="6261100" y="4857750"/>
          <p14:tracePt t="76736" x="6273800" y="4857750"/>
          <p14:tracePt t="76742" x="6280150" y="4845050"/>
          <p14:tracePt t="76753" x="6286500" y="4845050"/>
          <p14:tracePt t="76770" x="6311900" y="4838700"/>
          <p14:tracePt t="76787" x="6324600" y="4832350"/>
          <p14:tracePt t="76803" x="6330950" y="4832350"/>
          <p14:tracePt t="76862" x="6324600" y="4832350"/>
          <p14:tracePt t="76869" x="6318250" y="4832350"/>
          <p14:tracePt t="76878" x="6311900" y="4832350"/>
          <p14:tracePt t="76887" x="6305550" y="4832350"/>
          <p14:tracePt t="76903" x="6299200" y="4832350"/>
          <p14:tracePt t="77012" x="6305550" y="4832350"/>
          <p14:tracePt t="77020" x="6318250" y="4826000"/>
          <p14:tracePt t="77036" x="6324600" y="4819650"/>
          <p14:tracePt t="77053" x="6337300" y="4819650"/>
          <p14:tracePt t="77192" x="6343650" y="4819650"/>
          <p14:tracePt t="77215" x="6350000" y="4819650"/>
          <p14:tracePt t="77223" x="6362700" y="4819650"/>
          <p14:tracePt t="77236" x="6369050" y="4819650"/>
          <p14:tracePt t="77254" x="6381750" y="4819650"/>
          <p14:tracePt t="77270" x="6388100" y="4819650"/>
          <p14:tracePt t="77286" x="6394450" y="4819650"/>
          <p14:tracePt t="80075" x="6394450" y="4813300"/>
          <p14:tracePt t="80130" x="6381750" y="4813300"/>
          <p14:tracePt t="80137" x="6324600" y="4813300"/>
          <p14:tracePt t="80145" x="6235700" y="4806950"/>
          <p14:tracePt t="80153" x="6096000" y="4806950"/>
          <p14:tracePt t="80170" x="5600700" y="4832350"/>
          <p14:tracePt t="80186" x="5010150" y="4870450"/>
          <p14:tracePt t="80204" x="4356100" y="4870450"/>
          <p14:tracePt t="80220" x="3702050" y="4883150"/>
          <p14:tracePt t="80236" x="3155950" y="4940300"/>
          <p14:tracePt t="80253" x="2895600" y="4940300"/>
          <p14:tracePt t="80270" x="2806700" y="4972050"/>
          <p14:tracePt t="80270" x="2800350" y="4978400"/>
          <p14:tracePt t="80286" x="2794000" y="4978400"/>
          <p14:tracePt t="80303" x="2794000" y="5003800"/>
          <p14:tracePt t="80320" x="2800350" y="5035550"/>
          <p14:tracePt t="80336" x="2876550" y="5111750"/>
          <p14:tracePt t="80353" x="2978150" y="5168900"/>
          <p14:tracePt t="80370" x="3079750" y="5187950"/>
          <p14:tracePt t="80386" x="3175000" y="5194300"/>
          <p14:tracePt t="80403" x="3225800" y="5213350"/>
          <p14:tracePt t="80420" x="3232150" y="5226050"/>
          <p14:tracePt t="80453" x="3263900" y="5226050"/>
          <p14:tracePt t="80470" x="3308350" y="5226050"/>
          <p14:tracePt t="80486" x="3473450" y="5219700"/>
          <p14:tracePt t="80503" x="3803650" y="5232400"/>
          <p14:tracePt t="80520" x="4171950" y="5245100"/>
          <p14:tracePt t="80536" x="4591050" y="5238750"/>
          <p14:tracePt t="80553" x="5105400" y="5207000"/>
          <p14:tracePt t="80569" x="5162550" y="5194300"/>
          <p14:tracePt t="80604" x="5111750" y="5168900"/>
          <p14:tracePt t="80620" x="4902200" y="5124450"/>
          <p14:tracePt t="80636" x="4495800" y="5080000"/>
          <p14:tracePt t="80653" x="3968750" y="5054600"/>
          <p14:tracePt t="80670" x="3505200" y="5054600"/>
          <p14:tracePt t="80687" x="2908300" y="5130800"/>
          <p14:tracePt t="80703" x="2768600" y="5181600"/>
          <p14:tracePt t="80720" x="2755900" y="5194300"/>
          <p14:tracePt t="80736" x="2774950" y="5232400"/>
          <p14:tracePt t="80753" x="2870200" y="5264150"/>
          <p14:tracePt t="80770" x="3086100" y="5302250"/>
          <p14:tracePt t="80787" x="3562350" y="5391150"/>
          <p14:tracePt t="80803" x="4032250" y="5410200"/>
          <p14:tracePt t="80820" x="4483100" y="5422900"/>
          <p14:tracePt t="80836" x="4921250" y="5422900"/>
          <p14:tracePt t="80853" x="5162550" y="5353050"/>
          <p14:tracePt t="80870" x="5276850" y="5283200"/>
          <p14:tracePt t="80887" x="5340350" y="5232400"/>
          <p14:tracePt t="80903" x="5353050" y="5213350"/>
          <p14:tracePt t="80920" x="5353050" y="5200650"/>
          <p14:tracePt t="80936" x="5353050" y="5187950"/>
          <p14:tracePt t="80953" x="5302250" y="5187950"/>
          <p14:tracePt t="80956" x="5257800" y="5181600"/>
          <p14:tracePt t="80970" x="5181600" y="5181600"/>
          <p14:tracePt t="80972" x="5099050" y="5181600"/>
          <p14:tracePt t="80986" x="4826000" y="5162550"/>
          <p14:tracePt t="81003" x="4432300" y="5162550"/>
          <p14:tracePt t="81020" x="3911600" y="5162550"/>
          <p14:tracePt t="81036" x="3257550" y="5149850"/>
          <p14:tracePt t="81054" x="2616200" y="5156200"/>
          <p14:tracePt t="81070" x="2044700" y="5194300"/>
          <p14:tracePt t="81087" x="1663700" y="5232400"/>
          <p14:tracePt t="81088" x="1581150" y="5238750"/>
          <p14:tracePt t="81103" x="1524000" y="5238750"/>
          <p14:tracePt t="81119" x="1441450" y="5264150"/>
          <p14:tracePt t="81137" x="1409700" y="5276850"/>
          <p14:tracePt t="81153" x="1358900" y="5295900"/>
          <p14:tracePt t="81170" x="1308100" y="5308600"/>
          <p14:tracePt t="81187" x="1225550" y="5314950"/>
          <p14:tracePt t="81203" x="1143000" y="5314950"/>
          <p14:tracePt t="81220" x="1054100" y="5314950"/>
          <p14:tracePt t="81236" x="939800" y="5308600"/>
          <p14:tracePt t="81237" x="863600" y="5308600"/>
          <p14:tracePt t="81253" x="736600" y="5308600"/>
          <p14:tracePt t="81270" x="419100" y="5308600"/>
          <p14:tracePt t="81286" x="279400" y="5308600"/>
          <p14:tracePt t="81303" x="222250" y="5308600"/>
          <p14:tracePt t="81320" x="203200" y="5308600"/>
          <p14:tracePt t="81353" x="215900" y="5308600"/>
          <p14:tracePt t="81370" x="368300" y="5302250"/>
          <p14:tracePt t="81387" x="615950" y="5302250"/>
          <p14:tracePt t="81388" x="717550" y="5314950"/>
          <p14:tracePt t="81403" x="812800" y="5334000"/>
          <p14:tracePt t="81420" x="850900" y="5340350"/>
          <p14:tracePt t="81436" x="869950" y="5340350"/>
          <p14:tracePt t="81454" x="895350" y="5340350"/>
          <p14:tracePt t="81470" x="908050" y="5340350"/>
          <p14:tracePt t="81486" x="914400" y="5340350"/>
          <p14:tracePt t="81503" x="914400" y="5334000"/>
          <p14:tracePt t="81520" x="914400" y="5321300"/>
          <p14:tracePt t="81536" x="920750" y="5321300"/>
          <p14:tracePt t="81552" x="946150" y="5308600"/>
          <p14:tracePt t="81570" x="965200" y="5302250"/>
          <p14:tracePt t="81586" x="984250" y="5295900"/>
          <p14:tracePt t="81620" x="990600" y="5289550"/>
          <p14:tracePt t="81758" x="977900" y="5289550"/>
          <p14:tracePt t="81765" x="971550" y="5289550"/>
          <p14:tracePt t="81771" x="958850" y="5289550"/>
          <p14:tracePt t="81786" x="946150" y="5289550"/>
          <p14:tracePt t="81803" x="908050" y="5289550"/>
          <p14:tracePt t="81804" x="876300" y="5289550"/>
          <p14:tracePt t="81820" x="819150" y="5289550"/>
          <p14:tracePt t="81836" x="755650" y="5289550"/>
          <p14:tracePt t="81853" x="711200" y="5289550"/>
          <p14:tracePt t="81870" x="679450" y="5289550"/>
          <p14:tracePt t="81886" x="673100" y="5289550"/>
          <p14:tracePt t="81921" x="666750" y="5295900"/>
          <p14:tracePt t="81953" x="660400" y="5308600"/>
          <p14:tracePt t="81970" x="654050" y="5314950"/>
          <p14:tracePt t="81986" x="647700" y="5327650"/>
          <p14:tracePt t="82003" x="628650" y="5340350"/>
          <p14:tracePt t="82020" x="622300" y="5340350"/>
          <p14:tracePt t="82036" x="615950" y="5340350"/>
          <p14:tracePt t="82053" x="615950" y="5334000"/>
          <p14:tracePt t="82070" x="615950" y="5327650"/>
          <p14:tracePt t="82111" x="622300" y="5365750"/>
          <p14:tracePt t="82120" x="628650" y="5403850"/>
          <p14:tracePt t="82136" x="647700" y="5499100"/>
          <p14:tracePt t="82153" x="660400" y="5568950"/>
          <p14:tracePt t="82170" x="673100" y="5638800"/>
          <p14:tracePt t="82187" x="685800" y="5664200"/>
          <p14:tracePt t="82220" x="692150" y="5664200"/>
          <p14:tracePt t="82236" x="711200" y="5613400"/>
          <p14:tracePt t="82253" x="730250" y="5530850"/>
          <p14:tracePt t="82270" x="742950" y="5461000"/>
          <p14:tracePt t="82286" x="762000" y="5372100"/>
          <p14:tracePt t="82303" x="781050" y="5264150"/>
          <p14:tracePt t="82320" x="806450" y="5162550"/>
          <p14:tracePt t="82336" x="819150" y="5099050"/>
          <p14:tracePt t="82354" x="819150" y="5086350"/>
          <p14:tracePt t="82408" x="819150" y="5118100"/>
          <p14:tracePt t="82418" x="819150" y="5175250"/>
          <p14:tracePt t="82424" x="819150" y="5251450"/>
          <p14:tracePt t="82437" x="819150" y="5302250"/>
          <p14:tracePt t="82453" x="819150" y="5403850"/>
          <p14:tracePt t="82470" x="819150" y="5499100"/>
          <p14:tracePt t="82486" x="819150" y="5543550"/>
          <p14:tracePt t="82503" x="819150" y="5556250"/>
          <p14:tracePt t="82565" x="812800" y="5549900"/>
          <p14:tracePt t="82573" x="812800" y="5543550"/>
          <p14:tracePt t="82581" x="806450" y="5524500"/>
          <p14:tracePt t="82589" x="806450" y="5492750"/>
          <p14:tracePt t="82604" x="800100" y="5461000"/>
          <p14:tracePt t="82605" x="793750" y="5422900"/>
          <p14:tracePt t="82620" x="793750" y="5378450"/>
          <p14:tracePt t="82636" x="781050" y="5308600"/>
          <p14:tracePt t="82637" x="781050" y="5276850"/>
          <p14:tracePt t="82654" x="781050" y="5232400"/>
          <p14:tracePt t="82670" x="781050" y="5226050"/>
          <p14:tracePt t="82772" x="781050" y="5232400"/>
          <p14:tracePt t="82912" x="781050" y="5226050"/>
          <p14:tracePt t="82976" x="781050" y="5238750"/>
          <p14:tracePt t="82982" x="787400" y="5264150"/>
          <p14:tracePt t="83003" x="793750" y="5295900"/>
          <p14:tracePt t="83020" x="800100" y="5334000"/>
          <p14:tracePt t="83037" x="800100" y="5340350"/>
          <p14:tracePt t="83054" x="800100" y="5346700"/>
          <p14:tracePt t="83204" x="800100" y="5353050"/>
          <p14:tracePt t="83210" x="800100" y="5359400"/>
          <p14:tracePt t="83220" x="800100" y="5378450"/>
          <p14:tracePt t="83236" x="800100" y="5397500"/>
          <p14:tracePt t="83253" x="800100" y="5416550"/>
          <p14:tracePt t="83270" x="800100" y="5441950"/>
          <p14:tracePt t="83286" x="800100" y="5454650"/>
          <p14:tracePt t="83303" x="800100" y="5480050"/>
          <p14:tracePt t="83320" x="800100" y="5486400"/>
          <p14:tracePt t="83375" x="800100" y="5492750"/>
          <p14:tracePt t="83511" x="800100" y="5480050"/>
          <p14:tracePt t="83516" x="800100" y="5448300"/>
          <p14:tracePt t="83536" x="800100" y="5410200"/>
          <p14:tracePt t="83553" x="793750" y="5359400"/>
          <p14:tracePt t="83570" x="781050" y="5283200"/>
          <p14:tracePt t="83586" x="762000" y="5232400"/>
          <p14:tracePt t="83587" x="762000" y="5213350"/>
          <p14:tracePt t="83603" x="762000" y="5200650"/>
          <p14:tracePt t="83745" x="755650" y="5207000"/>
          <p14:tracePt t="83752" x="749300" y="5219700"/>
          <p14:tracePt t="83760" x="749300" y="5232400"/>
          <p14:tracePt t="83770" x="742950" y="5245100"/>
          <p14:tracePt t="83786" x="730250" y="5270500"/>
          <p14:tracePt t="83803" x="711200" y="5283200"/>
          <p14:tracePt t="83820" x="679450" y="5302250"/>
          <p14:tracePt t="83837" x="641350" y="5308600"/>
          <p14:tracePt t="83853" x="577850" y="5321300"/>
          <p14:tracePt t="83870" x="482600" y="5327650"/>
          <p14:tracePt t="83871" x="444500" y="5327650"/>
          <p14:tracePt t="83886" x="311150" y="5327650"/>
          <p14:tracePt t="83903" x="215900" y="5308600"/>
          <p14:tracePt t="83920" x="158750" y="5289550"/>
          <p14:tracePt t="83936" x="139700" y="5276850"/>
          <p14:tracePt t="83953" x="127000" y="5270500"/>
          <p14:tracePt t="84130" x="133350" y="5270500"/>
          <p14:tracePt t="84137" x="158750" y="5270500"/>
          <p14:tracePt t="84153" x="177800" y="5270500"/>
          <p14:tracePt t="84170" x="241300" y="5270500"/>
          <p14:tracePt t="84187" x="292100" y="5270500"/>
          <p14:tracePt t="84203" x="355600" y="5276850"/>
          <p14:tracePt t="84220" x="425450" y="5276850"/>
          <p14:tracePt t="84237" x="501650" y="5276850"/>
          <p14:tracePt t="84253" x="565150" y="5276850"/>
          <p14:tracePt t="84270" x="615950" y="5276850"/>
          <p14:tracePt t="84286" x="647700" y="5276850"/>
          <p14:tracePt t="84303" x="647700" y="5270500"/>
          <p14:tracePt t="84381" x="654050" y="5264150"/>
          <p14:tracePt t="84388" x="654050" y="5251450"/>
          <p14:tracePt t="84403" x="654050" y="5245100"/>
          <p14:tracePt t="84420" x="660400" y="5226050"/>
          <p14:tracePt t="84437" x="660400" y="5200650"/>
          <p14:tracePt t="84453" x="660400" y="5194300"/>
          <p14:tracePt t="84470" x="622300" y="5194300"/>
          <p14:tracePt t="84486" x="514350" y="5207000"/>
          <p14:tracePt t="84503" x="387350" y="5232400"/>
          <p14:tracePt t="84520" x="260350" y="5283200"/>
          <p14:tracePt t="84537" x="215900" y="5308600"/>
          <p14:tracePt t="84553" x="215900" y="5314950"/>
          <p14:tracePt t="84570" x="273050" y="5372100"/>
          <p14:tracePt t="84587" x="406400" y="5391150"/>
          <p14:tracePt t="84604" x="571500" y="5391150"/>
          <p14:tracePt t="84620" x="666750" y="5391150"/>
          <p14:tracePt t="84636" x="692150" y="5391150"/>
          <p14:tracePt t="84653" x="692150" y="5384800"/>
          <p14:tracePt t="84670" x="685800" y="5372100"/>
          <p14:tracePt t="84686" x="660400" y="5353050"/>
          <p14:tracePt t="84703" x="622300" y="5353050"/>
          <p14:tracePt t="84720" x="615950" y="5353050"/>
          <p14:tracePt t="84753" x="615950" y="5359400"/>
          <p14:tracePt t="84770" x="622300" y="5372100"/>
          <p14:tracePt t="84786" x="647700" y="5378450"/>
          <p14:tracePt t="84803" x="749300" y="5378450"/>
          <p14:tracePt t="84820" x="850900" y="5378450"/>
          <p14:tracePt t="84836" x="914400" y="5378450"/>
          <p14:tracePt t="84853" x="920750" y="5378450"/>
          <p14:tracePt t="84994" x="927100" y="5378450"/>
          <p14:tracePt t="85001" x="933450" y="5378450"/>
          <p14:tracePt t="85009" x="939800" y="5378450"/>
          <p14:tracePt t="85020" x="952500" y="5365750"/>
          <p14:tracePt t="85037" x="977900" y="5359400"/>
          <p14:tracePt t="85053" x="990600" y="5359400"/>
          <p14:tracePt t="85152" x="990600" y="5353050"/>
          <p14:tracePt t="85395" x="977900" y="5353050"/>
          <p14:tracePt t="85403" x="965200" y="5365750"/>
          <p14:tracePt t="85410" x="952500" y="5365750"/>
          <p14:tracePt t="85420" x="946150" y="5365750"/>
          <p14:tracePt t="85437" x="933450" y="5372100"/>
          <p14:tracePt t="85489" x="933450" y="5378450"/>
          <p14:tracePt t="85496" x="927100" y="5384800"/>
          <p14:tracePt t="85520" x="901700" y="5410200"/>
          <p14:tracePt t="85536" x="806450" y="5492750"/>
          <p14:tracePt t="85553" x="723900" y="5549900"/>
          <p14:tracePt t="85570" x="647700" y="5600700"/>
          <p14:tracePt t="85586" x="520700" y="5670550"/>
          <p14:tracePt t="85603" x="438150" y="5734050"/>
          <p14:tracePt t="85620" x="400050" y="5740400"/>
          <p14:tracePt t="85637" x="393700" y="5746750"/>
          <p14:tracePt t="85717" x="387350" y="5746750"/>
          <p14:tracePt t="85724" x="381000" y="5740400"/>
          <p14:tracePt t="85763" x="374650" y="5740400"/>
          <p14:tracePt t="85771" x="368300" y="5740400"/>
          <p14:tracePt t="85850" x="393700" y="5740400"/>
          <p14:tracePt t="85858" x="457200" y="5734050"/>
          <p14:tracePt t="85870" x="514350" y="5727700"/>
          <p14:tracePt t="85887" x="647700" y="5727700"/>
          <p14:tracePt t="85903" x="749300" y="5721350"/>
          <p14:tracePt t="85920" x="825500" y="5708650"/>
          <p14:tracePt t="85936" x="838200" y="5695950"/>
          <p14:tracePt t="85953" x="838200" y="5683250"/>
          <p14:tracePt t="85970" x="825500" y="5657850"/>
          <p14:tracePt t="85986" x="806450" y="5632450"/>
          <p14:tracePt t="86003" x="787400" y="5626100"/>
          <p14:tracePt t="86020" x="762000" y="5626100"/>
          <p14:tracePt t="86036" x="704850" y="5626100"/>
          <p14:tracePt t="86053" x="628650" y="5632450"/>
          <p14:tracePt t="86070" x="596900" y="5645150"/>
          <p14:tracePt t="86086" x="584200" y="5657850"/>
          <p14:tracePt t="86103" x="603250" y="5683250"/>
          <p14:tracePt t="86120" x="685800" y="5702300"/>
          <p14:tracePt t="86136" x="825500" y="5708650"/>
          <p14:tracePt t="86153" x="952500" y="5708650"/>
          <p14:tracePt t="86170" x="1041400" y="5702300"/>
          <p14:tracePt t="86186" x="1054100" y="5689600"/>
          <p14:tracePt t="86203" x="1054100" y="5676900"/>
          <p14:tracePt t="86205" x="1041400" y="5664200"/>
          <p14:tracePt t="86220" x="927100" y="5626100"/>
          <p14:tracePt t="86236" x="800100" y="5613400"/>
          <p14:tracePt t="86253" x="654050" y="5607050"/>
          <p14:tracePt t="86270" x="590550" y="5607050"/>
          <p14:tracePt t="86286" x="565150" y="5632450"/>
          <p14:tracePt t="86303" x="565150" y="5638800"/>
          <p14:tracePt t="86320" x="571500" y="5664200"/>
          <p14:tracePt t="86322" x="584200" y="5670550"/>
          <p14:tracePt t="86336" x="609600" y="5670550"/>
          <p14:tracePt t="86337" x="641350" y="5670550"/>
          <p14:tracePt t="86353" x="666750" y="5670550"/>
          <p14:tracePt t="86370" x="742950" y="5670550"/>
          <p14:tracePt t="86386" x="774700" y="5670550"/>
          <p14:tracePt t="86403" x="787400" y="5670550"/>
          <p14:tracePt t="86448" x="781050" y="5670550"/>
          <p14:tracePt t="86470" x="749300" y="5689600"/>
          <p14:tracePt t="86486" x="730250" y="5695950"/>
          <p14:tracePt t="86549" x="730250" y="5702300"/>
          <p14:tracePt t="86566" x="736600" y="5708650"/>
          <p14:tracePt t="86586" x="742950" y="5708650"/>
          <p14:tracePt t="86603" x="742950" y="5715000"/>
          <p14:tracePt t="86636" x="736600" y="5721350"/>
          <p14:tracePt t="86653" x="723900" y="5727700"/>
          <p14:tracePt t="86731" x="723900" y="5721350"/>
          <p14:tracePt t="86738" x="730250" y="5708650"/>
          <p14:tracePt t="86753" x="736600" y="5702300"/>
          <p14:tracePt t="86761" x="749300" y="5689600"/>
          <p14:tracePt t="86787" x="749300" y="5683250"/>
          <p14:tracePt t="86803" x="749300" y="5676900"/>
          <p14:tracePt t="86840" x="749300" y="5689600"/>
          <p14:tracePt t="86869" x="749300" y="5695950"/>
          <p14:tracePt t="87288" x="762000" y="5715000"/>
          <p14:tracePt t="87304" x="774700" y="5734050"/>
          <p14:tracePt t="87320" x="990600" y="5829300"/>
          <p14:tracePt t="87336" x="1257300" y="5842000"/>
          <p14:tracePt t="87353" x="1320800" y="5854700"/>
          <p14:tracePt t="87627" x="1320800" y="5848350"/>
          <p14:tracePt t="87641" x="1320800" y="5842000"/>
          <p14:tracePt t="87649" x="1320800" y="5829300"/>
          <p14:tracePt t="87670" x="1301750" y="5803900"/>
          <p14:tracePt t="87752" x="1301750" y="5797550"/>
          <p14:tracePt t="87775" x="1301750" y="5791200"/>
          <p14:tracePt t="87786" x="1314450" y="5784850"/>
          <p14:tracePt t="87803" x="1377950" y="5765800"/>
          <p14:tracePt t="87819" x="1466850" y="5753100"/>
          <p14:tracePt t="87836" x="1543050" y="5746750"/>
          <p14:tracePt t="87853" x="1593850" y="5746750"/>
          <p14:tracePt t="87870" x="1746250" y="5829300"/>
          <p14:tracePt t="87886" x="1955800" y="6007100"/>
          <p14:tracePt t="87903" x="2178050" y="6223000"/>
          <p14:tracePt t="87920" x="2501900" y="6464300"/>
          <p14:tracePt t="87937" x="2743200" y="6635750"/>
          <p14:tracePt t="87953" x="3022600" y="6826250"/>
          <p14:tracePt t="87970" x="3181350" y="6851650"/>
          <p14:tracePt t="87986" x="3308350" y="6851650"/>
          <p14:tracePt t="88004" x="3378200" y="6851650"/>
          <p14:tracePt t="88005" x="3390900" y="6851650"/>
          <p14:tracePt t="88360" x="3403600" y="6851650"/>
          <p14:tracePt t="88365" x="3409950" y="6851650"/>
          <p14:tracePt t="88386" x="3422650" y="6851650"/>
          <p14:tracePt t="88403" x="3429000" y="6851650"/>
          <p14:tracePt t="88419" x="3435350" y="6851650"/>
          <p14:tracePt t="88453" x="3448050" y="6851650"/>
          <p14:tracePt t="88470" x="3454400" y="6851650"/>
          <p14:tracePt t="88486" x="3460750" y="6851650"/>
          <p14:tracePt t="88503" x="3473450" y="6851650"/>
          <p14:tracePt t="88536" x="3479800" y="6851650"/>
          <p14:tracePt t="88570" x="3498850" y="6851650"/>
          <p14:tracePt t="88586" x="3511550" y="6851650"/>
          <p14:tracePt t="88603" x="3517900" y="6851650"/>
          <p14:tracePt t="88620" x="3530600" y="6851650"/>
          <p14:tracePt t="88636" x="3549650" y="6851650"/>
          <p14:tracePt t="88653" x="3594100" y="6851650"/>
          <p14:tracePt t="88670" x="3638550" y="6851650"/>
          <p14:tracePt t="88686" x="3740150" y="6832600"/>
          <p14:tracePt t="88687" x="3803650" y="6819900"/>
          <p14:tracePt t="88703" x="3924300" y="6800850"/>
          <p14:tracePt t="88720" x="4038600" y="6775450"/>
          <p14:tracePt t="88736" x="4108450" y="6762750"/>
          <p14:tracePt t="88753" x="4127500" y="6756400"/>
          <p14:tracePt t="88939" x="4140200" y="6756400"/>
          <p14:tracePt t="88947" x="4152900" y="6756400"/>
          <p14:tracePt t="88970" x="4241800" y="6762750"/>
          <p14:tracePt t="88986" x="4457700" y="6762750"/>
          <p14:tracePt t="89003" x="4648200" y="6762750"/>
          <p14:tracePt t="89020" x="4927600" y="6762750"/>
          <p14:tracePt t="89037" x="5111750" y="6781800"/>
          <p14:tracePt t="89053" x="5238750" y="6819900"/>
          <p14:tracePt t="89070" x="5276850" y="6838950"/>
          <p14:tracePt t="89086" x="5276850" y="6851650"/>
          <p14:tracePt t="89103" x="5245100" y="6851650"/>
          <p14:tracePt t="89158" x="5238750" y="6851650"/>
          <p14:tracePt t="89167" x="5181600" y="6851650"/>
          <p14:tracePt t="89174" x="5073650" y="6851650"/>
          <p14:tracePt t="89187" x="5003800" y="6851650"/>
          <p14:tracePt t="89204" x="4933950" y="6851650"/>
          <p14:tracePt t="89220" x="4914900" y="6851650"/>
          <p14:tracePt t="89276" x="4921250" y="6851650"/>
          <p14:tracePt t="89301" x="4927600" y="6851650"/>
          <p14:tracePt t="89307" x="4933950" y="6851650"/>
          <p14:tracePt t="89320" x="4940300" y="6851650"/>
          <p14:tracePt t="89337" x="4953000" y="6851650"/>
          <p14:tracePt t="89354" x="4959350" y="6851650"/>
          <p14:tracePt t="89370" x="4972050" y="6851650"/>
          <p14:tracePt t="89386" x="4978400" y="6851650"/>
          <p14:tracePt t="89403" x="5003800" y="6851650"/>
          <p14:tracePt t="89420" x="5022850" y="6851650"/>
          <p14:tracePt t="89436" x="5035550" y="6851650"/>
          <p14:tracePt t="89470" x="5041900" y="6851650"/>
          <p14:tracePt t="89486" x="5054600" y="6851650"/>
          <p14:tracePt t="89503" x="5080000" y="6832600"/>
          <p14:tracePt t="89520" x="5238750" y="6750050"/>
          <p14:tracePt t="89536" x="5435600" y="6642100"/>
          <p14:tracePt t="89553" x="5715000" y="6521450"/>
          <p14:tracePt t="89570" x="6216650" y="6343650"/>
          <p14:tracePt t="89586" x="6648450" y="6235700"/>
          <p14:tracePt t="89603" x="7086600" y="6076950"/>
          <p14:tracePt t="89620" x="7378700" y="5943600"/>
          <p14:tracePt t="89636" x="7423150" y="5918200"/>
          <p14:tracePt t="89890" x="7416800" y="5918200"/>
          <p14:tracePt t="89897" x="7404100" y="5924550"/>
          <p14:tracePt t="89905" x="7378700" y="5930900"/>
          <p14:tracePt t="89920" x="7359650" y="5937250"/>
          <p14:tracePt t="89936" x="7340600" y="5943600"/>
          <p14:tracePt t="89938" x="7334250" y="5943600"/>
          <p14:tracePt t="89953" x="7327900" y="5943600"/>
          <p14:tracePt t="89969" x="7321550" y="5943600"/>
          <p14:tracePt t="89986" x="7315200" y="5943600"/>
          <p14:tracePt t="90024" x="7308850" y="5943600"/>
          <p14:tracePt t="90053" x="7296150" y="5924550"/>
          <p14:tracePt t="90070" x="7283450" y="5892800"/>
          <p14:tracePt t="90086" x="7264400" y="5822950"/>
          <p14:tracePt t="90103" x="7245350" y="5759450"/>
          <p14:tracePt t="90120" x="7239000" y="5727700"/>
          <p14:tracePt t="90136" x="7239000" y="5702300"/>
          <p14:tracePt t="90153" x="7239000" y="5676900"/>
          <p14:tracePt t="90170" x="7239000" y="5651500"/>
          <p14:tracePt t="90186" x="7239000" y="5619750"/>
          <p14:tracePt t="90203" x="7239000" y="5594350"/>
          <p14:tracePt t="90219" x="7239000" y="5568950"/>
          <p14:tracePt t="90236" x="7239000" y="5562600"/>
          <p14:tracePt t="90253" x="7239000" y="5556250"/>
          <p14:tracePt t="90270" x="7239000" y="5537200"/>
          <p14:tracePt t="90286" x="7232650" y="5518150"/>
          <p14:tracePt t="90303" x="7219950" y="5505450"/>
          <p14:tracePt t="90448" x="7213600" y="5505450"/>
          <p14:tracePt t="90455" x="7200900" y="5505450"/>
          <p14:tracePt t="90463" x="7188200" y="5505450"/>
          <p14:tracePt t="90471" x="7169150" y="5511800"/>
          <p14:tracePt t="90486" x="7143750" y="5524500"/>
          <p14:tracePt t="90503" x="7086600" y="5537200"/>
          <p14:tracePt t="90520" x="6991350" y="5575300"/>
          <p14:tracePt t="90536" x="6864350" y="5638800"/>
          <p14:tracePt t="90553" x="6673850" y="5740400"/>
          <p14:tracePt t="90570" x="6381750" y="5867400"/>
          <p14:tracePt t="90586" x="6096000" y="5975350"/>
          <p14:tracePt t="90603" x="5759450" y="6096000"/>
          <p14:tracePt t="90620" x="5511800" y="6172200"/>
          <p14:tracePt t="90636" x="5353050" y="6210300"/>
          <p14:tracePt t="90637" x="5334000" y="6210300"/>
          <p14:tracePt t="90653" x="5327650" y="6210300"/>
          <p14:tracePt t="90670" x="5372100" y="6210300"/>
          <p14:tracePt t="90686" x="5422900" y="6210300"/>
          <p14:tracePt t="90826" x="5416550" y="6210300"/>
          <p14:tracePt t="90841" x="5410200" y="6216650"/>
          <p14:tracePt t="90849" x="5410200" y="6223000"/>
          <p14:tracePt t="90856" x="5410200" y="6229350"/>
          <p14:tracePt t="90887" x="5422900" y="6235700"/>
          <p14:tracePt t="90903" x="5441950" y="6248400"/>
          <p14:tracePt t="90904" x="5461000" y="6248400"/>
          <p14:tracePt t="90920" x="5511800" y="6248400"/>
          <p14:tracePt t="90937" x="5581650" y="6242050"/>
          <p14:tracePt t="90953" x="5676900" y="6229350"/>
          <p14:tracePt t="90970" x="5791200" y="6210300"/>
          <p14:tracePt t="90986" x="5911850" y="6191250"/>
          <p14:tracePt t="91003" x="5994400" y="6191250"/>
          <p14:tracePt t="91020" x="6057900" y="6191250"/>
          <p14:tracePt t="91036" x="6089650" y="6191250"/>
          <p14:tracePt t="91053" x="6115050" y="6184900"/>
          <p14:tracePt t="91069" x="6102350" y="6184900"/>
          <p14:tracePt t="91086" x="6013450" y="6210300"/>
          <p14:tracePt t="91103" x="5734050" y="6305550"/>
          <p14:tracePt t="91120" x="5327650" y="6388100"/>
          <p14:tracePt t="91137" x="4762500" y="6470650"/>
          <p14:tracePt t="91153" x="4457700" y="6527800"/>
          <p14:tracePt t="91170" x="4375150" y="6565900"/>
          <p14:tracePt t="91203" x="4489450" y="6565900"/>
          <p14:tracePt t="91220" x="4565650" y="6565900"/>
          <p14:tracePt t="91236" x="4699000" y="6559550"/>
          <p14:tracePt t="91253" x="4851400" y="6559550"/>
          <p14:tracePt t="91270" x="5035550" y="6553200"/>
          <p14:tracePt t="91287" x="5187950" y="6546850"/>
          <p14:tracePt t="91304" x="5321300" y="6546850"/>
          <p14:tracePt t="91320" x="5365750" y="6540500"/>
          <p14:tracePt t="91336" x="5346700" y="6540500"/>
          <p14:tracePt t="91353" x="5283200" y="6534150"/>
          <p14:tracePt t="91370" x="5213350" y="6515100"/>
          <p14:tracePt t="91387" x="5162550" y="6508750"/>
          <p14:tracePt t="91403" x="5118100" y="6508750"/>
          <p14:tracePt t="91420" x="5067300" y="6508750"/>
          <p14:tracePt t="91436" x="4978400" y="6515100"/>
          <p14:tracePt t="91453" x="4838700" y="6559550"/>
          <p14:tracePt t="91470" x="4597400" y="6604000"/>
          <p14:tracePt t="91486" x="4483100" y="6623050"/>
          <p14:tracePt t="91503" x="4445000" y="6623050"/>
          <p14:tracePt t="91520" x="4432300" y="6623050"/>
          <p14:tracePt t="91611" x="4438650" y="6629400"/>
          <p14:tracePt t="91642" x="4445000" y="6635750"/>
          <p14:tracePt t="91651" x="4445000" y="6642100"/>
          <p14:tracePt t="91658" x="4445000" y="6654800"/>
          <p14:tracePt t="91670" x="4445000" y="6667500"/>
          <p14:tracePt t="91687" x="4445000" y="6692900"/>
          <p14:tracePt t="91703" x="4445000" y="6737350"/>
          <p14:tracePt t="91720" x="4445000" y="6756400"/>
          <p14:tracePt t="91736" x="4457700" y="6775450"/>
          <p14:tracePt t="91753" x="4464050" y="6775450"/>
          <p14:tracePt t="91957" x="4470400" y="6775450"/>
          <p14:tracePt t="91973" x="4476750" y="6775450"/>
          <p14:tracePt t="91980" x="4483100" y="6775450"/>
          <p14:tracePt t="92003" x="4495800" y="6775450"/>
          <p14:tracePt t="92020" x="4502150" y="6775450"/>
          <p14:tracePt t="92090" x="4495800" y="6775450"/>
          <p14:tracePt t="92104" x="4489450" y="6775450"/>
          <p14:tracePt t="92120" x="4476750" y="6775450"/>
          <p14:tracePt t="92137" x="4464050" y="6775450"/>
          <p14:tracePt t="92153" x="4451350" y="6775450"/>
          <p14:tracePt t="92170" x="4445000" y="6781800"/>
          <p14:tracePt t="92186" x="4445000" y="6788150"/>
          <p14:tracePt t="92220" x="4451350" y="6794500"/>
          <p14:tracePt t="92253" x="4476750" y="6794500"/>
          <p14:tracePt t="92270" x="4495800" y="6788150"/>
          <p14:tracePt t="92287" x="4527550" y="6781800"/>
          <p14:tracePt t="92303" x="4622800" y="6775450"/>
          <p14:tracePt t="92319" x="4667250" y="6775450"/>
          <p14:tracePt t="92337" x="4686300" y="6756400"/>
          <p14:tracePt t="92370" x="4686300" y="6750050"/>
          <p14:tracePt t="92386" x="4641850" y="6731000"/>
          <p14:tracePt t="92403" x="4508500" y="6705600"/>
          <p14:tracePt t="92420" x="4038600" y="6635750"/>
          <p14:tracePt t="92423" x="3860800" y="6616700"/>
          <p14:tracePt t="92436" x="3556000" y="6553200"/>
          <p14:tracePt t="92453" x="2413000" y="6267450"/>
          <p14:tracePt t="92470" x="1689100" y="6153150"/>
          <p14:tracePt t="92487" x="1079500" y="6045200"/>
          <p14:tracePt t="92503" x="596900" y="5892800"/>
          <p14:tracePt t="92521" x="260350" y="5778500"/>
          <p14:tracePt t="92536" x="120650" y="5734050"/>
          <p14:tracePt t="92538" x="82550" y="5702300"/>
          <p14:tracePt t="92553" x="57150" y="5651500"/>
          <p14:tracePt t="92570" x="31750" y="5499100"/>
          <p14:tracePt t="92587" x="31750" y="5461000"/>
          <p14:tracePt t="92604" x="31750" y="5435600"/>
          <p14:tracePt t="92648" x="25400" y="5435600"/>
          <p14:tracePt t="92679" x="19050" y="5435600"/>
          <p14:tracePt t="92695" x="19050" y="5441950"/>
          <p14:tracePt t="92751" x="25400" y="5441950"/>
          <p14:tracePt t="92759" x="31750" y="5441950"/>
          <p14:tracePt t="92769" x="38100" y="5441950"/>
          <p14:tracePt t="92787" x="69850" y="5454650"/>
          <p14:tracePt t="92803" x="88900" y="5461000"/>
          <p14:tracePt t="92820" x="127000" y="5461000"/>
          <p14:tracePt t="92836" x="177800" y="5461000"/>
          <p14:tracePt t="92853" x="228600" y="5454650"/>
          <p14:tracePt t="92870" x="266700" y="5454650"/>
          <p14:tracePt t="92886" x="285750" y="5454650"/>
          <p14:tracePt t="92903" x="323850" y="5454650"/>
          <p14:tracePt t="92920" x="368300" y="5454650"/>
          <p14:tracePt t="92936" x="406400" y="5454650"/>
          <p14:tracePt t="92953" x="457200" y="5441950"/>
          <p14:tracePt t="92970" x="501650" y="5441950"/>
          <p14:tracePt t="92986" x="571500" y="5441950"/>
          <p14:tracePt t="93003" x="628650" y="5441950"/>
          <p14:tracePt t="93020" x="692150" y="5448300"/>
          <p14:tracePt t="93036" x="749300" y="5461000"/>
          <p14:tracePt t="93053" x="844550" y="5480050"/>
          <p14:tracePt t="93070" x="990600" y="5492750"/>
          <p14:tracePt t="93086" x="1149350" y="5505450"/>
          <p14:tracePt t="93104" x="1282700" y="5511800"/>
          <p14:tracePt t="93120" x="1397000" y="5524500"/>
          <p14:tracePt t="93121" x="1447800" y="5524500"/>
          <p14:tracePt t="93136" x="1587500" y="5549900"/>
          <p14:tracePt t="93153" x="1708150" y="5575300"/>
          <p14:tracePt t="93170" x="1828800" y="5613400"/>
          <p14:tracePt t="93186" x="1911350" y="5632450"/>
          <p14:tracePt t="93203" x="1924050" y="5664200"/>
          <p14:tracePt t="93220" x="1860550" y="5676900"/>
          <p14:tracePt t="93236" x="1816100" y="5676900"/>
          <p14:tracePt t="93254" x="1797050" y="5676900"/>
          <p14:tracePt t="93647" x="1803400" y="5676900"/>
          <p14:tracePt t="93750" x="1797050" y="5676900"/>
          <p14:tracePt t="93829" x="1790700" y="5676900"/>
          <p14:tracePt t="93851" x="1778000" y="5676900"/>
          <p14:tracePt t="93866" x="1771650" y="5676900"/>
          <p14:tracePt t="93883" x="1765300" y="5676900"/>
          <p14:tracePt t="93906" x="1758950" y="5676900"/>
          <p14:tracePt t="93914" x="1752600" y="5676900"/>
          <p14:tracePt t="93938" x="1746250" y="5676900"/>
          <p14:tracePt t="93961" x="1739900" y="5676900"/>
          <p14:tracePt t="93987" x="1733550" y="5676900"/>
          <p14:tracePt t="94020" x="1727200" y="5676900"/>
          <p14:tracePt t="94087" x="1727200" y="5670550"/>
          <p14:tracePt t="94110" x="1727200" y="5664200"/>
          <p14:tracePt t="94214" x="1727200" y="5670550"/>
          <p14:tracePt t="94261" x="1720850" y="5670550"/>
          <p14:tracePt t="94268" x="1714500" y="5670550"/>
          <p14:tracePt t="94276" x="1701800" y="5670550"/>
          <p14:tracePt t="94287" x="1689100" y="5670550"/>
          <p14:tracePt t="94303" x="1651000" y="5670550"/>
          <p14:tracePt t="94320" x="1606550" y="5670550"/>
          <p14:tracePt t="94337" x="1555750" y="5670550"/>
          <p14:tracePt t="94353" x="1339850" y="5670550"/>
          <p14:tracePt t="94354" x="1263650" y="5670550"/>
          <p14:tracePt t="94370" x="1104900" y="5651500"/>
          <p14:tracePt t="94386" x="1009650" y="5632450"/>
          <p14:tracePt t="94403" x="952500" y="5626100"/>
          <p14:tracePt t="94420" x="939800" y="5626100"/>
          <p14:tracePt t="94453" x="939800" y="5619750"/>
          <p14:tracePt t="94470" x="952500" y="5613400"/>
          <p14:tracePt t="94486" x="984250" y="5607050"/>
          <p14:tracePt t="94503" x="1054100" y="5607050"/>
          <p14:tracePt t="94504" x="1073150" y="5607050"/>
          <p14:tracePt t="94520" x="1130300" y="5613400"/>
          <p14:tracePt t="94537" x="1168400" y="5619750"/>
          <p14:tracePt t="94554" x="1187450" y="5619750"/>
          <p14:tracePt t="94570" x="1193800" y="5619750"/>
          <p14:tracePt t="94586" x="1200150" y="5619750"/>
          <p14:tracePt t="94672" x="1206500" y="5619750"/>
          <p14:tracePt t="94684" x="1225550" y="5619750"/>
          <p14:tracePt t="94692" x="1276350" y="5613400"/>
          <p14:tracePt t="94703" x="1384300" y="5607050"/>
          <p14:tracePt t="94720" x="1644650" y="5607050"/>
          <p14:tracePt t="94736" x="1993900" y="5607050"/>
          <p14:tracePt t="94753" x="2235200" y="5607050"/>
          <p14:tracePt t="94756" x="2305050" y="5607050"/>
          <p14:tracePt t="94770" x="2336800" y="5607050"/>
          <p14:tracePt t="94786" x="2355850" y="5607050"/>
          <p14:tracePt t="94826" x="2343150" y="5607050"/>
          <p14:tracePt t="94836" x="2317750" y="5613400"/>
          <p14:tracePt t="94853" x="2247900" y="5619750"/>
          <p14:tracePt t="94870" x="2165350" y="5619750"/>
          <p14:tracePt t="94886" x="2101850" y="5613400"/>
          <p14:tracePt t="94903" x="2044700" y="5600700"/>
          <p14:tracePt t="94904" x="2032000" y="5594350"/>
          <p14:tracePt t="94919" x="2019300" y="5594350"/>
          <p14:tracePt t="94937" x="2012950" y="5594350"/>
          <p14:tracePt t="94969" x="2025650" y="5594350"/>
          <p14:tracePt t="94986" x="2120900" y="5594350"/>
          <p14:tracePt t="95003" x="2235200" y="5600700"/>
          <p14:tracePt t="95020" x="2324100" y="5600700"/>
          <p14:tracePt t="95036" x="2362200" y="5600700"/>
          <p14:tracePt t="95037" x="2362200" y="5607050"/>
          <p14:tracePt t="95069" x="2355850" y="5619750"/>
          <p14:tracePt t="95087" x="2241550" y="5632450"/>
          <p14:tracePt t="95103" x="2120900" y="5638800"/>
          <p14:tracePt t="95120" x="2051050" y="5638800"/>
          <p14:tracePt t="95137" x="2032000" y="5638800"/>
          <p14:tracePt t="95178" x="2038350" y="5638800"/>
          <p14:tracePt t="95194" x="2057400" y="5638800"/>
          <p14:tracePt t="95203" x="2076450" y="5638800"/>
          <p14:tracePt t="95220" x="2101850" y="5645150"/>
          <p14:tracePt t="95237" x="2108200" y="5645150"/>
          <p14:tracePt t="95270" x="2108200" y="5651500"/>
          <p14:tracePt t="95286" x="2101850" y="5657850"/>
          <p14:tracePt t="95303" x="2076450" y="5664200"/>
          <p14:tracePt t="95320" x="2032000" y="5664200"/>
          <p14:tracePt t="95320" x="1993900" y="5664200"/>
          <p14:tracePt t="95336" x="1924050" y="5664200"/>
          <p14:tracePt t="95353" x="1866900" y="5664200"/>
          <p14:tracePt t="95370" x="1847850" y="5657850"/>
          <p14:tracePt t="95386" x="1841500" y="5657850"/>
          <p14:tracePt t="95606" x="1835150" y="5657850"/>
          <p14:tracePt t="95626" x="1822450" y="5657850"/>
          <p14:tracePt t="95634" x="1809750" y="5657850"/>
          <p14:tracePt t="95642" x="1790700" y="5657850"/>
          <p14:tracePt t="95653" x="1778000" y="5651500"/>
          <p14:tracePt t="95669" x="1758950" y="5651500"/>
          <p14:tracePt t="95686" x="1746250" y="5645150"/>
          <p14:tracePt t="95833" x="1746250" y="5638800"/>
          <p14:tracePt t="95842" x="1739900" y="5632450"/>
          <p14:tracePt t="95870" x="1733550" y="5626100"/>
          <p14:tracePt t="95886" x="1733550" y="5619750"/>
          <p14:tracePt t="95933" x="1733550" y="5613400"/>
          <p14:tracePt t="95950" x="1733550" y="5607050"/>
          <p14:tracePt t="95964" x="1733550" y="5600700"/>
          <p14:tracePt t="95972" x="1733550" y="5594350"/>
          <p14:tracePt t="95986" x="1733550" y="5588000"/>
          <p14:tracePt t="96004" x="1739900" y="5581650"/>
          <p14:tracePt t="96020" x="1746250" y="5575300"/>
          <p14:tracePt t="96091" x="1746250" y="5562600"/>
          <p14:tracePt t="96106" x="1746250" y="5556250"/>
          <p14:tracePt t="96121" x="1746250" y="5549900"/>
          <p14:tracePt t="96129" x="1746250" y="5543550"/>
          <p14:tracePt t="96153" x="1746250" y="5537200"/>
          <p14:tracePt t="96170" x="1746250" y="5511800"/>
          <p14:tracePt t="96187" x="1739900" y="5492750"/>
          <p14:tracePt t="96203" x="1733550" y="5480050"/>
          <p14:tracePt t="96220" x="1727200" y="5454650"/>
          <p14:tracePt t="96236" x="1727200" y="5441950"/>
          <p14:tracePt t="96253" x="1727200" y="5429250"/>
          <p14:tracePt t="96318" x="1727200" y="5441950"/>
          <p14:tracePt t="96326" x="1733550" y="5461000"/>
          <p14:tracePt t="96337" x="1739900" y="5480050"/>
          <p14:tracePt t="96353" x="1758950" y="5511800"/>
          <p14:tracePt t="96370" x="1784350" y="5537200"/>
          <p14:tracePt t="96386" x="1803400" y="5549900"/>
          <p14:tracePt t="96403" x="1828800" y="5549900"/>
          <p14:tracePt t="96420" x="1854200" y="5549900"/>
          <p14:tracePt t="96437" x="1898650" y="5549900"/>
          <p14:tracePt t="96453" x="1936750" y="5549900"/>
          <p14:tracePt t="96470" x="1943100" y="5549900"/>
          <p14:tracePt t="96641" x="1949450" y="5549900"/>
          <p14:tracePt t="96649" x="1955800" y="5549900"/>
          <p14:tracePt t="96670" x="2000250" y="5549900"/>
          <p14:tracePt t="96687" x="2057400" y="5549900"/>
          <p14:tracePt t="96703" x="2133600" y="5549900"/>
          <p14:tracePt t="96720" x="2260600" y="5549900"/>
          <p14:tracePt t="96736" x="2349500" y="5549900"/>
          <p14:tracePt t="96753" x="2425700" y="5549900"/>
          <p14:tracePt t="96770" x="2514600" y="5549900"/>
          <p14:tracePt t="96786" x="2590800" y="5549900"/>
          <p14:tracePt t="96803" x="2679700" y="5549900"/>
          <p14:tracePt t="96820" x="2743200" y="5549900"/>
          <p14:tracePt t="96837" x="2813050" y="5549900"/>
          <p14:tracePt t="96838" x="2838450" y="5543550"/>
          <p14:tracePt t="96853" x="2914650" y="5537200"/>
          <p14:tracePt t="96869" x="2990850" y="5518150"/>
          <p14:tracePt t="96886" x="3111500" y="5518150"/>
          <p14:tracePt t="96903" x="3213100" y="5518150"/>
          <p14:tracePt t="96920" x="3327400" y="5518150"/>
          <p14:tracePt t="96937" x="3422650" y="5518150"/>
          <p14:tracePt t="96953" x="3486150" y="5518150"/>
          <p14:tracePt t="96970" x="3543300" y="5549900"/>
          <p14:tracePt t="96970" x="3556000" y="5562600"/>
          <p14:tracePt t="96986" x="3568700" y="5588000"/>
          <p14:tracePt t="97003" x="3556000" y="5626100"/>
          <p14:tracePt t="97020" x="3486150" y="5638800"/>
          <p14:tracePt t="97037" x="3479800" y="5645150"/>
          <p14:tracePt t="97069" x="3473450" y="5645150"/>
          <p14:tracePt t="97240" x="3467100" y="5645150"/>
          <p14:tracePt t="97246" x="3460750" y="5645150"/>
          <p14:tracePt t="97270" x="3448050" y="5638800"/>
          <p14:tracePt t="97303" x="3441700" y="5638800"/>
          <p14:tracePt t="97356" x="3435350" y="5638800"/>
          <p14:tracePt t="97363" x="3429000" y="5638800"/>
          <p14:tracePt t="97452" x="3435350" y="5638800"/>
          <p14:tracePt t="97458" x="3448050" y="5638800"/>
          <p14:tracePt t="97470" x="3454400" y="5638800"/>
          <p14:tracePt t="97486" x="3467100" y="5638800"/>
          <p14:tracePt t="97503" x="3498850" y="5638800"/>
          <p14:tracePt t="97520" x="3530600" y="5645150"/>
          <p14:tracePt t="97536" x="3600450" y="5664200"/>
          <p14:tracePt t="97537" x="3632200" y="5670550"/>
          <p14:tracePt t="97553" x="3790950" y="5708650"/>
          <p14:tracePt t="97570" x="3886200" y="5734050"/>
          <p14:tracePt t="97586" x="3975100" y="5765800"/>
          <p14:tracePt t="97604" x="4019550" y="5784850"/>
          <p14:tracePt t="97620" x="4019550" y="5797550"/>
          <p14:tracePt t="97653" x="4013200" y="5797550"/>
          <p14:tracePt t="97686" x="4006850" y="5797550"/>
          <p14:tracePt t="97733" x="4000500" y="5797550"/>
          <p14:tracePt t="97753" x="3994150" y="5797550"/>
          <p14:tracePt t="97770" x="3975100" y="5797550"/>
          <p14:tracePt t="97787" x="3962400" y="5797550"/>
          <p14:tracePt t="97803" x="3956050" y="5797550"/>
          <p14:tracePt t="97883" x="3962400" y="5797550"/>
          <p14:tracePt t="97899" x="3968750" y="5797550"/>
          <p14:tracePt t="97906" x="3975100" y="5797550"/>
          <p14:tracePt t="97913" x="3981450" y="5797550"/>
          <p14:tracePt t="97936" x="3994150" y="5797550"/>
          <p14:tracePt t="97953" x="4006850" y="5797550"/>
          <p14:tracePt t="97954" x="4013200" y="5797550"/>
          <p14:tracePt t="97970" x="4025900" y="5791200"/>
          <p14:tracePt t="97986" x="4044950" y="5778500"/>
          <p14:tracePt t="98003" x="4064000" y="5778500"/>
          <p14:tracePt t="98020" x="4076700" y="5772150"/>
          <p14:tracePt t="98036" x="4089400" y="5772150"/>
          <p14:tracePt t="98053" x="4095750" y="5772150"/>
          <p14:tracePt t="98086" x="4102100" y="5765800"/>
          <p14:tracePt t="98103" x="4108450" y="5759450"/>
          <p14:tracePt t="98120" x="4114800" y="5753100"/>
          <p14:tracePt t="98137" x="4114800" y="5740400"/>
          <p14:tracePt t="98394" x="4114800" y="5734050"/>
          <p14:tracePt t="98416" x="4114800" y="5727700"/>
          <p14:tracePt t="98448" x="4102100" y="5721350"/>
          <p14:tracePt t="98456" x="4089400" y="5721350"/>
          <p14:tracePt t="98469" x="4083050" y="5721350"/>
          <p14:tracePt t="98486" x="4051300" y="5721350"/>
          <p14:tracePt t="98503" x="3975100" y="5721350"/>
          <p14:tracePt t="98520" x="3930650" y="5721350"/>
          <p14:tracePt t="98536" x="3835400" y="5721350"/>
          <p14:tracePt t="98553" x="3689350" y="5721350"/>
          <p14:tracePt t="98570" x="3486150" y="5721350"/>
          <p14:tracePt t="98586" x="3321050" y="5727700"/>
          <p14:tracePt t="98603" x="3187700" y="5727700"/>
          <p14:tracePt t="98620" x="3111500" y="5727700"/>
          <p14:tracePt t="98636" x="3092450" y="5727700"/>
          <p14:tracePt t="98637" x="3079750" y="5727700"/>
          <p14:tracePt t="98653" x="3073400" y="5727700"/>
          <p14:tracePt t="98670" x="3067050" y="5727700"/>
          <p14:tracePt t="98687" x="3048000" y="5727700"/>
          <p14:tracePt t="98703" x="3028950" y="5734050"/>
          <p14:tracePt t="98720" x="2997200" y="5734050"/>
          <p14:tracePt t="98736" x="2965450" y="5734050"/>
          <p14:tracePt t="98753" x="2901950" y="5734050"/>
          <p14:tracePt t="98770" x="2832100" y="5734050"/>
          <p14:tracePt t="98786" x="2724150" y="5740400"/>
          <p14:tracePt t="98787" x="2673350" y="5740400"/>
          <p14:tracePt t="98803" x="2552700" y="5746750"/>
          <p14:tracePt t="98820" x="2463800" y="5753100"/>
          <p14:tracePt t="98836" x="2406650" y="5753100"/>
          <p14:tracePt t="98853" x="2355850" y="5753100"/>
          <p14:tracePt t="98870" x="2330450" y="5753100"/>
          <p14:tracePt t="98886" x="2317750" y="5759450"/>
          <p14:tracePt t="98903" x="2317750" y="5765800"/>
          <p14:tracePt t="98921" x="2349500" y="5778500"/>
          <p14:tracePt t="98936" x="2425700" y="5791200"/>
          <p14:tracePt t="98953" x="2520950" y="5797550"/>
          <p14:tracePt t="98970" x="2628900" y="5829300"/>
          <p14:tracePt t="98986" x="2647950" y="5835650"/>
          <p14:tracePt t="99204" x="2647950" y="5829300"/>
          <p14:tracePt t="99211" x="2654300" y="5822950"/>
          <p14:tracePt t="99236" x="2667000" y="5822950"/>
          <p14:tracePt t="99253" x="2692400" y="5822950"/>
          <p14:tracePt t="99270" x="2717800" y="5822950"/>
          <p14:tracePt t="99286" x="2762250" y="5822950"/>
          <p14:tracePt t="99303" x="2813050" y="5822950"/>
          <p14:tracePt t="99320" x="2870200" y="5822950"/>
          <p14:tracePt t="99336" x="2927350" y="5822950"/>
          <p14:tracePt t="99337" x="2959100" y="5822950"/>
          <p14:tracePt t="99353" x="3009900" y="5822950"/>
          <p14:tracePt t="99370" x="3067050" y="5822950"/>
          <p14:tracePt t="99386" x="3111500" y="5822950"/>
          <p14:tracePt t="99403" x="3149600" y="5822950"/>
          <p14:tracePt t="99420" x="3200400" y="5822950"/>
          <p14:tracePt t="99436" x="3270250" y="5822950"/>
          <p14:tracePt t="99453" x="3340100" y="5816600"/>
          <p14:tracePt t="99470" x="3549650" y="5816600"/>
          <p14:tracePt t="99486" x="3752850" y="5816600"/>
          <p14:tracePt t="99503" x="3949700" y="5816600"/>
          <p14:tracePt t="99520" x="4267200" y="5822950"/>
          <p14:tracePt t="99536" x="4635500" y="5842000"/>
          <p14:tracePt t="99554" x="4953000" y="5848350"/>
          <p14:tracePt t="99569" x="5378450" y="5892800"/>
          <p14:tracePt t="99587" x="5702300" y="5918200"/>
          <p14:tracePt t="99603" x="6013450" y="5969000"/>
          <p14:tracePt t="99620" x="6197600" y="6000750"/>
          <p14:tracePt t="99636" x="6280150" y="6007100"/>
          <p14:tracePt t="99670" x="6248400" y="6007100"/>
          <p14:tracePt t="99686" x="6235700" y="6007100"/>
          <p14:tracePt t="99943" x="6229350" y="6007100"/>
          <p14:tracePt t="99950" x="6223000" y="6007100"/>
          <p14:tracePt t="99974" x="6216650" y="6007100"/>
          <p14:tracePt t="99988" x="6210300" y="6007100"/>
          <p14:tracePt t="100020" x="6203950" y="6007100"/>
          <p14:tracePt t="100036" x="6197600" y="6000750"/>
          <p14:tracePt t="100053" x="6197600" y="5994400"/>
          <p14:tracePt t="100069" x="6197600" y="5988050"/>
          <p14:tracePt t="100086" x="6197600" y="5981700"/>
          <p14:tracePt t="100103" x="6197600" y="5969000"/>
          <p14:tracePt t="100119" x="6203950" y="5949950"/>
          <p14:tracePt t="100137" x="6203950" y="5937250"/>
          <p14:tracePt t="100153" x="6203950" y="5924550"/>
          <p14:tracePt t="100413" x="6203950" y="5918200"/>
          <p14:tracePt t="100428" x="6197600" y="5905500"/>
          <p14:tracePt t="100444" x="6191250" y="5905500"/>
          <p14:tracePt t="100658" x="6191250" y="5924550"/>
          <p14:tracePt t="100665" x="6191250" y="5962650"/>
          <p14:tracePt t="100687" x="6191250" y="6013450"/>
          <p14:tracePt t="100688" x="6191250" y="6032500"/>
          <p14:tracePt t="100703" x="6191250" y="6038850"/>
          <p14:tracePt t="100720" x="6203950" y="6070600"/>
          <p14:tracePt t="100869" x="6210300" y="6070600"/>
          <p14:tracePt t="100884" x="6216650" y="6070600"/>
          <p14:tracePt t="100916" x="6223000" y="6070600"/>
          <p14:tracePt t="100932" x="6229350" y="6070600"/>
          <p14:tracePt t="100948" x="6235700" y="6070600"/>
          <p14:tracePt t="100955" x="6242050" y="6070600"/>
          <p14:tracePt t="100971" x="6248400" y="6070600"/>
          <p14:tracePt t="100979" x="6254750" y="6070600"/>
          <p14:tracePt t="101003" x="6286500" y="6057900"/>
          <p14:tracePt t="101020" x="6337300" y="6057900"/>
          <p14:tracePt t="101036" x="6388100" y="6057900"/>
          <p14:tracePt t="101053" x="6457950" y="6057900"/>
          <p14:tracePt t="101070" x="6502400" y="6057900"/>
          <p14:tracePt t="101086" x="6534150" y="6051550"/>
          <p14:tracePt t="101103" x="6540500" y="6051550"/>
          <p14:tracePt t="101120" x="6559550" y="6051550"/>
          <p14:tracePt t="101136" x="6597650" y="6051550"/>
          <p14:tracePt t="101153" x="6610350" y="6051550"/>
          <p14:tracePt t="101169" x="6629400" y="6051550"/>
          <p14:tracePt t="101186" x="6642100" y="6045200"/>
          <p14:tracePt t="101203" x="6648450" y="6045200"/>
          <p14:tracePt t="101553" x="6648450" y="6038850"/>
          <p14:tracePt t="101561" x="6661150" y="6026150"/>
          <p14:tracePt t="101570" x="6680200" y="6013450"/>
          <p14:tracePt t="101587" x="6800850" y="5988050"/>
          <p14:tracePt t="101604" x="7010400" y="5962650"/>
          <p14:tracePt t="101619" x="7251700" y="5880100"/>
          <p14:tracePt t="101636" x="7480300" y="5822950"/>
          <p14:tracePt t="101653" x="7620000" y="5715000"/>
          <p14:tracePt t="101670" x="7734300" y="5588000"/>
          <p14:tracePt t="101671" x="7766050" y="5473700"/>
          <p14:tracePt t="101686" x="7810500" y="5422900"/>
          <p14:tracePt t="101703" x="7899400" y="5245100"/>
          <p14:tracePt t="101719" x="7924800" y="5130800"/>
          <p14:tracePt t="101736" x="7937500" y="5022850"/>
          <p14:tracePt t="101753" x="7943850" y="4927600"/>
          <p14:tracePt t="101770" x="7956550" y="4870450"/>
          <p14:tracePt t="101786" x="7956550" y="4845050"/>
          <p14:tracePt t="101876" x="7956550" y="4851400"/>
          <p14:tracePt t="101883" x="7956550" y="4857750"/>
          <p14:tracePt t="101890" x="7956550" y="4864100"/>
          <p14:tracePt t="101904" x="7956550" y="4876800"/>
          <p14:tracePt t="101920" x="7956550" y="4895850"/>
          <p14:tracePt t="101936" x="7956550" y="4908550"/>
          <p14:tracePt t="101953" x="7962900" y="4921250"/>
          <p14:tracePt t="101970" x="7969250" y="4953000"/>
          <p14:tracePt t="101986" x="7975600" y="4965700"/>
          <p14:tracePt t="102003" x="7975600" y="4978400"/>
          <p14:tracePt t="102020" x="7975600" y="4991100"/>
          <p14:tracePt t="102036" x="7975600" y="4997450"/>
          <p14:tracePt t="102053" x="7975600" y="5010150"/>
          <p14:tracePt t="102070" x="7975600" y="5022850"/>
          <p14:tracePt t="102086" x="7975600" y="5041900"/>
          <p14:tracePt t="102104" x="7975600" y="5067300"/>
          <p14:tracePt t="102119" x="7975600" y="5080000"/>
          <p14:tracePt t="102136" x="7962900" y="5105400"/>
          <p14:tracePt t="102153" x="7924800" y="5137150"/>
          <p14:tracePt t="102170" x="7861300" y="5181600"/>
          <p14:tracePt t="102186" x="7785100" y="5213350"/>
          <p14:tracePt t="102203" x="7702550" y="5232400"/>
          <p14:tracePt t="102220" x="7512050" y="5270500"/>
          <p14:tracePt t="102237" x="7346950" y="5289550"/>
          <p14:tracePt t="102253" x="7004050" y="5302250"/>
          <p14:tracePt t="102269" x="6826250" y="5308600"/>
          <p14:tracePt t="102286" x="6673850" y="5321300"/>
          <p14:tracePt t="102303" x="6623050" y="5321300"/>
          <p14:tracePt t="102320" x="6591300" y="5321300"/>
          <p14:tracePt t="102337" x="6584950" y="5321300"/>
          <p14:tracePt t="102353" x="6578600" y="5321300"/>
          <p14:tracePt t="102369" x="6572250" y="5321300"/>
          <p14:tracePt t="102387" x="6559550" y="5321300"/>
          <p14:tracePt t="102403" x="6527800" y="5314950"/>
          <p14:tracePt t="102420" x="6508750" y="5308600"/>
          <p14:tracePt t="102436" x="6489700" y="5295900"/>
          <p14:tracePt t="102454" x="6483350" y="5295900"/>
          <p14:tracePt t="102470" x="6477000" y="5295900"/>
          <p14:tracePt t="102505" x="6470650" y="5295900"/>
          <p14:tracePt t="102521" x="6464300" y="5295900"/>
          <p14:tracePt t="102536" x="6451600" y="5295900"/>
          <p14:tracePt t="102553" x="6445250" y="5302250"/>
          <p14:tracePt t="102570" x="6426200" y="5302250"/>
          <p14:tracePt t="102586" x="6400800" y="5314950"/>
          <p14:tracePt t="102603" x="6318250" y="5346700"/>
          <p14:tracePt t="102620" x="6184900" y="5422900"/>
          <p14:tracePt t="102636" x="6102350" y="5467350"/>
          <p14:tracePt t="102637" x="6076950" y="5467350"/>
          <p14:tracePt t="102653" x="6070600" y="5467350"/>
          <p14:tracePt t="102670" x="6115050" y="5480050"/>
          <p14:tracePt t="102764" x="6127750" y="5480050"/>
          <p14:tracePt t="102770" x="6146800" y="5480050"/>
          <p14:tracePt t="102889" x="6153150" y="5480050"/>
          <p14:tracePt t="102895" x="6159500" y="5480050"/>
          <p14:tracePt t="102921" x="6165850" y="5480050"/>
          <p14:tracePt t="102967" x="6178550" y="5480050"/>
          <p14:tracePt t="102975" x="6197600" y="5480050"/>
          <p14:tracePt t="102986" x="6210300" y="5480050"/>
          <p14:tracePt t="103003" x="6235700" y="5480050"/>
          <p14:tracePt t="103021" x="6267450" y="5480050"/>
          <p14:tracePt t="103036" x="6280150" y="5480050"/>
          <p14:tracePt t="103053" x="6286500" y="5480050"/>
          <p14:tracePt t="103070" x="6292850" y="5480050"/>
          <p14:tracePt t="103108" x="6299200" y="5480050"/>
          <p14:tracePt t="103125" x="6305550" y="5480050"/>
          <p14:tracePt t="103157" x="6318250" y="5480050"/>
          <p14:tracePt t="103186" x="6324600" y="5480050"/>
          <p14:tracePt t="103204" x="6330950" y="5480050"/>
          <p14:tracePt t="103236" x="6337300" y="5480050"/>
          <p14:tracePt t="103270" x="6343650" y="5480050"/>
          <p14:tracePt t="103286" x="6356350" y="5480050"/>
          <p14:tracePt t="103320" x="6362700" y="5480050"/>
          <p14:tracePt t="103336" x="6369050" y="5480050"/>
          <p14:tracePt t="103369" x="6369050" y="5486400"/>
          <p14:tracePt t="103825" x="6375400" y="5486400"/>
          <p14:tracePt t="103840" x="6388100" y="5480050"/>
          <p14:tracePt t="103848" x="6400800" y="5480050"/>
          <p14:tracePt t="103870" x="6432550" y="5473700"/>
          <p14:tracePt t="103887" x="6508750" y="5473700"/>
          <p14:tracePt t="103903" x="6705600" y="5461000"/>
          <p14:tracePt t="103920" x="6864350" y="5422900"/>
          <p14:tracePt t="103937" x="7048500" y="5403850"/>
          <p14:tracePt t="103953" x="7188200" y="5372100"/>
          <p14:tracePt t="103970" x="7251700" y="5353050"/>
          <p14:tracePt t="103986" x="7277100" y="5334000"/>
          <p14:tracePt t="104003" x="7283450" y="5334000"/>
          <p14:tracePt t="104036" x="7289800" y="5327650"/>
          <p14:tracePt t="104053" x="7321550" y="5302250"/>
          <p14:tracePt t="104070" x="7372350" y="5257800"/>
          <p14:tracePt t="104086" x="7467600" y="5187950"/>
          <p14:tracePt t="104103" x="7550150" y="5099050"/>
          <p14:tracePt t="104120" x="7658100" y="5003800"/>
          <p14:tracePt t="104137" x="7772400" y="4838700"/>
          <p14:tracePt t="104153" x="7912100" y="4584700"/>
          <p14:tracePt t="104170" x="8121650" y="3962400"/>
          <p14:tracePt t="104186" x="8147050" y="3454400"/>
          <p14:tracePt t="104203" x="8153400" y="2952750"/>
          <p14:tracePt t="104220" x="8039100" y="2324100"/>
          <p14:tracePt t="104237" x="7702550" y="1670050"/>
          <p14:tracePt t="104253" x="7092950" y="1073150"/>
          <p14:tracePt t="104270" x="6076950" y="552450"/>
          <p14:tracePt t="104286" x="4724400" y="222250"/>
          <p14:tracePt t="104303" x="2921000" y="82550"/>
          <p14:tracePt t="104381" x="4248150" y="552450"/>
          <p14:tracePt t="104389" x="3976688" y="765175"/>
          <p14:tracePt t="104397" x="3857625" y="968375"/>
          <p14:tracePt t="104405" x="3797300" y="1096963"/>
          <p14:tracePt t="104413" x="3763963" y="1223963"/>
          <p14:tracePt t="104421" x="3738563" y="1368425"/>
          <p14:tracePt t="104429" x="3713163" y="1470025"/>
          <p14:tracePt t="104437" x="3695700" y="1563688"/>
          <p14:tracePt t="104444" x="3670300" y="1657350"/>
          <p14:tracePt t="104452" x="3662363" y="1708150"/>
          <p14:tracePt t="104460" x="3644900" y="1741488"/>
          <p14:tracePt t="104469" x="3636963" y="1751013"/>
          <p14:tracePt t="104476" x="3627438" y="1751013"/>
          <p14:tracePt t="104499" x="3627438" y="1741488"/>
          <p14:tracePt t="104507" x="3594100" y="1665288"/>
          <p14:tracePt t="104515" x="3551238" y="1571625"/>
          <p14:tracePt t="104523" x="3492500" y="1452563"/>
          <p14:tracePt t="104531" x="3389313" y="1257300"/>
          <p14:tracePt t="104540" x="3270250" y="1062038"/>
          <p14:tracePt t="104547" x="3117850" y="808038"/>
          <p14:tracePt t="104555" x="2889250" y="484188"/>
          <p14:tracePt t="104562" x="2744788" y="255588"/>
          <p14:tracePt t="104570" x="2633663" y="10160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02C3847-71FD-4C46-B6EC-AB3043C309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9760968"/>
              </p:ext>
            </p:extLst>
          </p:nvPr>
        </p:nvGraphicFramePr>
        <p:xfrm>
          <a:off x="942390" y="1082350"/>
          <a:ext cx="5215814" cy="2481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FD54206-995A-473B-BF3B-3D8DDE6AB4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4441516"/>
              </p:ext>
            </p:extLst>
          </p:nvPr>
        </p:nvGraphicFramePr>
        <p:xfrm>
          <a:off x="6056887" y="1073020"/>
          <a:ext cx="6135113" cy="2612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85BBD7BF-A1DA-C286-395B-15BD77D43620}"/>
              </a:ext>
            </a:extLst>
          </p:cNvPr>
          <p:cNvSpPr txBox="1">
            <a:spLocks/>
          </p:cNvSpPr>
          <p:nvPr/>
        </p:nvSpPr>
        <p:spPr>
          <a:xfrm>
            <a:off x="6985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Timing Analysis  - 10Hz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B665BEB-263D-8C6B-3D56-AE685B2BEF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973107"/>
              </p:ext>
            </p:extLst>
          </p:nvPr>
        </p:nvGraphicFramePr>
        <p:xfrm>
          <a:off x="728482" y="3928188"/>
          <a:ext cx="5289764" cy="25285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C3806827-9B74-9B06-4C88-28CBDD1777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5387940"/>
              </p:ext>
            </p:extLst>
          </p:nvPr>
        </p:nvGraphicFramePr>
        <p:xfrm>
          <a:off x="6288833" y="4094136"/>
          <a:ext cx="5701004" cy="2530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C875C9F-BDDD-F753-9D30-D40C895889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63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541"/>
    </mc:Choice>
    <mc:Fallback xmlns="">
      <p:transition spd="slow" advTm="107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75" x="1136650" y="6470650"/>
          <p14:tracePt t="2928" x="1123950" y="6470650"/>
          <p14:tracePt t="3032" x="1206500" y="6521450"/>
          <p14:tracePt t="3081" x="2273300" y="6394450"/>
          <p14:tracePt t="3130" x="4565650" y="5873750"/>
          <p14:tracePt t="3181" x="5784850" y="5334000"/>
          <p14:tracePt t="3232" x="5930900" y="5187950"/>
          <p14:tracePt t="3281" x="6007100" y="5130800"/>
          <p14:tracePt t="3332" x="6343650" y="5086350"/>
          <p14:tracePt t="3385" x="7150100" y="5003800"/>
          <p14:tracePt t="3435" x="7302500" y="5010150"/>
          <p14:tracePt t="3484" x="7270750" y="5022850"/>
          <p14:tracePt t="3634" x="7283450" y="5022850"/>
          <p14:tracePt t="3685" x="7334250" y="5016500"/>
          <p14:tracePt t="3735" x="7346950" y="4997450"/>
          <p14:tracePt t="3788" x="7346950" y="4991100"/>
          <p14:tracePt t="3840" x="7321550" y="4991100"/>
          <p14:tracePt t="3891" x="7194550" y="4959350"/>
          <p14:tracePt t="3942" x="6921500" y="4724400"/>
          <p14:tracePt t="3993" x="6781800" y="4597400"/>
          <p14:tracePt t="4044" x="6775450" y="4584700"/>
          <p14:tracePt t="4096" x="6731000" y="4584700"/>
          <p14:tracePt t="4194" x="6673850" y="4584700"/>
          <p14:tracePt t="4245" x="6400800" y="4502150"/>
          <p14:tracePt t="4294" x="5797550" y="4178300"/>
          <p14:tracePt t="4344" x="5346700" y="3803650"/>
          <p14:tracePt t="4395" x="5181600" y="3644900"/>
          <p14:tracePt t="4445" x="5156200" y="3587750"/>
          <p14:tracePt t="4496" x="5149850" y="3543300"/>
          <p14:tracePt t="4546" x="5143500" y="3517900"/>
          <p14:tracePt t="4597" x="5137150" y="3505200"/>
          <p14:tracePt t="4647" x="5137150" y="3498850"/>
          <p14:tracePt t="4698" x="5149850" y="3498850"/>
          <p14:tracePt t="4748" x="5168900" y="3511550"/>
          <p14:tracePt t="4800" x="5181600" y="3530600"/>
          <p14:tracePt t="4851" x="5187950" y="3536950"/>
          <p14:tracePt t="5082" x="5187950" y="3543300"/>
          <p14:tracePt t="5131" x="5181600" y="3575050"/>
          <p14:tracePt t="5182" x="5175250" y="3587750"/>
          <p14:tracePt t="5286" x="5175250" y="3619500"/>
          <p14:tracePt t="5337" x="5200650" y="3752850"/>
          <p14:tracePt t="5388" x="5200650" y="3848100"/>
          <p14:tracePt t="5440" x="5200650" y="3873500"/>
          <p14:tracePt t="5491" x="5200650" y="3892550"/>
          <p14:tracePt t="5543" x="5207000" y="4051300"/>
          <p14:tracePt t="5593" x="5353050" y="4197350"/>
          <p14:tracePt t="5740" x="5359400" y="4197350"/>
          <p14:tracePt t="5837" x="5397500" y="4197350"/>
          <p14:tracePt t="5888" x="5492750" y="4171950"/>
          <p14:tracePt t="5939" x="5518150" y="4171950"/>
          <p14:tracePt t="5991" x="5524500" y="4171950"/>
          <p14:tracePt t="6090" x="5435600" y="4140200"/>
          <p14:tracePt t="6141" x="5346700" y="4102100"/>
          <p14:tracePt t="6193" x="5327650" y="4102100"/>
          <p14:tracePt t="6243" x="5321300" y="4102100"/>
          <p14:tracePt t="6343" x="5314950" y="4146550"/>
          <p14:tracePt t="6400" x="5410200" y="4178300"/>
          <p14:tracePt t="6454" x="5467350" y="4184650"/>
          <p14:tracePt t="6552" x="5473700" y="4184650"/>
          <p14:tracePt t="6719" x="5480050" y="4184650"/>
          <p14:tracePt t="6769" x="5505450" y="4178300"/>
          <p14:tracePt t="6930" x="5499100" y="4178300"/>
          <p14:tracePt t="8957" x="5302250" y="4133850"/>
          <p14:tracePt t="9006" x="3797300" y="4165600"/>
          <p14:tracePt t="9057" x="2501900" y="4197350"/>
          <p14:tracePt t="9109" x="2330450" y="4165600"/>
          <p14:tracePt t="9158" x="2343150" y="4165600"/>
          <p14:tracePt t="9208" x="2349500" y="4165600"/>
          <p14:tracePt t="9259" x="2362200" y="4165600"/>
          <p14:tracePt t="9310" x="2393950" y="4165600"/>
          <p14:tracePt t="9408" x="2368550" y="4159250"/>
          <p14:tracePt t="9460" x="2209800" y="4089400"/>
          <p14:tracePt t="9512" x="2152650" y="3981450"/>
          <p14:tracePt t="9562" x="2089150" y="3886200"/>
          <p14:tracePt t="9613" x="2051050" y="3841750"/>
          <p14:tracePt t="9663" x="2032000" y="3810000"/>
          <p14:tracePt t="9713" x="1924050" y="3651250"/>
          <p14:tracePt t="9763" x="1778000" y="3524250"/>
          <p14:tracePt t="9814" x="1708150" y="3460750"/>
          <p14:tracePt t="9865" x="1689100" y="3441700"/>
          <p14:tracePt t="9919" x="1587500" y="3384550"/>
          <p14:tracePt t="9970" x="1435100" y="3289300"/>
          <p14:tracePt t="10020" x="1346200" y="3282950"/>
          <p14:tracePt t="10072" x="1301750" y="3270250"/>
          <p14:tracePt t="10123" x="1301750" y="3263900"/>
          <p14:tracePt t="10174" x="1295400" y="3251200"/>
          <p14:tracePt t="10225" x="1282700" y="3232150"/>
          <p14:tracePt t="10275" x="1276350" y="3219450"/>
          <p14:tracePt t="10377" x="1295400" y="3206750"/>
          <p14:tracePt t="10432" x="1314450" y="3187700"/>
          <p14:tracePt t="10484" x="1327150" y="3181350"/>
          <p14:tracePt t="10535" x="1333500" y="3168650"/>
          <p14:tracePt t="10586" x="1339850" y="3143250"/>
          <p14:tracePt t="10639" x="1346200" y="3130550"/>
          <p14:tracePt t="10693" x="1346200" y="3117850"/>
          <p14:tracePt t="10792" x="1346200" y="3111500"/>
          <p14:tracePt t="10933" x="1352550" y="3111500"/>
          <p14:tracePt t="10983" x="1358900" y="3111500"/>
          <p14:tracePt t="11033" x="1371600" y="3111500"/>
          <p14:tracePt t="11085" x="1377950" y="3111500"/>
          <p14:tracePt t="11141" x="1390650" y="3111500"/>
          <p14:tracePt t="11190" x="1397000" y="3111500"/>
          <p14:tracePt t="11242" x="1416050" y="3111500"/>
          <p14:tracePt t="11292" x="1422400" y="3111500"/>
          <p14:tracePt t="11348" x="1428750" y="3111500"/>
          <p14:tracePt t="11400" x="1435100" y="3111500"/>
          <p14:tracePt t="12479" x="1447800" y="3054350"/>
          <p14:tracePt t="12532" x="1568450" y="2533650"/>
          <p14:tracePt t="12584" x="1581150" y="2108200"/>
          <p14:tracePt t="12634" x="1600200" y="1797050"/>
          <p14:tracePt t="12684" x="1644650" y="1460500"/>
          <p14:tracePt t="12735" x="1682750" y="1327150"/>
          <p14:tracePt t="12785" x="1739900" y="1270000"/>
          <p14:tracePt t="12838" x="1784350" y="1263650"/>
          <p14:tracePt t="12890" x="1828800" y="1263650"/>
          <p14:tracePt t="12940" x="1943100" y="1263650"/>
          <p14:tracePt t="12992" x="2012950" y="1295400"/>
          <p14:tracePt t="13047" x="2025650" y="1428750"/>
          <p14:tracePt t="13102" x="1936750" y="1803400"/>
          <p14:tracePt t="13152" x="1778000" y="2051050"/>
          <p14:tracePt t="13202" x="1562100" y="2463800"/>
          <p14:tracePt t="13253" x="1485900" y="2698750"/>
          <p14:tracePt t="13305" x="1466850" y="2781300"/>
          <p14:tracePt t="13356" x="1447800" y="2927350"/>
          <p14:tracePt t="13408" x="1447800" y="2965450"/>
          <p14:tracePt t="13458" x="1435100" y="3073400"/>
          <p14:tracePt t="13509" x="1422400" y="3175000"/>
          <p14:tracePt t="13560" x="1422400" y="3206750"/>
          <p14:tracePt t="13657" x="1422400" y="3213100"/>
          <p14:tracePt t="13846" x="1422400" y="3206750"/>
          <p14:tracePt t="13901" x="1428750" y="3168650"/>
          <p14:tracePt t="13955" x="1428750" y="3155950"/>
          <p14:tracePt t="14006" x="1428750" y="3149600"/>
          <p14:tracePt t="14055" x="1428750" y="3143250"/>
          <p14:tracePt t="14105" x="1416050" y="3143250"/>
          <p14:tracePt t="14205" x="1416050" y="3136900"/>
          <p14:tracePt t="14370" x="1422400" y="3136900"/>
          <p14:tracePt t="14426" x="1447800" y="3136900"/>
          <p14:tracePt t="14478" x="1485900" y="3136900"/>
          <p14:tracePt t="14528" x="1492250" y="3136900"/>
          <p14:tracePt t="14578" x="1511300" y="3136900"/>
          <p14:tracePt t="14628" x="1555750" y="3124200"/>
          <p14:tracePt t="14678" x="1568450" y="3124200"/>
          <p14:tracePt t="14728" x="1574800" y="3124200"/>
          <p14:tracePt t="14778" x="1600200" y="3124200"/>
          <p14:tracePt t="14827" x="1644650" y="3124200"/>
          <p14:tracePt t="14878" x="1663700" y="3124200"/>
          <p14:tracePt t="14930" x="1714500" y="3117850"/>
          <p14:tracePt t="14980" x="1771650" y="3111500"/>
          <p14:tracePt t="15031" x="1790700" y="3111500"/>
          <p14:tracePt t="15134" x="1797050" y="3111500"/>
          <p14:tracePt t="15185" x="1809750" y="3111500"/>
          <p14:tracePt t="15235" x="1822450" y="3111500"/>
          <p14:tracePt t="15287" x="1835150" y="3111500"/>
          <p14:tracePt t="15339" x="1860550" y="3105150"/>
          <p14:tracePt t="15390" x="1879600" y="3105150"/>
          <p14:tracePt t="15442" x="1917700" y="3105150"/>
          <p14:tracePt t="15492" x="1955800" y="3105150"/>
          <p14:tracePt t="15544" x="1968500" y="3105150"/>
          <p14:tracePt t="15594" x="1974850" y="3105150"/>
          <p14:tracePt t="15645" x="1981200" y="3105150"/>
          <p14:tracePt t="15696" x="2006600" y="3105150"/>
          <p14:tracePt t="15748" x="2025650" y="3105150"/>
          <p14:tracePt t="15797" x="2057400" y="3105150"/>
          <p14:tracePt t="15848" x="2203450" y="3111500"/>
          <p14:tracePt t="15899" x="2362200" y="3124200"/>
          <p14:tracePt t="15950" x="2501900" y="3124200"/>
          <p14:tracePt t="16003" x="2584450" y="3124200"/>
          <p14:tracePt t="16053" x="2635250" y="3124200"/>
          <p14:tracePt t="16104" x="2686050" y="3111500"/>
          <p14:tracePt t="16155" x="2698750" y="3111500"/>
          <p14:tracePt t="16205" x="2705100" y="3111500"/>
          <p14:tracePt t="16286" x="2711450" y="3111500"/>
          <p14:tracePt t="16335" x="2717800" y="3111500"/>
          <p14:tracePt t="16384" x="2730500" y="3111500"/>
          <p14:tracePt t="16483" x="2736850" y="3111500"/>
          <p14:tracePt t="16633" x="2743200" y="3111500"/>
          <p14:tracePt t="16682" x="2762250" y="3111500"/>
          <p14:tracePt t="16731" x="2838450" y="3105150"/>
          <p14:tracePt t="16783" x="2876550" y="3086100"/>
          <p14:tracePt t="16890" x="2882900" y="3086100"/>
          <p14:tracePt t="16941" x="2882900" y="3092450"/>
          <p14:tracePt t="17041" x="2889250" y="3086100"/>
          <p14:tracePt t="17095" x="2908300" y="3105150"/>
          <p14:tracePt t="17145" x="2914650" y="3111500"/>
          <p14:tracePt t="17265" x="2921000" y="3111500"/>
          <p14:tracePt t="17318" x="3016250" y="3124200"/>
          <p14:tracePt t="17377" x="3028950" y="3124200"/>
          <p14:tracePt t="17430" x="3105150" y="3124200"/>
          <p14:tracePt t="17479" x="3346450" y="3105150"/>
          <p14:tracePt t="17530" x="3676650" y="3105150"/>
          <p14:tracePt t="17580" x="3981450" y="3105150"/>
          <p14:tracePt t="17631" x="4184650" y="3105150"/>
          <p14:tracePt t="17683" x="4279900" y="3105150"/>
          <p14:tracePt t="17733" x="4292600" y="3105150"/>
          <p14:tracePt t="17875" x="4286250" y="3105150"/>
          <p14:tracePt t="17926" x="4222750" y="3105150"/>
          <p14:tracePt t="17976" x="4076700" y="3105150"/>
          <p14:tracePt t="18027" x="3905250" y="3105150"/>
          <p14:tracePt t="18076" x="3568700" y="3105150"/>
          <p14:tracePt t="18126" x="3124200" y="3111500"/>
          <p14:tracePt t="18175" x="2825750" y="3111500"/>
          <p14:tracePt t="18226" x="2578100" y="3111500"/>
          <p14:tracePt t="18276" x="2393950" y="3111500"/>
          <p14:tracePt t="18326" x="2209800" y="3111500"/>
          <p14:tracePt t="18376" x="1955800" y="3111500"/>
          <p14:tracePt t="18427" x="1784350" y="3086100"/>
          <p14:tracePt t="18478" x="1714500" y="3086100"/>
          <p14:tracePt t="18528" x="1708150" y="3086100"/>
          <p14:tracePt t="18628" x="1638300" y="3086100"/>
          <p14:tracePt t="18679" x="1562100" y="3092450"/>
          <p14:tracePt t="18730" x="1504950" y="3098800"/>
          <p14:tracePt t="18833" x="1498600" y="3098800"/>
          <p14:tracePt t="18886" x="1473200" y="3098800"/>
          <p14:tracePt t="18936" x="1460500" y="3098800"/>
          <p14:tracePt t="19042" x="1473200" y="3098800"/>
          <p14:tracePt t="19091" x="1587500" y="3098800"/>
          <p14:tracePt t="19141" x="1676400" y="3098800"/>
          <p14:tracePt t="19192" x="1708150" y="3098800"/>
          <p14:tracePt t="19243" x="1739900" y="3098800"/>
          <p14:tracePt t="19293" x="1790700" y="3098800"/>
          <p14:tracePt t="19343" x="1816100" y="3098800"/>
          <p14:tracePt t="19393" x="1873250" y="3098800"/>
          <p14:tracePt t="19445" x="1974850" y="3098800"/>
          <p14:tracePt t="19496" x="2133600" y="3098800"/>
          <p14:tracePt t="19546" x="2222500" y="3098800"/>
          <p14:tracePt t="19597" x="2286000" y="3098800"/>
          <p14:tracePt t="19649" x="2324100" y="3098800"/>
          <p14:tracePt t="19959" x="2330450" y="3105150"/>
          <p14:tracePt t="20010" x="2387600" y="3111500"/>
          <p14:tracePt t="20061" x="2451100" y="3111500"/>
          <p14:tracePt t="20111" x="2482850" y="3111500"/>
          <p14:tracePt t="20162" x="2552700" y="3124200"/>
          <p14:tracePt t="20211" x="2692400" y="3130550"/>
          <p14:tracePt t="20263" x="2857500" y="3130550"/>
          <p14:tracePt t="20314" x="2927350" y="3130550"/>
          <p14:tracePt t="20364" x="2952750" y="3124200"/>
          <p14:tracePt t="20415" x="2997200" y="3124200"/>
          <p14:tracePt t="20466" x="3067050" y="3124200"/>
          <p14:tracePt t="20516" x="3073400" y="3124200"/>
          <p14:tracePt t="20614" x="3079750" y="3124200"/>
          <p14:tracePt t="20664" x="3098800" y="3124200"/>
          <p14:tracePt t="20715" x="3206750" y="3124200"/>
          <p14:tracePt t="20765" x="3384550" y="3124200"/>
          <p14:tracePt t="20816" x="3511550" y="3130550"/>
          <p14:tracePt t="20866" x="3689350" y="3130550"/>
          <p14:tracePt t="20918" x="3848100" y="3130550"/>
          <p14:tracePt t="20970" x="3968750" y="3130550"/>
          <p14:tracePt t="21023" x="4038600" y="3130550"/>
          <p14:tracePt t="21072" x="4121150" y="3136900"/>
          <p14:tracePt t="21123" x="4203700" y="3136900"/>
          <p14:tracePt t="21174" x="4445000" y="3136900"/>
          <p14:tracePt t="21223" x="4641850" y="3111500"/>
          <p14:tracePt t="21275" x="4718050" y="3098800"/>
          <p14:tracePt t="21327" x="4832350" y="3098800"/>
          <p14:tracePt t="21379" x="4933950" y="3092450"/>
          <p14:tracePt t="21431" x="5054600" y="3092450"/>
          <p14:tracePt t="21481" x="5207000" y="3092450"/>
          <p14:tracePt t="21532" x="5264150" y="3092450"/>
          <p14:tracePt t="21583" x="5283200" y="3092450"/>
          <p14:tracePt t="21633" x="5359400" y="3092450"/>
          <p14:tracePt t="21684" x="5429250" y="3092450"/>
          <p14:tracePt t="21733" x="5454650" y="3092450"/>
          <p14:tracePt t="21784" x="5505450" y="3092450"/>
          <p14:tracePt t="22200" x="5499100" y="3092450"/>
          <p14:tracePt t="22251" x="5467350" y="3092450"/>
          <p14:tracePt t="22301" x="5378450" y="3092450"/>
          <p14:tracePt t="22350" x="5187950" y="3092450"/>
          <p14:tracePt t="22401" x="4679950" y="3079750"/>
          <p14:tracePt t="22450" x="4324350" y="3073400"/>
          <p14:tracePt t="22500" x="4203700" y="3067050"/>
          <p14:tracePt t="22550" x="4051300" y="3067050"/>
          <p14:tracePt t="22600" x="3949700" y="3067050"/>
          <p14:tracePt t="22650" x="3765550" y="3067050"/>
          <p14:tracePt t="22700" x="3543300" y="3067050"/>
          <p14:tracePt t="22751" x="3416300" y="3067050"/>
          <p14:tracePt t="22802" x="3206750" y="3073400"/>
          <p14:tracePt t="22854" x="3067050" y="3086100"/>
          <p14:tracePt t="22905" x="2908300" y="3086100"/>
          <p14:tracePt t="22956" x="2806700" y="3086100"/>
          <p14:tracePt t="23007" x="2749550" y="3086100"/>
          <p14:tracePt t="23058" x="2717800" y="3086100"/>
          <p14:tracePt t="23108" x="2673350" y="3086100"/>
          <p14:tracePt t="23160" x="2647950" y="3086100"/>
          <p14:tracePt t="23211" x="2616200" y="3086100"/>
          <p14:tracePt t="23262" x="2571750" y="3086100"/>
          <p14:tracePt t="23313" x="2508250" y="3086100"/>
          <p14:tracePt t="23363" x="2451100" y="3086100"/>
          <p14:tracePt t="23414" x="2330450" y="3086100"/>
          <p14:tracePt t="23466" x="2190750" y="3086100"/>
          <p14:tracePt t="23518" x="2070100" y="3086100"/>
          <p14:tracePt t="23569" x="1968500" y="3086100"/>
          <p14:tracePt t="23620" x="1892300" y="3086100"/>
          <p14:tracePt t="23671" x="1816100" y="3086100"/>
          <p14:tracePt t="23722" x="1752600" y="3086100"/>
          <p14:tracePt t="23772" x="1695450" y="3086100"/>
          <p14:tracePt t="23823" x="1625600" y="3098800"/>
          <p14:tracePt t="23874" x="1600200" y="3098800"/>
          <p14:tracePt t="23924" x="1574800" y="3098800"/>
          <p14:tracePt t="23975" x="1562100" y="3111500"/>
          <p14:tracePt t="24026" x="1536700" y="3117850"/>
          <p14:tracePt t="24361" x="1543050" y="3117850"/>
          <p14:tracePt t="24411" x="1733550" y="3130550"/>
          <p14:tracePt t="24461" x="2286000" y="3117850"/>
          <p14:tracePt t="24511" x="3835400" y="3054350"/>
          <p14:tracePt t="24561" x="5226050" y="2997200"/>
          <p14:tracePt t="24612" x="5638800" y="3035300"/>
          <p14:tracePt t="24663" x="5765800" y="3073400"/>
          <p14:tracePt t="24714" x="5473700" y="3086100"/>
          <p14:tracePt t="24766" x="5410200" y="3086100"/>
          <p14:tracePt t="24863" x="5397500" y="3086100"/>
          <p14:tracePt t="24914" x="5391150" y="3105150"/>
          <p14:tracePt t="24965" x="5651500" y="3105150"/>
          <p14:tracePt t="25016" x="6432550" y="3105150"/>
          <p14:tracePt t="25066" x="6705600" y="3124200"/>
          <p14:tracePt t="25117" x="6648450" y="3124200"/>
          <p14:tracePt t="25167" x="6375400" y="3162300"/>
          <p14:tracePt t="25218" x="6292850" y="3232150"/>
          <p14:tracePt t="25268" x="6419850" y="3232150"/>
          <p14:tracePt t="25318" x="6496050" y="3200400"/>
          <p14:tracePt t="25369" x="6508750" y="3175000"/>
          <p14:tracePt t="25421" x="6508750" y="3162300"/>
          <p14:tracePt t="25484" x="6470650" y="3060700"/>
          <p14:tracePt t="25542" x="6451600" y="2997200"/>
          <p14:tracePt t="25642" x="6451600" y="3098800"/>
          <p14:tracePt t="25692" x="6426200" y="3219450"/>
          <p14:tracePt t="25743" x="6426200" y="3251200"/>
          <p14:tracePt t="25794" x="6426200" y="3244850"/>
          <p14:tracePt t="25844" x="6451600" y="3155950"/>
          <p14:tracePt t="25895" x="6496050" y="2895600"/>
          <p14:tracePt t="25945" x="6515100" y="2622550"/>
          <p14:tracePt t="25997" x="6515100" y="2489200"/>
          <p14:tracePt t="26052" x="6515100" y="2470150"/>
          <p14:tracePt t="26103" x="6515100" y="2451100"/>
          <p14:tracePt t="26153" x="6508750" y="2393950"/>
          <p14:tracePt t="26202" x="6508750" y="2235200"/>
          <p14:tracePt t="26254" x="6508750" y="2032000"/>
          <p14:tracePt t="26303" x="6584950" y="1873250"/>
          <p14:tracePt t="26355" x="7308850" y="1797050"/>
          <p14:tracePt t="26406" x="8197850" y="1803400"/>
          <p14:tracePt t="26456" x="8216900" y="1803400"/>
          <p14:tracePt t="26508" x="8216900" y="1727200"/>
          <p14:tracePt t="26557" x="8153400" y="1600200"/>
          <p14:tracePt t="26609" x="7924800" y="1555750"/>
          <p14:tracePt t="26659" x="7696200" y="1593850"/>
          <p14:tracePt t="26759" x="7727950" y="1492250"/>
          <p14:tracePt t="26809" x="7715250" y="1473200"/>
          <p14:tracePt t="26858" x="7594600" y="1485900"/>
          <p14:tracePt t="26910" x="7835900" y="1479550"/>
          <p14:tracePt t="26958" x="8274050" y="1416050"/>
          <p14:tracePt t="27008" x="8255000" y="1416050"/>
          <p14:tracePt t="27058" x="8235950" y="1416050"/>
          <p14:tracePt t="27110" x="8255000" y="1435100"/>
          <p14:tracePt t="27160" x="8293100" y="1460500"/>
          <p14:tracePt t="27211" x="8299450" y="1524000"/>
          <p14:tracePt t="27261" x="8299450" y="1562100"/>
          <p14:tracePt t="27361" x="8293100" y="1562100"/>
          <p14:tracePt t="27416" x="8140700" y="1536700"/>
          <p14:tracePt t="27466" x="8013700" y="1511300"/>
          <p14:tracePt t="27567" x="8039100" y="1511300"/>
          <p14:tracePt t="27617" x="8077200" y="1543050"/>
          <p14:tracePt t="27667" x="8210550" y="1708150"/>
          <p14:tracePt t="27719" x="8242300" y="2095500"/>
          <p14:tracePt t="28025" x="8242300" y="2101850"/>
          <p14:tracePt t="28075" x="8248650" y="2133600"/>
          <p14:tracePt t="28124" x="8248650" y="2178050"/>
          <p14:tracePt t="28228" x="8248650" y="2184400"/>
          <p14:tracePt t="28277" x="8178800" y="2393950"/>
          <p14:tracePt t="28327" x="8128000" y="2540000"/>
          <p14:tracePt t="28378" x="7969250" y="2635250"/>
          <p14:tracePt t="28429" x="7670800" y="2686050"/>
          <p14:tracePt t="28480" x="7435850" y="2825750"/>
          <p14:tracePt t="28531" x="7416800" y="2832100"/>
          <p14:tracePt t="28630" x="7410450" y="2825750"/>
          <p14:tracePt t="28680" x="7632700" y="2819400"/>
          <p14:tracePt t="28730" x="7658100" y="2819400"/>
          <p14:tracePt t="28780" x="7683500" y="2819400"/>
          <p14:tracePt t="28838" x="7753350" y="2825750"/>
          <p14:tracePt t="28891" x="7753350" y="2813050"/>
          <p14:tracePt t="28943" x="7753350" y="2794000"/>
          <p14:tracePt t="28993" x="7670800" y="2794000"/>
          <p14:tracePt t="29043" x="7569200" y="2774950"/>
          <p14:tracePt t="29092" x="7435850" y="2711450"/>
          <p14:tracePt t="29145" x="7416800" y="2711450"/>
          <p14:tracePt t="29195" x="7245350" y="2654300"/>
          <p14:tracePt t="29245" x="7073900" y="2647950"/>
          <p14:tracePt t="29296" x="7023100" y="2647950"/>
          <p14:tracePt t="29346" x="7010400" y="2647950"/>
          <p14:tracePt t="29397" x="6991350" y="2647950"/>
          <p14:tracePt t="29450" x="6991350" y="2628900"/>
          <p14:tracePt t="29501" x="6978650" y="2628900"/>
          <p14:tracePt t="29623" x="6991350" y="2616200"/>
          <p14:tracePt t="29671" x="7029450" y="2597150"/>
          <p14:tracePt t="29722" x="7035800" y="2597150"/>
          <p14:tracePt t="29821" x="7016750" y="2597150"/>
          <p14:tracePt t="29872" x="6946900" y="2597150"/>
          <p14:tracePt t="30001" x="6940550" y="2597150"/>
          <p14:tracePt t="30052" x="6781800" y="2692400"/>
          <p14:tracePt t="30102" x="6604000" y="2768600"/>
          <p14:tracePt t="30201" x="6604000" y="2749550"/>
          <p14:tracePt t="30253" x="6604000" y="2711450"/>
          <p14:tracePt t="30303" x="6610350" y="2698750"/>
          <p14:tracePt t="30594" x="6604000" y="2692400"/>
          <p14:tracePt t="30648" x="6584950" y="2686050"/>
          <p14:tracePt t="30917" x="6584950" y="2679700"/>
          <p14:tracePt t="30967" x="6578600" y="2654300"/>
          <p14:tracePt t="31018" x="6572250" y="2641600"/>
          <p14:tracePt t="31230" x="6565900" y="2641600"/>
          <p14:tracePt t="31283" x="6496050" y="2628900"/>
          <p14:tracePt t="31335" x="6489700" y="2603500"/>
          <p14:tracePt t="31388" x="6489700" y="2578100"/>
          <p14:tracePt t="31439" x="6515100" y="2533650"/>
          <p14:tracePt t="31490" x="6565900" y="2419350"/>
          <p14:tracePt t="31540" x="6578600" y="2286000"/>
          <p14:tracePt t="31592" x="6578600" y="2133600"/>
          <p14:tracePt t="31642" x="6565900" y="2076450"/>
          <p14:tracePt t="31692" x="6553200" y="2000250"/>
          <p14:tracePt t="31742" x="6546850" y="1943100"/>
          <p14:tracePt t="31792" x="6546850" y="1936750"/>
          <p14:tracePt t="31841" x="6540500" y="1885950"/>
          <p14:tracePt t="31892" x="6527800" y="1828800"/>
          <p14:tracePt t="31943" x="6527800" y="1866900"/>
          <p14:tracePt t="31993" x="6553200" y="2197100"/>
          <p14:tracePt t="32044" x="6623050" y="2489200"/>
          <p14:tracePt t="32093" x="6623050" y="2552700"/>
          <p14:tracePt t="32143" x="6629400" y="2565400"/>
          <p14:tracePt t="32245" x="6648450" y="2609850"/>
          <p14:tracePt t="32298" x="6667500" y="2647950"/>
          <p14:tracePt t="32351" x="6673850" y="2647950"/>
          <p14:tracePt t="32403" x="6673850" y="2635250"/>
          <p14:tracePt t="32560" x="6680200" y="2635250"/>
          <p14:tracePt t="32611" x="6724650" y="2635250"/>
          <p14:tracePt t="32660" x="6731000" y="2635250"/>
          <p14:tracePt t="32762" x="6807200" y="2635250"/>
          <p14:tracePt t="32811" x="6921500" y="2635250"/>
          <p14:tracePt t="32862" x="6959600" y="2635250"/>
          <p14:tracePt t="32912" x="6991350" y="2635250"/>
          <p14:tracePt t="32962" x="7042150" y="2628900"/>
          <p14:tracePt t="33012" x="7099300" y="2628900"/>
          <p14:tracePt t="33061" x="7175500" y="2635250"/>
          <p14:tracePt t="33112" x="7302500" y="2635250"/>
          <p14:tracePt t="33211" x="7346950" y="2635250"/>
          <p14:tracePt t="33262" x="7473950" y="2597150"/>
          <p14:tracePt t="33312" x="7588250" y="2590800"/>
          <p14:tracePt t="33364" x="7778750" y="2571750"/>
          <p14:tracePt t="33415" x="7835900" y="2559050"/>
          <p14:tracePt t="33466" x="7893050" y="2559050"/>
          <p14:tracePt t="33517" x="7994650" y="2559050"/>
          <p14:tracePt t="33568" x="8045450" y="2559050"/>
          <p14:tracePt t="33620" x="8153400" y="2559050"/>
          <p14:tracePt t="33672" x="8305800" y="2578100"/>
          <p14:tracePt t="33723" x="8477250" y="2603500"/>
          <p14:tracePt t="33773" x="8610600" y="2603500"/>
          <p14:tracePt t="33826" x="8699500" y="2616200"/>
          <p14:tracePt t="33875" x="8718550" y="2616200"/>
          <p14:tracePt t="33927" x="8401050" y="2635250"/>
          <p14:tracePt t="33977" x="6927850" y="2578100"/>
          <p14:tracePt t="34028" x="6673850" y="2546350"/>
          <p14:tracePt t="34079" x="6623050" y="2533650"/>
          <p14:tracePt t="34130" x="6565900" y="2533650"/>
          <p14:tracePt t="34180" x="6483350" y="2603500"/>
          <p14:tracePt t="34232" x="6375400" y="2692400"/>
          <p14:tracePt t="34283" x="6248400" y="2768600"/>
          <p14:tracePt t="34333" x="6235700" y="2781300"/>
          <p14:tracePt t="34383" x="6216650" y="2851150"/>
          <p14:tracePt t="34434" x="6153150" y="3060700"/>
          <p14:tracePt t="34487" x="6197600" y="3244850"/>
          <p14:tracePt t="34539" x="6223000" y="3352800"/>
          <p14:tracePt t="34588" x="6242050" y="3365500"/>
          <p14:tracePt t="34639" x="6261100" y="3371850"/>
          <p14:tracePt t="34691" x="6286500" y="3403600"/>
          <p14:tracePt t="34743" x="6381750" y="3543300"/>
          <p14:tracePt t="34795" x="6400800" y="3562350"/>
          <p14:tracePt t="34845" x="6413500" y="3429000"/>
          <p14:tracePt t="34896" x="6432550" y="3200400"/>
          <p14:tracePt t="34945" x="6432550" y="3073400"/>
          <p14:tracePt t="34995" x="6432550" y="2844800"/>
          <p14:tracePt t="35045" x="6432550" y="2514600"/>
          <p14:tracePt t="35095" x="6432550" y="2317750"/>
          <p14:tracePt t="35145" x="6432550" y="2209800"/>
          <p14:tracePt t="35195" x="6432550" y="2120900"/>
          <p14:tracePt t="35245" x="6432550" y="2108200"/>
          <p14:tracePt t="35294" x="6432550" y="2057400"/>
          <p14:tracePt t="35345" x="6438900" y="2025650"/>
          <p14:tracePt t="35395" x="6451600" y="1987550"/>
          <p14:tracePt t="35444" x="6464300" y="1936750"/>
          <p14:tracePt t="35547" x="6464300" y="1930400"/>
          <p14:tracePt t="35597" x="6502400" y="1879600"/>
          <p14:tracePt t="35647" x="6521450" y="1866900"/>
          <p14:tracePt t="35762" x="6521450" y="1879600"/>
          <p14:tracePt t="35812" x="6521450" y="1949450"/>
          <p14:tracePt t="35863" x="6521450" y="2000250"/>
          <p14:tracePt t="35914" x="6521450" y="2070100"/>
          <p14:tracePt t="35965" x="6521450" y="2108200"/>
          <p14:tracePt t="36015" x="6527800" y="2152650"/>
          <p14:tracePt t="36066" x="6527800" y="2171700"/>
          <p14:tracePt t="36117" x="6534150" y="2203450"/>
          <p14:tracePt t="36168" x="6534150" y="2247900"/>
          <p14:tracePt t="36219" x="6534150" y="2305050"/>
          <p14:tracePt t="36270" x="6534150" y="2343150"/>
          <p14:tracePt t="36319" x="6534150" y="2381250"/>
          <p14:tracePt t="36369" x="6534150" y="2432050"/>
          <p14:tracePt t="36420" x="6534150" y="2470150"/>
          <p14:tracePt t="36470" x="6534150" y="2540000"/>
          <p14:tracePt t="36519" x="6534150" y="2609850"/>
          <p14:tracePt t="36568" x="6534150" y="2762250"/>
          <p14:tracePt t="36617" x="6534150" y="2806700"/>
          <p14:tracePt t="36667" x="6559550" y="2914650"/>
          <p14:tracePt t="36716" x="6578600" y="3048000"/>
          <p14:tracePt t="36766" x="6578600" y="3098800"/>
          <p14:tracePt t="36816" x="6584950" y="3143250"/>
          <p14:tracePt t="36866" x="6584950" y="3181350"/>
          <p14:tracePt t="36918" x="6591300" y="3270250"/>
          <p14:tracePt t="36969" x="6591300" y="3321050"/>
          <p14:tracePt t="37125" x="6591300" y="3327400"/>
          <p14:tracePt t="37174" x="6565900" y="3371850"/>
          <p14:tracePt t="37369" x="6565900" y="3365500"/>
          <p14:tracePt t="37421" x="6565900" y="3346450"/>
          <p14:tracePt t="37479" x="6565900" y="3289300"/>
          <p14:tracePt t="37532" x="6565900" y="3206750"/>
          <p14:tracePt t="37583" x="6565900" y="3149600"/>
          <p14:tracePt t="37634" x="6565900" y="3079750"/>
          <p14:tracePt t="37684" x="6565900" y="2984500"/>
          <p14:tracePt t="37736" x="6553200" y="2857500"/>
          <p14:tracePt t="37786" x="6553200" y="2781300"/>
          <p14:tracePt t="37838" x="6546850" y="2673350"/>
          <p14:tracePt t="37890" x="6546850" y="2616200"/>
          <p14:tracePt t="37939" x="6546850" y="2527300"/>
          <p14:tracePt t="37989" x="6540500" y="2438400"/>
          <p14:tracePt t="38040" x="6534150" y="2317750"/>
          <p14:tracePt t="38090" x="6521450" y="2095500"/>
          <p14:tracePt t="38139" x="6521450" y="1987550"/>
          <p14:tracePt t="38190" x="6521450" y="1981200"/>
          <p14:tracePt t="38512" x="6521450" y="1974850"/>
          <p14:tracePt t="38564" x="6521450" y="1917700"/>
          <p14:tracePt t="39744" x="6521450" y="1930400"/>
          <p14:tracePt t="39867" x="6521450" y="1936750"/>
          <p14:tracePt t="39917" x="6521450" y="2076450"/>
          <p14:tracePt t="39968" x="6521450" y="2374900"/>
          <p14:tracePt t="40018" x="6521450" y="2667000"/>
          <p14:tracePt t="40070" x="6521450" y="2705100"/>
          <p14:tracePt t="40167" x="6534150" y="2597150"/>
          <p14:tracePt t="40218" x="6534150" y="2266950"/>
          <p14:tracePt t="40270" x="6534150" y="2012950"/>
          <p14:tracePt t="40320" x="6534150" y="2000250"/>
          <p14:tracePt t="40371" x="6534150" y="2051050"/>
          <p14:tracePt t="40421" x="6534150" y="2266950"/>
          <p14:tracePt t="40471" x="6534150" y="2432050"/>
          <p14:tracePt t="40522" x="6534150" y="2438400"/>
          <p14:tracePt t="40572" x="6534150" y="2444750"/>
          <p14:tracePt t="40622" x="6534150" y="2533650"/>
          <p14:tracePt t="40672" x="6540500" y="2552700"/>
          <p14:tracePt t="40887" x="6546850" y="2552700"/>
          <p14:tracePt t="40940" x="6572250" y="2571750"/>
          <p14:tracePt t="40991" x="6629400" y="2578100"/>
          <p14:tracePt t="41042" x="6800850" y="2590800"/>
          <p14:tracePt t="41093" x="6927850" y="2590800"/>
          <p14:tracePt t="41144" x="7207250" y="2609850"/>
          <p14:tracePt t="41194" x="7397750" y="2609850"/>
          <p14:tracePt t="41245" x="7594600" y="2609850"/>
          <p14:tracePt t="41294" x="7848600" y="2616200"/>
          <p14:tracePt t="41344" x="8089900" y="2654300"/>
          <p14:tracePt t="41394" x="8540750" y="2692400"/>
          <p14:tracePt t="41445" x="8845550" y="2692400"/>
          <p14:tracePt t="41495" x="9169400" y="2692400"/>
          <p14:tracePt t="41546" x="9461500" y="2692400"/>
          <p14:tracePt t="41598" x="9582150" y="2692400"/>
          <p14:tracePt t="41648" x="9696450" y="2673350"/>
          <p14:tracePt t="41700" x="9759950" y="2673350"/>
          <p14:tracePt t="41751" x="9785350" y="2673350"/>
          <p14:tracePt t="41804" x="9861550" y="2673350"/>
          <p14:tracePt t="41856" x="9931400" y="2673350"/>
          <p14:tracePt t="41909" x="10013950" y="2673350"/>
          <p14:tracePt t="41962" x="10166350" y="2698750"/>
          <p14:tracePt t="42013" x="10312400" y="2698750"/>
          <p14:tracePt t="42066" x="10439400" y="2698750"/>
          <p14:tracePt t="42116" x="10598150" y="2679700"/>
          <p14:tracePt t="42166" x="10744200" y="2654300"/>
          <p14:tracePt t="42218" x="10991850" y="2647950"/>
          <p14:tracePt t="42269" x="11156950" y="2647950"/>
          <p14:tracePt t="42321" x="11264900" y="2647950"/>
          <p14:tracePt t="42373" x="11271250" y="2647950"/>
          <p14:tracePt t="42531" x="11233150" y="2647950"/>
          <p14:tracePt t="42582" x="10134600" y="2667000"/>
          <p14:tracePt t="42633" x="8362950" y="2641600"/>
          <p14:tracePt t="42683" x="8039100" y="2641600"/>
          <p14:tracePt t="42733" x="7943850" y="2647950"/>
          <p14:tracePt t="42782" x="7848600" y="2667000"/>
          <p14:tracePt t="42833" x="7639050" y="2692400"/>
          <p14:tracePt t="42884" x="7080250" y="2692400"/>
          <p14:tracePt t="42936" x="6718300" y="2673350"/>
          <p14:tracePt t="42986" x="6623050" y="2654300"/>
          <p14:tracePt t="43037" x="6623050" y="2647950"/>
          <p14:tracePt t="43087" x="6616700" y="2635250"/>
          <p14:tracePt t="43137" x="6616700" y="2628900"/>
          <p14:tracePt t="43266" x="6623050" y="2628900"/>
          <p14:tracePt t="43317" x="6826250" y="2628900"/>
          <p14:tracePt t="43368" x="7035800" y="2641600"/>
          <p14:tracePt t="43418" x="7042150" y="2641600"/>
          <p14:tracePt t="43470" x="7092950" y="2641600"/>
          <p14:tracePt t="43519" x="7194550" y="2641600"/>
          <p14:tracePt t="43571" x="7327900" y="2641600"/>
          <p14:tracePt t="43622" x="7454900" y="2647950"/>
          <p14:tracePt t="43673" x="7556500" y="2654300"/>
          <p14:tracePt t="43725" x="7664450" y="2654300"/>
          <p14:tracePt t="43776" x="7791450" y="2660650"/>
          <p14:tracePt t="43827" x="7886700" y="2667000"/>
          <p14:tracePt t="43879" x="7950200" y="2679700"/>
          <p14:tracePt t="43954" x="8039100" y="2679700"/>
          <p14:tracePt t="44012" x="8102600" y="2679700"/>
          <p14:tracePt t="44064" x="8191500" y="2679700"/>
          <p14:tracePt t="44116" x="8242300" y="2679700"/>
          <p14:tracePt t="44167" x="8305800" y="2679700"/>
          <p14:tracePt t="44218" x="8369300" y="2679700"/>
          <p14:tracePt t="44271" x="8451850" y="2679700"/>
          <p14:tracePt t="44322" x="8534400" y="2679700"/>
          <p14:tracePt t="44374" x="8680450" y="2679700"/>
          <p14:tracePt t="44425" x="8845550" y="2679700"/>
          <p14:tracePt t="44475" x="9213850" y="2673350"/>
          <p14:tracePt t="44527" x="9893300" y="2673350"/>
          <p14:tracePt t="44576" x="10972800" y="2692400"/>
          <p14:tracePt t="44626" x="11214100" y="2692400"/>
          <p14:tracePt t="44819" x="11220450" y="2692400"/>
          <p14:tracePt t="44870" x="11226800" y="2692400"/>
          <p14:tracePt t="44921" x="11258550" y="2667000"/>
          <p14:tracePt t="44972" x="11303000" y="2660650"/>
          <p14:tracePt t="45021" x="11328400" y="2654300"/>
          <p14:tracePt t="45071" x="11385550" y="2654300"/>
          <p14:tracePt t="45122" x="11404600" y="2654300"/>
          <p14:tracePt t="45172" x="11417300" y="2641600"/>
          <p14:tracePt t="45222" x="11474450" y="2628900"/>
          <p14:tracePt t="45271" x="11480800" y="2628900"/>
          <p14:tracePt t="45853" x="11461750" y="2635250"/>
          <p14:tracePt t="45904" x="11245850" y="2647950"/>
          <p14:tracePt t="45960" x="10864850" y="2603500"/>
          <p14:tracePt t="46012" x="10617200" y="2616200"/>
          <p14:tracePt t="46064" x="10369550" y="2641600"/>
          <p14:tracePt t="46117" x="9753600" y="2679700"/>
          <p14:tracePt t="46166" x="8483600" y="2711450"/>
          <p14:tracePt t="46217" x="6578600" y="2584450"/>
          <p14:tracePt t="46266" x="3987800" y="2482850"/>
          <p14:tracePt t="46318" x="2209800" y="2851150"/>
          <p14:tracePt t="46370" x="1631950" y="3511550"/>
          <p14:tracePt t="46422" x="1377950" y="4445000"/>
          <p14:tracePt t="46475" x="1238250" y="4991100"/>
          <p14:tracePt t="46525" x="1250950" y="5168900"/>
          <p14:tracePt t="46575" x="1257300" y="5232400"/>
          <p14:tracePt t="46627" x="1289050" y="5226050"/>
          <p14:tracePt t="46743" x="1289050" y="5181600"/>
          <p14:tracePt t="46798" x="1193800" y="4794250"/>
          <p14:tracePt t="46849" x="1181100" y="4730750"/>
          <p14:tracePt t="46900" x="1181100" y="4775200"/>
          <p14:tracePt t="46950" x="1174750" y="5175250"/>
          <p14:tracePt t="47000" x="1143000" y="5435600"/>
          <p14:tracePt t="47049" x="1136650" y="5568950"/>
          <p14:tracePt t="47100" x="1136650" y="5664200"/>
          <p14:tracePt t="47152" x="1187450" y="5835650"/>
          <p14:tracePt t="47202" x="1257300" y="6045200"/>
          <p14:tracePt t="47252" x="1282700" y="6121400"/>
          <p14:tracePt t="47302" x="1301750" y="6184900"/>
          <p14:tracePt t="47352" x="1371600" y="6191250"/>
          <p14:tracePt t="47402" x="1377950" y="6191250"/>
          <p14:tracePt t="47598" x="1371600" y="6191250"/>
          <p14:tracePt t="47652" x="1352550" y="6197600"/>
          <p14:tracePt t="47818" x="1358900" y="6184900"/>
          <p14:tracePt t="47873" x="1504950" y="5956300"/>
          <p14:tracePt t="47927" x="1695450" y="5511800"/>
          <p14:tracePt t="47977" x="1771650" y="5156200"/>
          <p14:tracePt t="48028" x="1771650" y="4838700"/>
          <p14:tracePt t="48079" x="1771650" y="4749800"/>
          <p14:tracePt t="48130" x="1784350" y="4622800"/>
          <p14:tracePt t="48180" x="1803400" y="4565650"/>
          <p14:tracePt t="48231" x="1885950" y="4349750"/>
          <p14:tracePt t="48282" x="1885950" y="4343400"/>
          <p14:tracePt t="48331" x="1828800" y="4578350"/>
          <p14:tracePt t="48381" x="1473200" y="5334000"/>
          <p14:tracePt t="48431" x="1295400" y="5746750"/>
          <p14:tracePt t="48481" x="1282700" y="5829300"/>
          <p14:tracePt t="48530" x="1257300" y="5988050"/>
          <p14:tracePt t="48579" x="1250950" y="6159500"/>
          <p14:tracePt t="48628" x="1250950" y="6165850"/>
          <p14:tracePt t="48679" x="1282700" y="6203950"/>
          <p14:tracePt t="48728" x="1301750" y="6216650"/>
          <p14:tracePt t="48780" x="1320800" y="6350000"/>
          <p14:tracePt t="48831" x="1327150" y="6381750"/>
          <p14:tracePt t="48930" x="1333500" y="6362700"/>
          <p14:tracePt t="48980" x="1358900" y="6350000"/>
          <p14:tracePt t="49030" x="1365250" y="6343650"/>
          <p14:tracePt t="49086" x="1365250" y="6318250"/>
          <p14:tracePt t="49143" x="1358900" y="6280150"/>
          <p14:tracePt t="49195" x="1339850" y="6229350"/>
          <p14:tracePt t="49244" x="1327150" y="6216650"/>
          <p14:tracePt t="49393" x="1320800" y="6216650"/>
          <p14:tracePt t="49442" x="1282700" y="6184900"/>
          <p14:tracePt t="49493" x="1270000" y="6178550"/>
          <p14:tracePt t="49592" x="1263650" y="6172200"/>
          <p14:tracePt t="49642" x="1206500" y="6108700"/>
          <p14:tracePt t="49694" x="1193800" y="6102350"/>
          <p14:tracePt t="49744" x="1193800" y="6146800"/>
          <p14:tracePt t="49795" x="1193800" y="6153150"/>
          <p14:tracePt t="49846" x="1200150" y="6153150"/>
          <p14:tracePt t="49897" x="1206500" y="6146800"/>
          <p14:tracePt t="49963" x="1212850" y="6159500"/>
          <p14:tracePt t="50013" x="1225550" y="6172200"/>
          <p14:tracePt t="50112" x="1225550" y="6153150"/>
          <p14:tracePt t="50285" x="1225550" y="6146800"/>
          <p14:tracePt t="50336" x="1225550" y="6134100"/>
          <p14:tracePt t="50385" x="1219200" y="6127750"/>
          <p14:tracePt t="50511" x="1212850" y="6127750"/>
          <p14:tracePt t="50560" x="1200150" y="6115050"/>
          <p14:tracePt t="50942" x="1200150" y="6108700"/>
          <p14:tracePt t="51468" x="1200150" y="6102350"/>
          <p14:tracePt t="51517" x="1225550" y="6070600"/>
          <p14:tracePt t="51963" x="1225550" y="6083300"/>
          <p14:tracePt t="52015" x="1219200" y="6140450"/>
          <p14:tracePt t="52115" x="1219200" y="6146800"/>
          <p14:tracePt t="52406" x="1225550" y="6146800"/>
          <p14:tracePt t="52457" x="1308100" y="6140450"/>
          <p14:tracePt t="52508" x="1403350" y="6140450"/>
          <p14:tracePt t="52698" x="1409700" y="6140450"/>
          <p14:tracePt t="52748" x="1428750" y="6146800"/>
          <p14:tracePt t="52800" x="1441450" y="6146800"/>
          <p14:tracePt t="52850" x="1485900" y="6121400"/>
          <p14:tracePt t="52908" x="1492250" y="6121400"/>
          <p14:tracePt t="52957" x="1504950" y="6127750"/>
          <p14:tracePt t="53056" x="1524000" y="6127750"/>
          <p14:tracePt t="53105" x="1562100" y="6127750"/>
          <p14:tracePt t="53156" x="1593850" y="6127750"/>
          <p14:tracePt t="53206" x="1676400" y="6127750"/>
          <p14:tracePt t="53257" x="1701800" y="6127750"/>
          <p14:tracePt t="53307" x="1752600" y="6121400"/>
          <p14:tracePt t="53358" x="1854200" y="6102350"/>
          <p14:tracePt t="53408" x="1860550" y="6102350"/>
          <p14:tracePt t="53459" x="1873250" y="6102350"/>
          <p14:tracePt t="53509" x="1936750" y="6102350"/>
          <p14:tracePt t="53559" x="2012950" y="6102350"/>
          <p14:tracePt t="53609" x="2038350" y="6102350"/>
          <p14:tracePt t="53663" x="2089150" y="6102350"/>
          <p14:tracePt t="53718" x="2139950" y="6102350"/>
          <p14:tracePt t="53818" x="2076450" y="6070600"/>
          <p14:tracePt t="53869" x="1822450" y="6032500"/>
          <p14:tracePt t="53922" x="1612900" y="6026150"/>
          <p14:tracePt t="53973" x="1543050" y="6026150"/>
          <p14:tracePt t="54025" x="1543050" y="6019800"/>
          <p14:tracePt t="54076" x="1790700" y="5949950"/>
          <p14:tracePt t="54126" x="1873250" y="5949950"/>
          <p14:tracePt t="54303" x="1879600" y="5949950"/>
          <p14:tracePt t="54354" x="1885950" y="5949950"/>
          <p14:tracePt t="54459" x="1898650" y="5949950"/>
          <p14:tracePt t="54512" x="1981200" y="5924550"/>
          <p14:tracePt t="54891" x="1981200" y="5937250"/>
          <p14:tracePt t="54942" x="1917700" y="5981700"/>
          <p14:tracePt t="54992" x="1835150" y="5988050"/>
          <p14:tracePt t="55313" x="1841500" y="5988050"/>
          <p14:tracePt t="55363" x="1892300" y="5988050"/>
          <p14:tracePt t="55413" x="1911350" y="5988050"/>
          <p14:tracePt t="55557" x="1917700" y="5981700"/>
          <p14:tracePt t="55609" x="1981200" y="5956300"/>
          <p14:tracePt t="55756" x="1987550" y="5956300"/>
          <p14:tracePt t="55806" x="2019300" y="5969000"/>
          <p14:tracePt t="55858" x="2032000" y="5969000"/>
          <p14:tracePt t="55995" x="2038350" y="5969000"/>
          <p14:tracePt t="56048" x="2063750" y="5949950"/>
          <p14:tracePt t="56802" x="2070100" y="5949950"/>
          <p14:tracePt t="56857" x="2095500" y="5949950"/>
          <p14:tracePt t="56909" x="2101850" y="5943600"/>
          <p14:tracePt t="57077" x="2108200" y="5943600"/>
          <p14:tracePt t="57132" x="2292350" y="5943600"/>
          <p14:tracePt t="57183" x="2305050" y="5943600"/>
          <p14:tracePt t="57579" x="2311400" y="5949950"/>
          <p14:tracePt t="57630" x="2457450" y="5988050"/>
          <p14:tracePt t="57680" x="2673350" y="5994400"/>
          <p14:tracePt t="57730" x="2679700" y="5994400"/>
          <p14:tracePt t="57797" x="2686050" y="5994400"/>
          <p14:tracePt t="57847" x="2774950" y="6045200"/>
          <p14:tracePt t="57897" x="2844800" y="6134100"/>
          <p14:tracePt t="57950" x="2838450" y="6134100"/>
          <p14:tracePt t="58080" x="2832100" y="6134100"/>
          <p14:tracePt t="58549" x="2832100" y="6140450"/>
          <p14:tracePt t="58649" x="2857500" y="6140450"/>
          <p14:tracePt t="58699" x="2876550" y="6140450"/>
          <p14:tracePt t="58749" x="2908300" y="6140450"/>
          <p14:tracePt t="58799" x="2946400" y="6134100"/>
          <p14:tracePt t="58847" x="2959100" y="6127750"/>
          <p14:tracePt t="58899" x="2978150" y="6121400"/>
          <p14:tracePt t="59138" x="2971800" y="6115050"/>
          <p14:tracePt t="59191" x="2686050" y="6089650"/>
          <p14:tracePt t="59240" x="2355850" y="6032500"/>
          <p14:tracePt t="59289" x="2228850" y="6007100"/>
          <p14:tracePt t="59342" x="2184400" y="6007100"/>
          <p14:tracePt t="59392" x="2070100" y="6007100"/>
          <p14:tracePt t="59441" x="1898650" y="6007100"/>
          <p14:tracePt t="59490" x="1879600" y="5994400"/>
          <p14:tracePt t="59540" x="1835150" y="5969000"/>
          <p14:tracePt t="59641" x="1860550" y="5962650"/>
          <p14:tracePt t="59691" x="1905000" y="5962650"/>
          <p14:tracePt t="59741" x="1911350" y="5962650"/>
          <p14:tracePt t="59790" x="1936750" y="5962650"/>
          <p14:tracePt t="59839" x="2063750" y="5969000"/>
          <p14:tracePt t="59890" x="2133600" y="5975350"/>
          <p14:tracePt t="59991" x="2152650" y="5975350"/>
          <p14:tracePt t="60040" x="2197100" y="5975350"/>
          <p14:tracePt t="60089" x="2266950" y="5975350"/>
          <p14:tracePt t="60138" x="2349500" y="5975350"/>
          <p14:tracePt t="60188" x="2749550" y="5975350"/>
          <p14:tracePt t="60237" x="3530600" y="6121400"/>
          <p14:tracePt t="60288" x="3683000" y="6153150"/>
          <p14:tracePt t="60618" x="3689350" y="6153150"/>
          <p14:tracePt t="60673" x="3860800" y="6153150"/>
          <p14:tracePt t="60724" x="4267200" y="6153150"/>
          <p14:tracePt t="60775" x="4610100" y="6153150"/>
          <p14:tracePt t="60824" x="4838700" y="6153150"/>
          <p14:tracePt t="60874" x="4959350" y="6146800"/>
          <p14:tracePt t="60924" x="5314950" y="6146800"/>
          <p14:tracePt t="60973" x="5575300" y="6178550"/>
          <p14:tracePt t="61024" x="5480050" y="6191250"/>
          <p14:tracePt t="61182" x="5454650" y="6191250"/>
          <p14:tracePt t="61230" x="5448300" y="6191250"/>
          <p14:tracePt t="61280" x="5600700" y="6165850"/>
          <p14:tracePt t="61330" x="6070600" y="6140450"/>
          <p14:tracePt t="61379" x="6191250" y="6134100"/>
          <p14:tracePt t="61430" x="6235700" y="6127750"/>
          <p14:tracePt t="61480" x="6362700" y="6102350"/>
          <p14:tracePt t="61529" x="6515100" y="6102350"/>
          <p14:tracePt t="61580" x="6635750" y="6102350"/>
          <p14:tracePt t="61630" x="6654800" y="6096000"/>
          <p14:tracePt t="61680" x="6718300" y="6083300"/>
          <p14:tracePt t="61731" x="6851650" y="6064250"/>
          <p14:tracePt t="61782" x="7010400" y="6045200"/>
          <p14:tracePt t="61834" x="7226300" y="6076950"/>
          <p14:tracePt t="61884" x="7245350" y="6096000"/>
          <p14:tracePt t="61935" x="6877050" y="6146800"/>
          <p14:tracePt t="62038" x="7118350" y="6146800"/>
          <p14:tracePt t="62098" x="7689850" y="6146800"/>
          <p14:tracePt t="62149" x="7734300" y="6146800"/>
          <p14:tracePt t="62279" x="7727950" y="6146800"/>
          <p14:tracePt t="62329" x="7740650" y="6127750"/>
          <p14:tracePt t="62378" x="8064500" y="5930900"/>
          <p14:tracePt t="62429" x="8331200" y="5842000"/>
          <p14:tracePt t="62527" x="8331200" y="5829300"/>
          <p14:tracePt t="62577" x="8305800" y="5778500"/>
          <p14:tracePt t="62628" x="8286750" y="5759450"/>
          <p14:tracePt t="62727" x="8293100" y="5753100"/>
          <p14:tracePt t="62777" x="8604250" y="5746750"/>
          <p14:tracePt t="62827" x="8890000" y="5924550"/>
          <p14:tracePt t="62875" x="8648700" y="5969000"/>
          <p14:tracePt t="62926" x="8489950" y="5969000"/>
          <p14:tracePt t="62974" x="8375650" y="5956300"/>
          <p14:tracePt t="63024" x="8382000" y="5937250"/>
          <p14:tracePt t="63074" x="8432800" y="5918200"/>
          <p14:tracePt t="63124" x="8547100" y="5905500"/>
          <p14:tracePt t="63174" x="8616950" y="5892800"/>
          <p14:tracePt t="63224" x="8610600" y="5892800"/>
          <p14:tracePt t="63275" x="8578850" y="5911850"/>
          <p14:tracePt t="63324" x="8572500" y="5911850"/>
          <p14:tracePt t="63376" x="8788400" y="5835650"/>
          <p14:tracePt t="63429" x="9175750" y="5708650"/>
          <p14:tracePt t="63480" x="9251950" y="5638800"/>
          <p14:tracePt t="63529" x="9264650" y="5575300"/>
          <p14:tracePt t="63602" x="9245600" y="5575300"/>
          <p14:tracePt t="63651" x="8890000" y="5575300"/>
          <p14:tracePt t="63700" x="8407400" y="5568950"/>
          <p14:tracePt t="63750" x="8204200" y="5632450"/>
          <p14:tracePt t="63802" x="7931150" y="5822950"/>
          <p14:tracePt t="63854" x="7854950" y="5854700"/>
          <p14:tracePt t="63955" x="7854950" y="5848350"/>
          <p14:tracePt t="64006" x="7861300" y="5829300"/>
          <p14:tracePt t="64309" x="7861300" y="5835650"/>
          <p14:tracePt t="64362" x="7861300" y="5848350"/>
          <p14:tracePt t="64763" x="7867650" y="5848350"/>
          <p14:tracePt t="64816" x="7867650" y="5842000"/>
          <p14:tracePt t="64864" x="7874000" y="5835650"/>
          <p14:tracePt t="64915" x="7886700" y="5835650"/>
          <p14:tracePt t="64965" x="7670800" y="5911850"/>
          <p14:tracePt t="65016" x="7613650" y="5949950"/>
          <p14:tracePt t="65066" x="7600950" y="5949950"/>
          <p14:tracePt t="65116" x="7632700" y="5949950"/>
          <p14:tracePt t="65166" x="7664450" y="5911850"/>
          <p14:tracePt t="65216" x="7683500" y="5854700"/>
          <p14:tracePt t="65266" x="7689850" y="5835650"/>
          <p14:tracePt t="65315" x="7607300" y="5829300"/>
          <p14:tracePt t="65364" x="7518400" y="5829300"/>
          <p14:tracePt t="65414" x="7512050" y="5829300"/>
          <p14:tracePt t="65681" x="7486650" y="5842000"/>
          <p14:tracePt t="65732" x="7162800" y="5969000"/>
          <p14:tracePt t="65780" x="6534150" y="6127750"/>
          <p14:tracePt t="65833" x="6356350" y="6172200"/>
          <p14:tracePt t="65944" x="6356350" y="6165850"/>
          <p14:tracePt t="65993" x="6350000" y="6159500"/>
          <p14:tracePt t="66054" x="6324600" y="6140450"/>
          <p14:tracePt t="66107" x="6388100" y="6089650"/>
          <p14:tracePt t="66159" x="6635750" y="6000750"/>
          <p14:tracePt t="66211" x="6667500" y="5988050"/>
          <p14:tracePt t="66262" x="6686550" y="5988050"/>
          <p14:tracePt t="66312" x="6800850" y="5975350"/>
          <p14:tracePt t="66361" x="6845300" y="5975350"/>
          <p14:tracePt t="66462" x="6851650" y="6032500"/>
          <p14:tracePt t="66511" x="6832600" y="6064250"/>
          <p14:tracePt t="66612" x="6800850" y="6064250"/>
          <p14:tracePt t="66783" x="6813550" y="6064250"/>
          <p14:tracePt t="66831" x="7080250" y="6076950"/>
          <p14:tracePt t="66881" x="7639050" y="6045200"/>
          <p14:tracePt t="66931" x="8394700" y="5994400"/>
          <p14:tracePt t="66980" x="8566150" y="5975350"/>
          <p14:tracePt t="67031" x="8566150" y="5969000"/>
          <p14:tracePt t="67081" x="8610600" y="5956300"/>
          <p14:tracePt t="67246" x="8610600" y="5949950"/>
          <p14:tracePt t="67297" x="8636000" y="5905500"/>
          <p14:tracePt t="67347" x="8832850" y="5892800"/>
          <p14:tracePt t="67397" x="9207500" y="5892800"/>
          <p14:tracePt t="67496" x="9144000" y="5892800"/>
          <p14:tracePt t="67545" x="8845550" y="5930900"/>
          <p14:tracePt t="67604" x="8280400" y="5949950"/>
          <p14:tracePt t="67654" x="8007350" y="5981700"/>
          <p14:tracePt t="67705" x="7950200" y="5981700"/>
          <p14:tracePt t="67755" x="7797800" y="5981700"/>
          <p14:tracePt t="67806" x="7721600" y="5988050"/>
          <p14:tracePt t="67857" x="7613650" y="5937250"/>
          <p14:tracePt t="67909" x="7499350" y="5918200"/>
          <p14:tracePt t="67958" x="7454900" y="5918200"/>
          <p14:tracePt t="68010" x="7448550" y="5905500"/>
          <p14:tracePt t="68060" x="7391400" y="5880100"/>
          <p14:tracePt t="68110" x="7346950" y="5905500"/>
          <p14:tracePt t="68161" x="7442200" y="5994400"/>
          <p14:tracePt t="68212" x="7562850" y="6013450"/>
          <p14:tracePt t="68348" x="7556500" y="6013450"/>
          <p14:tracePt t="68401" x="7416800" y="6038850"/>
          <p14:tracePt t="68451" x="7137400" y="6057900"/>
          <p14:tracePt t="68503" x="7035800" y="6051550"/>
          <p14:tracePt t="68556" x="6877050" y="6051550"/>
          <p14:tracePt t="68607" x="6838950" y="6045200"/>
          <p14:tracePt t="68657" x="6819900" y="6038850"/>
          <p14:tracePt t="68705" x="6781800" y="6038850"/>
          <p14:tracePt t="68755" x="6591300" y="6038850"/>
          <p14:tracePt t="68804" x="6565900" y="6038850"/>
          <p14:tracePt t="68901" x="6565900" y="6032500"/>
          <p14:tracePt t="68952" x="6591300" y="6026150"/>
          <p14:tracePt t="69001" x="6597650" y="6026150"/>
          <p14:tracePt t="69164" x="6597650" y="6019800"/>
          <p14:tracePt t="69215" x="6597650" y="6013450"/>
          <p14:tracePt t="69423" x="6604000" y="6007100"/>
          <p14:tracePt t="69473" x="6635750" y="5994400"/>
          <p14:tracePt t="69523" x="6642100" y="5994400"/>
          <p14:tracePt t="69626" x="6648450" y="5994400"/>
          <p14:tracePt t="69675" x="6743700" y="5994400"/>
          <p14:tracePt t="69725" x="6794500" y="5994400"/>
          <p14:tracePt t="69877" x="6788150" y="5994400"/>
          <p14:tracePt t="69986" x="6819900" y="6000750"/>
          <p14:tracePt t="70039" x="7054850" y="6007100"/>
          <p14:tracePt t="70137" x="6743700" y="6026150"/>
          <p14:tracePt t="70187" x="6584950" y="6026150"/>
          <p14:tracePt t="70298" x="6604000" y="6026150"/>
          <p14:tracePt t="70349" x="6731000" y="6019800"/>
          <p14:tracePt t="70448" x="6686550" y="6019800"/>
          <p14:tracePt t="70498" x="6661150" y="6019800"/>
          <p14:tracePt t="70548" x="6737350" y="6013450"/>
          <p14:tracePt t="70597" x="6902450" y="6007100"/>
          <p14:tracePt t="70697" x="6807200" y="6013450"/>
          <p14:tracePt t="70755" x="6781800" y="6013450"/>
          <p14:tracePt t="70855" x="6775450" y="6013450"/>
          <p14:tracePt t="70906" x="6769100" y="6013450"/>
          <p14:tracePt t="71125" x="6762750" y="6013450"/>
          <p14:tracePt t="71224" x="6756400" y="6013450"/>
          <p14:tracePt t="71274" x="6673850" y="6013450"/>
          <p14:tracePt t="71325" x="6667500" y="6013450"/>
          <p14:tracePt t="71726" x="6661150" y="6013450"/>
          <p14:tracePt t="71776" x="6629400" y="6007100"/>
          <p14:tracePt t="71929" x="6635750" y="6007100"/>
          <p14:tracePt t="71979" x="6654800" y="6007100"/>
          <p14:tracePt t="72078" x="6654800" y="6000750"/>
          <p14:tracePt t="72128" x="6661150" y="5994400"/>
          <p14:tracePt t="72178" x="6667500" y="5994400"/>
          <p14:tracePt t="72228" x="6680200" y="5994400"/>
          <p14:tracePt t="72329" x="6686550" y="5994400"/>
          <p14:tracePt t="72509" x="6686550" y="5988050"/>
          <p14:tracePt t="72560" x="6692900" y="5988050"/>
          <p14:tracePt t="72659" x="6692900" y="5981700"/>
          <p14:tracePt t="72709" x="6692900" y="5969000"/>
          <p14:tracePt t="72760" x="6692900" y="5962650"/>
          <p14:tracePt t="73426" x="6686550" y="5969000"/>
          <p14:tracePt t="73476" x="6680200" y="5969000"/>
          <p14:tracePt t="73575" x="6680200" y="5981700"/>
          <p14:tracePt t="73624" x="6692900" y="6000750"/>
          <p14:tracePt t="73673" x="6724650" y="6000750"/>
          <p14:tracePt t="73724" x="6775450" y="5981700"/>
          <p14:tracePt t="73776" x="6819900" y="5981700"/>
          <p14:tracePt t="73828" x="6934200" y="5981700"/>
          <p14:tracePt t="73878" x="7004050" y="5975350"/>
          <p14:tracePt t="73930" x="7042150" y="5975350"/>
          <p14:tracePt t="73984" x="7118350" y="5975350"/>
          <p14:tracePt t="74036" x="7181850" y="5975350"/>
          <p14:tracePt t="74086" x="7232650" y="5975350"/>
          <p14:tracePt t="74136" x="7378700" y="5975350"/>
          <p14:tracePt t="74188" x="7493000" y="5975350"/>
          <p14:tracePt t="74239" x="7607300" y="5975350"/>
          <p14:tracePt t="74289" x="7708900" y="5975350"/>
          <p14:tracePt t="74338" x="7721600" y="5975350"/>
          <p14:tracePt t="74388" x="7804150" y="5975350"/>
          <p14:tracePt t="74439" x="7874000" y="5969000"/>
          <p14:tracePt t="74489" x="8020050" y="5969000"/>
          <p14:tracePt t="74540" x="8216900" y="5969000"/>
          <p14:tracePt t="74591" x="8286750" y="5969000"/>
          <p14:tracePt t="74642" x="8458200" y="5969000"/>
          <p14:tracePt t="74692" x="8515350" y="5969000"/>
          <p14:tracePt t="74741" x="8699500" y="5969000"/>
          <p14:tracePt t="74793" x="8769350" y="5969000"/>
          <p14:tracePt t="74845" x="8864600" y="5975350"/>
          <p14:tracePt t="74896" x="8959850" y="5975350"/>
          <p14:tracePt t="74946" x="9080500" y="5975350"/>
          <p14:tracePt t="74996" x="9258300" y="5975350"/>
          <p14:tracePt t="75045" x="9378950" y="5969000"/>
          <p14:tracePt t="75095" x="9652000" y="5962650"/>
          <p14:tracePt t="75146" x="9728200" y="5949950"/>
          <p14:tracePt t="75197" x="9785350" y="5949950"/>
          <p14:tracePt t="75247" x="9798050" y="5949950"/>
          <p14:tracePt t="75346" x="9480550" y="5949950"/>
          <p14:tracePt t="75396" x="8267700" y="5962650"/>
          <p14:tracePt t="75447" x="7429500" y="5994400"/>
          <p14:tracePt t="75498" x="7194550" y="6019800"/>
          <p14:tracePt t="75548" x="7061200" y="6019800"/>
          <p14:tracePt t="75599" x="6978650" y="6019800"/>
          <p14:tracePt t="75649" x="6896100" y="6019800"/>
          <p14:tracePt t="75699" x="6858000" y="6019800"/>
          <p14:tracePt t="75748" x="6731000" y="6019800"/>
          <p14:tracePt t="75799" x="6597650" y="6013450"/>
          <p14:tracePt t="75848" x="6534150" y="5988050"/>
          <p14:tracePt t="75899" x="6521450" y="5988050"/>
          <p14:tracePt t="75949" x="6521450" y="5981700"/>
          <p14:tracePt t="75999" x="6521450" y="5956300"/>
          <p14:tracePt t="76048" x="6527800" y="5924550"/>
          <p14:tracePt t="76100" x="6540500" y="5880100"/>
          <p14:tracePt t="76151" x="6540500" y="5867400"/>
          <p14:tracePt t="76252" x="6546850" y="5880100"/>
          <p14:tracePt t="76302" x="6559550" y="5918200"/>
          <p14:tracePt t="76353" x="6565900" y="5924550"/>
          <p14:tracePt t="76403" x="6572250" y="5930900"/>
          <p14:tracePt t="76454" x="6591300" y="5905500"/>
          <p14:tracePt t="76505" x="6604000" y="5880100"/>
          <p14:tracePt t="76555" x="6604000" y="5899150"/>
          <p14:tracePt t="76606" x="6623050" y="5924550"/>
          <p14:tracePt t="76704" x="6635750" y="5886450"/>
          <p14:tracePt t="76754" x="6648450" y="5899150"/>
          <p14:tracePt t="76804" x="6648450" y="5911850"/>
          <p14:tracePt t="76904" x="6648450" y="5905500"/>
          <p14:tracePt t="77068" x="6648450" y="5892800"/>
          <p14:tracePt t="77119" x="6648450" y="5886450"/>
          <p14:tracePt t="77169" x="6661150" y="5924550"/>
          <p14:tracePt t="77219" x="6661150" y="5930900"/>
          <p14:tracePt t="77316" x="6661150" y="5918200"/>
          <p14:tracePt t="77366" x="6661150" y="5930900"/>
          <p14:tracePt t="77416" x="6667500" y="5943600"/>
          <p14:tracePt t="77515" x="6667500" y="5918200"/>
          <p14:tracePt t="77614" x="6667500" y="5924550"/>
          <p14:tracePt t="77715" x="6667500" y="5918200"/>
          <p14:tracePt t="77969" x="6667500" y="5924550"/>
          <p14:tracePt t="78019" x="6724650" y="5949950"/>
          <p14:tracePt t="78347" x="6724650" y="5943600"/>
          <p14:tracePt t="78397" x="6718300" y="5943600"/>
          <p14:tracePt t="78446" x="6705600" y="5943600"/>
          <p14:tracePt t="78495" x="6705600" y="5937250"/>
          <p14:tracePt t="78547" x="6699250" y="5937250"/>
          <p14:tracePt t="78597" x="6692900" y="5930900"/>
          <p14:tracePt t="78648" x="6680200" y="5924550"/>
          <p14:tracePt t="78699" x="6667500" y="5892800"/>
          <p14:tracePt t="78749" x="6661150" y="5886450"/>
          <p14:tracePt t="78800" x="6642100" y="5861050"/>
          <p14:tracePt t="78853" x="6616700" y="5797550"/>
          <p14:tracePt t="78902" x="6610350" y="5765800"/>
          <p14:tracePt t="78952" x="6610350" y="5778500"/>
          <p14:tracePt t="79003" x="6591300" y="5835650"/>
          <p14:tracePt t="79112" x="6591300" y="5829300"/>
          <p14:tracePt t="79210" x="6597650" y="5937250"/>
          <p14:tracePt t="79260" x="6597650" y="5943600"/>
          <p14:tracePt t="79310" x="6616700" y="5886450"/>
          <p14:tracePt t="79361" x="6629400" y="5854700"/>
          <p14:tracePt t="79419" x="6629400" y="5861050"/>
          <p14:tracePt t="79472" x="6629400" y="5880100"/>
          <p14:tracePt t="79715" x="6629400" y="5873750"/>
          <p14:tracePt t="79764" x="6629400" y="5867400"/>
          <p14:tracePt t="79863" x="6642100" y="5899150"/>
          <p14:tracePt t="80146" x="6654800" y="5899150"/>
          <p14:tracePt t="80198" x="6750050" y="5892800"/>
          <p14:tracePt t="80249" x="6838950" y="5899150"/>
          <p14:tracePt t="80300" x="6851650" y="5905500"/>
          <p14:tracePt t="80351" x="6889750" y="5905500"/>
          <p14:tracePt t="80402" x="6915150" y="5905500"/>
          <p14:tracePt t="80453" x="6934200" y="5905500"/>
          <p14:tracePt t="80504" x="6959600" y="5905500"/>
          <p14:tracePt t="80608" x="6972300" y="5905500"/>
          <p14:tracePt t="80659" x="6997700" y="5905500"/>
          <p14:tracePt t="80711" x="7035800" y="5905500"/>
          <p14:tracePt t="80761" x="7067550" y="5905500"/>
          <p14:tracePt t="80810" x="7112000" y="5905500"/>
          <p14:tracePt t="80859" x="7207250" y="5905500"/>
          <p14:tracePt t="80910" x="7258050" y="5905500"/>
          <p14:tracePt t="80960" x="7366000" y="5905500"/>
          <p14:tracePt t="81010" x="7461250" y="5905500"/>
          <p14:tracePt t="81061" x="7505700" y="5905500"/>
          <p14:tracePt t="81112" x="7543800" y="5905500"/>
          <p14:tracePt t="81161" x="7562850" y="5905500"/>
          <p14:tracePt t="81449" x="7575550" y="5905500"/>
          <p14:tracePt t="81501" x="7823200" y="5918200"/>
          <p14:tracePt t="81553" x="7874000" y="5924550"/>
          <p14:tracePt t="81656" x="7880350" y="5924550"/>
          <p14:tracePt t="81705" x="8077200" y="5924550"/>
          <p14:tracePt t="81757" x="8375650" y="5924550"/>
          <p14:tracePt t="81809" x="8731250" y="5924550"/>
          <p14:tracePt t="81858" x="8845550" y="5930900"/>
          <p14:tracePt t="81909" x="8877300" y="5937250"/>
          <p14:tracePt t="81960" x="8890000" y="5937250"/>
          <p14:tracePt t="82061" x="8915400" y="5930900"/>
          <p14:tracePt t="82112" x="8928100" y="5930900"/>
          <p14:tracePt t="82161" x="8928100" y="5924550"/>
          <p14:tracePt t="82213" x="8883650" y="5822950"/>
          <p14:tracePt t="82266" x="8851900" y="5734050"/>
          <p14:tracePt t="82318" x="8839200" y="5581650"/>
          <p14:tracePt t="82368" x="8839200" y="5505450"/>
          <p14:tracePt t="82427" x="8839200" y="5473700"/>
          <p14:tracePt t="82479" x="8839200" y="5461000"/>
          <p14:tracePt t="82528" x="8839200" y="5448300"/>
          <p14:tracePt t="82578" x="8839200" y="5410200"/>
          <p14:tracePt t="82628" x="8839200" y="5391150"/>
          <p14:tracePt t="82728" x="8839200" y="5454650"/>
          <p14:tracePt t="82778" x="8839200" y="5626100"/>
          <p14:tracePt t="82827" x="8839200" y="5765800"/>
          <p14:tracePt t="82877" x="8851900" y="5848350"/>
          <p14:tracePt t="82930" x="8851900" y="5867400"/>
          <p14:tracePt t="83028" x="8858250" y="5873750"/>
          <p14:tracePt t="83078" x="9093200" y="5899150"/>
          <p14:tracePt t="83129" x="9258300" y="5911850"/>
          <p14:tracePt t="83179" x="9505950" y="5924550"/>
          <p14:tracePt t="83230" x="9563100" y="5924550"/>
          <p14:tracePt t="83281" x="9563100" y="5918200"/>
          <p14:tracePt t="83331" x="9563100" y="5905500"/>
          <p14:tracePt t="83383" x="9563100" y="5867400"/>
          <p14:tracePt t="83434" x="9563100" y="5861050"/>
          <p14:tracePt t="83483" x="9563100" y="5835650"/>
          <p14:tracePt t="83533" x="9563100" y="5721350"/>
          <p14:tracePt t="83583" x="9563100" y="5543550"/>
          <p14:tracePt t="83632" x="9563100" y="5346700"/>
          <p14:tracePt t="83682" x="9563100" y="5168900"/>
          <p14:tracePt t="83732" x="9569450" y="5099050"/>
          <p14:tracePt t="83784" x="9569450" y="5035550"/>
          <p14:tracePt t="83835" x="9569450" y="4978400"/>
          <p14:tracePt t="83886" x="9563100" y="4870450"/>
          <p14:tracePt t="83937" x="9563100" y="4851400"/>
          <p14:tracePt t="84196" x="9563100" y="4864100"/>
          <p14:tracePt t="84246" x="9563100" y="4927600"/>
          <p14:tracePt t="84294" x="9575800" y="5086350"/>
          <p14:tracePt t="84347" x="9582150" y="5276850"/>
          <p14:tracePt t="84398" x="9582150" y="5467350"/>
          <p14:tracePt t="84450" x="9582150" y="5702300"/>
          <p14:tracePt t="84499" x="9575800" y="5842000"/>
          <p14:tracePt t="84550" x="9537700" y="5988050"/>
          <p14:tracePt t="84601" x="9366250" y="6013450"/>
          <p14:tracePt t="84653" x="9080500" y="5949950"/>
          <p14:tracePt t="84704" x="8750300" y="5930900"/>
          <p14:tracePt t="84754" x="8743950" y="5930900"/>
          <p14:tracePt t="84908" x="8743950" y="5924550"/>
          <p14:tracePt t="85083" x="8743950" y="5911850"/>
          <p14:tracePt t="85137" x="8743950" y="5721350"/>
          <p14:tracePt t="85186" x="8743950" y="5562600"/>
          <p14:tracePt t="85236" x="8743950" y="5473700"/>
          <p14:tracePt t="85285" x="8743950" y="5359400"/>
          <p14:tracePt t="85335" x="8750300" y="5346700"/>
          <p14:tracePt t="85384" x="8750300" y="5295900"/>
          <p14:tracePt t="85434" x="8756650" y="5264150"/>
          <p14:tracePt t="85575" x="8756650" y="5270500"/>
          <p14:tracePt t="85624" x="8756650" y="5365750"/>
          <p14:tracePt t="85674" x="8763000" y="5492750"/>
          <p14:tracePt t="85724" x="8775700" y="5638800"/>
          <p14:tracePt t="85774" x="8775700" y="5842000"/>
          <p14:tracePt t="85825" x="8775700" y="5962650"/>
          <p14:tracePt t="85876" x="8782050" y="5962650"/>
          <p14:tracePt t="85926" x="8794750" y="5962650"/>
          <p14:tracePt t="85976" x="8877300" y="5962650"/>
          <p14:tracePt t="86028" x="9093200" y="5994400"/>
          <p14:tracePt t="86078" x="9283700" y="6007100"/>
          <p14:tracePt t="86129" x="9366250" y="5988050"/>
          <p14:tracePt t="86180" x="9448800" y="5981700"/>
          <p14:tracePt t="86231" x="9455150" y="5930900"/>
          <p14:tracePt t="86283" x="9461500" y="5810250"/>
          <p14:tracePt t="86334" x="9461500" y="5695950"/>
          <p14:tracePt t="86385" x="9461500" y="5543550"/>
          <p14:tracePt t="86436" x="9461500" y="5410200"/>
          <p14:tracePt t="86485" x="9461500" y="5308600"/>
          <p14:tracePt t="86535" x="9461500" y="5124450"/>
          <p14:tracePt t="86586" x="9474200" y="4921250"/>
          <p14:tracePt t="86636" x="9486900" y="4870450"/>
          <p14:tracePt t="86688" x="9486900" y="4851400"/>
          <p14:tracePt t="86787" x="9493250" y="4845050"/>
          <p14:tracePt t="86837" x="9505950" y="4781550"/>
          <p14:tracePt t="87298" x="9505950" y="4787900"/>
          <p14:tracePt t="87349" x="9505950" y="4826000"/>
          <p14:tracePt t="87400" x="9505950" y="4838700"/>
          <p14:tracePt t="87581" x="9505950" y="4851400"/>
          <p14:tracePt t="87632" x="9505950" y="4883150"/>
          <p14:tracePt t="87682" x="9505950" y="4889500"/>
          <p14:tracePt t="87743" x="9505950" y="4895850"/>
          <p14:tracePt t="87792" x="9505950" y="4902200"/>
          <p14:tracePt t="87842" x="9505950" y="4908550"/>
          <p14:tracePt t="87893" x="9505950" y="4921250"/>
          <p14:tracePt t="87944" x="9505950" y="4927600"/>
          <p14:tracePt t="88045" x="9505950" y="4946650"/>
          <p14:tracePt t="88751" x="9505950" y="4953000"/>
          <p14:tracePt t="88802" x="9505950" y="4965700"/>
          <p14:tracePt t="88967" x="9505950" y="4984750"/>
          <p14:tracePt t="89017" x="9436100" y="5105400"/>
          <p14:tracePt t="89067" x="9328150" y="5365750"/>
          <p14:tracePt t="89116" x="9201150" y="5467350"/>
          <p14:tracePt t="89166" x="9055100" y="5543550"/>
          <p14:tracePt t="89216" x="9029700" y="5556250"/>
          <p14:tracePt t="89266" x="9010650" y="5568950"/>
          <p14:tracePt t="89315" x="8991600" y="5581650"/>
          <p14:tracePt t="89365" x="8915400" y="5588000"/>
          <p14:tracePt t="89415" x="8864600" y="5588000"/>
          <p14:tracePt t="89513" x="8858250" y="5588000"/>
          <p14:tracePt t="89562" x="8832850" y="5543550"/>
          <p14:tracePt t="89612" x="8782050" y="5499100"/>
          <p14:tracePt t="89661" x="8782050" y="5492750"/>
          <p14:tracePt t="89710" x="8782050" y="5467350"/>
          <p14:tracePt t="89760" x="8782050" y="5448300"/>
          <p14:tracePt t="90183" x="8775700" y="5448300"/>
          <p14:tracePt t="90233" x="8775700" y="5441950"/>
          <p14:tracePt t="90418" x="8782050" y="5441950"/>
          <p14:tracePt t="90468" x="9188450" y="5372100"/>
          <p14:tracePt t="90518" x="9563100" y="5365750"/>
          <p14:tracePt t="90568" x="9569450" y="5365750"/>
          <p14:tracePt t="90619" x="9429750" y="5429250"/>
          <p14:tracePt t="90670" x="9239250" y="5530850"/>
          <p14:tracePt t="90776" x="9232900" y="5530850"/>
          <p14:tracePt t="90826" x="9201150" y="5543550"/>
          <p14:tracePt t="90876" x="9201150" y="5549900"/>
          <p14:tracePt t="90927" x="9201150" y="5537200"/>
          <p14:tracePt t="90975" x="9245600" y="5473700"/>
          <p14:tracePt t="91027" x="9283700" y="5416550"/>
          <p14:tracePt t="91076" x="9340850" y="5276850"/>
          <p14:tracePt t="91126" x="9410700" y="5181600"/>
          <p14:tracePt t="91176" x="9448800" y="5105400"/>
          <p14:tracePt t="91225" x="9486900" y="5003800"/>
          <p14:tracePt t="91276" x="9505950" y="4927600"/>
          <p14:tracePt t="91327" x="9505950" y="4883150"/>
          <p14:tracePt t="91380" x="9518650" y="4838700"/>
          <p14:tracePt t="91478" x="9531350" y="4806950"/>
          <p14:tracePt t="91599" x="9531350" y="4819650"/>
          <p14:tracePt t="91650" x="9531350" y="4851400"/>
          <p14:tracePt t="91699" x="9531350" y="4857750"/>
          <p14:tracePt t="92525" x="9531350" y="4870450"/>
          <p14:tracePt t="92576" x="9531350" y="4889500"/>
          <p14:tracePt t="92626" x="9525000" y="4889500"/>
          <p14:tracePt t="93590" x="9525000" y="4902200"/>
          <p14:tracePt t="93641" x="9525000" y="4933950"/>
          <p14:tracePt t="93691" x="9525000" y="4991100"/>
          <p14:tracePt t="93741" x="9525000" y="5080000"/>
          <p14:tracePt t="93792" x="9512300" y="5175250"/>
          <p14:tracePt t="93926" x="9512300" y="5181600"/>
          <p14:tracePt t="93976" x="9480550" y="5740400"/>
          <p14:tracePt t="94025" x="9461500" y="6121400"/>
          <p14:tracePt t="94075" x="9328150" y="6159500"/>
          <p14:tracePt t="94125" x="9067800" y="6140450"/>
          <p14:tracePt t="94175" x="9010650" y="6127750"/>
          <p14:tracePt t="94273" x="8985250" y="6083300"/>
          <p14:tracePt t="94324" x="8934450" y="5969000"/>
          <p14:tracePt t="94375" x="8909050" y="5918200"/>
          <p14:tracePt t="94425" x="8909050" y="5892800"/>
          <p14:tracePt t="94476" x="8851900" y="5702300"/>
          <p14:tracePt t="94526" x="8851900" y="5581650"/>
          <p14:tracePt t="94577" x="8851900" y="5556250"/>
          <p14:tracePt t="94676" x="8851900" y="5657850"/>
          <p14:tracePt t="94727" x="8851900" y="5784850"/>
          <p14:tracePt t="94778" x="8851900" y="5734050"/>
          <p14:tracePt t="94830" x="8851900" y="5499100"/>
          <p14:tracePt t="94954" x="8851900" y="5511800"/>
          <p14:tracePt t="95006" x="8870950" y="5778500"/>
          <p14:tracePt t="95062" x="8902700" y="5924550"/>
          <p14:tracePt t="95112" x="9036050" y="5924550"/>
          <p14:tracePt t="95163" x="9372600" y="5740400"/>
          <p14:tracePt t="95212" x="9455150" y="5359400"/>
          <p14:tracePt t="95262" x="9448800" y="5035550"/>
          <p14:tracePt t="95313" x="9448800" y="4940300"/>
          <p14:tracePt t="95364" x="9448800" y="4933950"/>
          <p14:tracePt t="95423" x="9448800" y="4940300"/>
          <p14:tracePt t="95474" x="9518650" y="5346700"/>
          <p14:tracePt t="95523" x="9556750" y="5518150"/>
          <p14:tracePt t="95621" x="9569450" y="5391150"/>
          <p14:tracePt t="95670" x="9575800" y="5086350"/>
          <p14:tracePt t="95720" x="9575800" y="5041900"/>
          <p14:tracePt t="95770" x="9575800" y="5245100"/>
          <p14:tracePt t="95822" x="9575800" y="5308600"/>
          <p14:tracePt t="95923" x="9569450" y="5226050"/>
          <p14:tracePt t="95973" x="9569450" y="5435600"/>
          <p14:tracePt t="96023" x="9569450" y="5829300"/>
          <p14:tracePt t="96074" x="9569450" y="5867400"/>
          <p14:tracePt t="96215" x="9569450" y="5880100"/>
          <p14:tracePt t="96264" x="9601200" y="5949950"/>
          <p14:tracePt t="96318" x="9632950" y="6000750"/>
          <p14:tracePt t="96368" x="9639300" y="6019800"/>
          <p14:tracePt t="96420" x="9639300" y="6026150"/>
          <p14:tracePt t="96678" x="9639300" y="6032500"/>
          <p14:tracePt t="96730" x="9639300" y="6038850"/>
          <p14:tracePt t="96937" x="9632950" y="6038850"/>
          <p14:tracePt t="97040" x="9620250" y="6057900"/>
          <p14:tracePt t="97091" x="9607550" y="6108700"/>
          <p14:tracePt t="97140" x="9607550" y="6115050"/>
          <p14:tracePt t="97193" x="9588500" y="6197600"/>
          <p14:tracePt t="97241" x="9588500" y="6229350"/>
          <p14:tracePt t="100539" x="9588500" y="6203950"/>
          <p14:tracePt t="100588" x="9779000" y="5905500"/>
          <p14:tracePt t="100638" x="10020300" y="5505450"/>
          <p14:tracePt t="100688" x="9994900" y="5416550"/>
          <p14:tracePt t="100739" x="9982200" y="5391150"/>
          <p14:tracePt t="100790" x="9969500" y="5391150"/>
          <p14:tracePt t="100839" x="9785350" y="5492750"/>
          <p14:tracePt t="100889" x="9759950" y="5473700"/>
          <p14:tracePt t="100940" x="9759950" y="5314950"/>
          <p14:tracePt t="100992" x="9690100" y="5327650"/>
          <p14:tracePt t="101043" x="9677400" y="5391150"/>
          <p14:tracePt t="101261" x="9671050" y="5391150"/>
          <p14:tracePt t="101312" x="9652000" y="5397500"/>
          <p14:tracePt t="101362" x="9652000" y="5410200"/>
          <p14:tracePt t="101413" x="9664700" y="5441950"/>
          <p14:tracePt t="101464" x="9664700" y="5549900"/>
          <p14:tracePt t="101513" x="9632950" y="5588000"/>
          <p14:tracePt t="101609" x="9632950" y="5575300"/>
          <p14:tracePt t="101659" x="9607550" y="5530850"/>
          <p14:tracePt t="101709" x="9594850" y="5518150"/>
          <p14:tracePt t="101760" x="9594850" y="5441950"/>
          <p14:tracePt t="101811" x="9594850" y="5359400"/>
          <p14:tracePt t="101908" x="9588500" y="5359400"/>
          <p14:tracePt t="102377" x="9575800" y="5365750"/>
          <p14:tracePt t="102431" x="9525000" y="5549900"/>
          <p14:tracePt t="102481" x="9556750" y="5556250"/>
          <p14:tracePt t="102648" x="9563100" y="5556250"/>
          <p14:tracePt t="102748" x="9537700" y="5568950"/>
          <p14:tracePt t="102800" x="9537700" y="5562600"/>
          <p14:tracePt t="102851" x="9537700" y="5530850"/>
          <p14:tracePt t="102904" x="9556750" y="5384800"/>
          <p14:tracePt t="102954" x="9544050" y="5213350"/>
          <p14:tracePt t="103005" x="9525000" y="5105400"/>
          <p14:tracePt t="103055" x="9525000" y="5067300"/>
          <p14:tracePt t="103106" x="9525000" y="5016500"/>
          <p14:tracePt t="103155" x="9525000" y="4933950"/>
          <p14:tracePt t="103206" x="9525000" y="4864100"/>
          <p14:tracePt t="103255" x="9525000" y="4857750"/>
          <p14:tracePt t="103304" x="9518650" y="4895850"/>
          <p14:tracePt t="103355" x="9518650" y="4927600"/>
          <p14:tracePt t="103516" x="9518650" y="4940300"/>
          <p14:tracePt t="103566" x="9486900" y="5016500"/>
          <p14:tracePt t="103616" x="9486900" y="5022850"/>
          <p14:tracePt t="103665" x="9537700" y="4921250"/>
          <p14:tracePt t="103715" x="9569450" y="4895850"/>
          <p14:tracePt t="103764" x="9512300" y="4940300"/>
          <p14:tracePt t="103816" x="9448800" y="4997450"/>
          <p14:tracePt t="103867" x="9544050" y="4991100"/>
          <p14:tracePt t="103926" x="9582150" y="4991100"/>
          <p14:tracePt t="103984" x="9569450" y="4997450"/>
          <p14:tracePt t="104037" x="9626600" y="4997450"/>
          <p14:tracePt t="104089" x="9721850" y="5003800"/>
          <p14:tracePt t="104140" x="9664700" y="5035550"/>
          <p14:tracePt t="104194" x="9652000" y="5048250"/>
          <p14:tracePt t="104245" x="9721850" y="5022850"/>
          <p14:tracePt t="104298" x="9747250" y="5022850"/>
          <p14:tracePt t="104349" x="9734550" y="5041900"/>
          <p14:tracePt t="104402" x="9734550" y="5048250"/>
          <p14:tracePt t="104502" x="9664700" y="5092700"/>
          <p14:tracePt t="104552" x="9620250" y="5105400"/>
          <p14:tracePt t="104605" x="9639300" y="5067300"/>
          <p14:tracePt t="104656" x="9652000" y="4997450"/>
          <p14:tracePt t="104706" x="9582150" y="4965700"/>
          <p14:tracePt t="104757" x="9436100" y="5219700"/>
          <p14:tracePt t="104808" x="9163050" y="5537200"/>
          <p14:tracePt t="104858" x="9099550" y="5581650"/>
          <p14:tracePt t="104911" x="8953500" y="5651500"/>
          <p14:tracePt t="104963" x="8839200" y="5695950"/>
          <p14:tracePt t="105097" x="8839200" y="5689600"/>
          <p14:tracePt t="105150" x="9144000" y="5543550"/>
          <p14:tracePt t="105202" x="9759950" y="5422900"/>
          <p14:tracePt t="105309" x="9753600" y="5422900"/>
          <p14:tracePt t="105359" x="9709150" y="5429250"/>
          <p14:tracePt t="105408" x="9652000" y="5429250"/>
          <p14:tracePt t="105472" x="9486900" y="5454650"/>
          <p14:tracePt t="105524" x="9410700" y="5461000"/>
          <p14:tracePt t="105646" x="9398000" y="5473700"/>
          <p14:tracePt t="105698" x="9226550" y="5524500"/>
          <p14:tracePt t="105779" x="8578850" y="5568950"/>
          <p14:tracePt t="105848" x="8318500" y="5568950"/>
          <p14:tracePt t="105920" x="8318500" y="5562600"/>
          <p14:tracePt t="105975" x="8426450" y="5467350"/>
          <p14:tracePt t="106031" x="8832850" y="5086350"/>
          <p14:tracePt t="106095" x="7880350" y="3384550"/>
          <p14:tracePt t="106173" x="2324100" y="2184400"/>
          <p14:tracePt t="106238" x="1447800" y="3397250"/>
          <p14:tracePt t="106295" x="2368550" y="3714750"/>
          <p14:tracePt t="106408" x="2717800" y="3714750"/>
          <p14:tracePt t="106464" x="3194050" y="3467100"/>
          <p14:tracePt t="106519" x="2501900" y="1885950"/>
          <p14:tracePt t="106712" x="6848475" y="1639888"/>
          <p14:tracePt t="106767" x="6831013" y="1427163"/>
          <p14:tracePt t="106834" x="6575425" y="798513"/>
          <p14:tracePt t="106889" x="5183188" y="492125"/>
          <p14:tracePt t="106942" x="2065338" y="365125"/>
          <p14:tracePt t="106998" x="714375" y="136525"/>
          <p14:tracePt t="107051" x="441325" y="254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AAAA09E-047D-4A64-B828-22EF78A51F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574278"/>
              </p:ext>
            </p:extLst>
          </p:nvPr>
        </p:nvGraphicFramePr>
        <p:xfrm>
          <a:off x="690465" y="128627"/>
          <a:ext cx="10450285" cy="22226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F68BAD6-F2C0-44E5-B5D5-30DC0B6419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2270708"/>
              </p:ext>
            </p:extLst>
          </p:nvPr>
        </p:nvGraphicFramePr>
        <p:xfrm>
          <a:off x="665872" y="2296849"/>
          <a:ext cx="10446888" cy="19112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9130E85-CEE5-44D6-BB6D-3990C4938A0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723472"/>
              </p:ext>
            </p:extLst>
          </p:nvPr>
        </p:nvGraphicFramePr>
        <p:xfrm>
          <a:off x="724589" y="4455368"/>
          <a:ext cx="10332187" cy="21320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8DA03BE-C97C-71A0-D087-1595889CC0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61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407"/>
    </mc:Choice>
    <mc:Fallback xmlns="">
      <p:transition spd="slow" advTm="59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78" x="9864725" y="5676900"/>
          <p14:tracePt t="5517" x="1428750" y="5232400"/>
          <p14:tracePt t="5552" x="4076700" y="4610100"/>
          <p14:tracePt t="5587" x="5372100" y="3930650"/>
          <p14:tracePt t="5622" x="5435600" y="3905250"/>
          <p14:tracePt t="5657" x="5384800" y="3911600"/>
          <p14:tracePt t="5697" x="5168900" y="4013200"/>
          <p14:tracePt t="5734" x="5105400" y="4032250"/>
          <p14:tracePt t="5769" x="4908550" y="4083050"/>
          <p14:tracePt t="5804" x="4832350" y="4114800"/>
          <p14:tracePt t="5839" x="4889500" y="4083050"/>
          <p14:tracePt t="5874" x="5321300" y="3784600"/>
          <p14:tracePt t="5909" x="5969000" y="2940050"/>
          <p14:tracePt t="5944" x="6273800" y="2146300"/>
          <p14:tracePt t="5979" x="6407150" y="1517650"/>
          <p14:tracePt t="6014" x="6311900" y="1270000"/>
          <p14:tracePt t="6050" x="6197600" y="1149350"/>
          <p14:tracePt t="6085" x="6178550" y="1123950"/>
          <p14:tracePt t="6120" x="6076950" y="990600"/>
          <p14:tracePt t="6191" x="5988050" y="1009650"/>
          <p14:tracePt t="6226" x="5835650" y="1066800"/>
          <p14:tracePt t="6261" x="5588000" y="1231900"/>
          <p14:tracePt t="6295" x="5422900" y="1384300"/>
          <p14:tracePt t="6329" x="5359400" y="1435100"/>
          <p14:tracePt t="6365" x="5353050" y="1435100"/>
          <p14:tracePt t="6400" x="5334000" y="1397000"/>
          <p14:tracePt t="6436" x="5289550" y="1301750"/>
          <p14:tracePt t="6471" x="5276850" y="1301750"/>
          <p14:tracePt t="6505" x="5219700" y="1377950"/>
          <p14:tracePt t="6541" x="5181600" y="1447800"/>
          <p14:tracePt t="6611" x="5181600" y="1397000"/>
          <p14:tracePt t="6646" x="5175250" y="1276350"/>
          <p14:tracePt t="6680" x="5175250" y="1270000"/>
          <p14:tracePt t="6748" x="5162550" y="1473200"/>
          <p14:tracePt t="6784" x="5143500" y="1797050"/>
          <p14:tracePt t="6818" x="5143500" y="1866900"/>
          <p14:tracePt t="6855" x="5149850" y="1866900"/>
          <p14:tracePt t="6891" x="5162550" y="1809750"/>
          <p14:tracePt t="6926" x="5232400" y="1606550"/>
          <p14:tracePt t="6962" x="5302250" y="1270000"/>
          <p14:tracePt t="6997" x="5340350" y="1130300"/>
          <p14:tracePt t="7032" x="5346700" y="1117600"/>
          <p14:tracePt t="7101" x="5346700" y="1123950"/>
          <p14:tracePt t="7136" x="5346700" y="1143000"/>
          <p14:tracePt t="7171" x="5353050" y="1174750"/>
          <p14:tracePt t="7205" x="5353050" y="1181100"/>
          <p14:tracePt t="7345" x="5346700" y="1181100"/>
          <p14:tracePt t="7382" x="5340350" y="1219200"/>
          <p14:tracePt t="7416" x="5340350" y="1244600"/>
          <p14:tracePt t="7451" x="5346700" y="1301750"/>
          <p14:tracePt t="7486" x="5359400" y="1422400"/>
          <p14:tracePt t="7523" x="5346700" y="1428750"/>
          <p14:tracePt t="7557" x="5251450" y="1454150"/>
          <p14:tracePt t="7592" x="5187950" y="1479550"/>
          <p14:tracePt t="7627" x="5099050" y="1536700"/>
          <p14:tracePt t="7662" x="5086350" y="1543050"/>
          <p14:tracePt t="7697" x="5105400" y="1530350"/>
          <p14:tracePt t="7733" x="5118100" y="1511300"/>
          <p14:tracePt t="7768" x="5118100" y="1479550"/>
          <p14:tracePt t="7803" x="5111750" y="1460500"/>
          <p14:tracePt t="8042" x="5105400" y="1466850"/>
          <p14:tracePt t="8079" x="4953000" y="1543050"/>
          <p14:tracePt t="8114" x="4826000" y="1555750"/>
          <p14:tracePt t="8150" x="4826000" y="1562100"/>
          <p14:tracePt t="8186" x="4826000" y="1568450"/>
          <p14:tracePt t="8223" x="4787900" y="1574800"/>
          <p14:tracePt t="8256" x="4775200" y="1574800"/>
          <p14:tracePt t="8293" x="4806950" y="1587500"/>
          <p14:tracePt t="8329" x="4857750" y="1593850"/>
          <p14:tracePt t="8363" x="4997450" y="1600200"/>
          <p14:tracePt t="8398" x="5067300" y="1600200"/>
          <p14:tracePt t="8434" x="5086350" y="1600200"/>
          <p14:tracePt t="8518" x="5092700" y="1600200"/>
          <p14:tracePt t="8553" x="5118100" y="1581150"/>
          <p14:tracePt t="8588" x="5187950" y="1555750"/>
          <p14:tracePt t="8622" x="5429250" y="1485900"/>
          <p14:tracePt t="8658" x="5759450" y="1358900"/>
          <p14:tracePt t="8692" x="6102350" y="1270000"/>
          <p14:tracePt t="8727" x="6210300" y="1212850"/>
          <p14:tracePt t="8761" x="6292850" y="1130300"/>
          <p14:tracePt t="8848" x="6299200" y="1117600"/>
          <p14:tracePt t="8882" x="6305550" y="1085850"/>
          <p14:tracePt t="8918" x="6356350" y="1022350"/>
          <p14:tracePt t="8953" x="6489700" y="914400"/>
          <p14:tracePt t="8987" x="6515100" y="882650"/>
          <p14:tracePt t="9025" x="6527800" y="863600"/>
          <p14:tracePt t="9069" x="6584950" y="831850"/>
          <p14:tracePt t="9115" x="6610350" y="806450"/>
          <p14:tracePt t="9161" x="6629400" y="793750"/>
          <p14:tracePt t="9206" x="6635750" y="787400"/>
          <p14:tracePt t="9687" x="6629400" y="787400"/>
          <p14:tracePt t="9725" x="6604000" y="850900"/>
          <p14:tracePt t="9760" x="6597650" y="939800"/>
          <p14:tracePt t="9794" x="6597650" y="1009650"/>
          <p14:tracePt t="9829" x="6597650" y="1181100"/>
          <p14:tracePt t="9864" x="6591300" y="1441450"/>
          <p14:tracePt t="9899" x="6572250" y="1739900"/>
          <p14:tracePt t="9933" x="6540500" y="1898650"/>
          <p14:tracePt t="9969" x="6540500" y="1924050"/>
          <p14:tracePt t="10036" x="6540500" y="1917700"/>
          <p14:tracePt t="10251" x="6540500" y="1898650"/>
          <p14:tracePt t="10286" x="6553200" y="1841500"/>
          <p14:tracePt t="10323" x="6553200" y="1828800"/>
          <p14:tracePt t="10399" x="6553200" y="1841500"/>
          <p14:tracePt t="10432" x="6553200" y="1866900"/>
          <p14:tracePt t="10469" x="6553200" y="1898650"/>
          <p14:tracePt t="10570" x="6553200" y="1911350"/>
          <p14:tracePt t="10604" x="6553200" y="1955800"/>
          <p14:tracePt t="10697" x="6553200" y="1943100"/>
          <p14:tracePt t="10731" x="6553200" y="1892300"/>
          <p14:tracePt t="10766" x="6559550" y="1873250"/>
          <p14:tracePt t="10963" x="6572250" y="1873250"/>
          <p14:tracePt t="10997" x="6623050" y="1854200"/>
          <p14:tracePt t="11033" x="6775450" y="1835150"/>
          <p14:tracePt t="11067" x="6870700" y="1841500"/>
          <p14:tracePt t="11234" x="6864350" y="1835150"/>
          <p14:tracePt t="11269" x="6851650" y="1809750"/>
          <p14:tracePt t="11304" x="6864350" y="1790700"/>
          <p14:tracePt t="11338" x="6877050" y="1778000"/>
          <p14:tracePt t="11374" x="6870700" y="1771650"/>
          <p14:tracePt t="11409" x="6864350" y="1765300"/>
          <p14:tracePt t="11528" x="6858000" y="1765300"/>
          <p14:tracePt t="11561" x="6851650" y="1765300"/>
          <p14:tracePt t="11594" x="6845300" y="1765300"/>
          <p14:tracePt t="11629" x="6826250" y="1765300"/>
          <p14:tracePt t="11663" x="6826250" y="1771650"/>
          <p14:tracePt t="11821" x="6826250" y="1778000"/>
          <p14:tracePt t="11856" x="6819900" y="1790700"/>
          <p14:tracePt t="11890" x="6800850" y="1854200"/>
          <p14:tracePt t="11927" x="6781800" y="1930400"/>
          <p14:tracePt t="11964" x="6743700" y="2006600"/>
          <p14:tracePt t="11999" x="6705600" y="2082800"/>
          <p14:tracePt t="12034" x="6699250" y="2108200"/>
          <p14:tracePt t="12070" x="6692900" y="2114550"/>
          <p14:tracePt t="12106" x="6692900" y="2120900"/>
          <p14:tracePt t="12174" x="6673850" y="2133600"/>
          <p14:tracePt t="12280" x="6673850" y="2139950"/>
          <p14:tracePt t="12316" x="6667500" y="2165350"/>
          <p14:tracePt t="12352" x="6667500" y="2190750"/>
          <p14:tracePt t="12388" x="6661150" y="2247900"/>
          <p14:tracePt t="12425" x="6648450" y="2336800"/>
          <p14:tracePt t="12461" x="6642100" y="2400300"/>
          <p14:tracePt t="12496" x="6642100" y="2406650"/>
          <p14:tracePt t="12565" x="6642100" y="2419350"/>
          <p14:tracePt t="12601" x="6623050" y="2451100"/>
          <p14:tracePt t="12635" x="6597650" y="2489200"/>
          <p14:tracePt t="12670" x="6572250" y="2540000"/>
          <p14:tracePt t="12705" x="6565900" y="2578100"/>
          <p14:tracePt t="12739" x="6546850" y="2635250"/>
          <p14:tracePt t="12775" x="6527800" y="2679700"/>
          <p14:tracePt t="13126" x="6527800" y="2686050"/>
          <p14:tracePt t="13163" x="6527800" y="2698750"/>
          <p14:tracePt t="13229" x="6527800" y="2711450"/>
          <p14:tracePt t="13265" x="6527800" y="2724150"/>
          <p14:tracePt t="13299" x="6527800" y="2743200"/>
          <p14:tracePt t="13335" x="6534150" y="2768600"/>
          <p14:tracePt t="13369" x="6540500" y="2781300"/>
          <p14:tracePt t="13502" x="6540500" y="2787650"/>
          <p14:tracePt t="13537" x="6565900" y="2832100"/>
          <p14:tracePt t="13572" x="6578600" y="2901950"/>
          <p14:tracePt t="13606" x="6578600" y="2959100"/>
          <p14:tracePt t="13640" x="6572250" y="2965450"/>
          <p14:tracePt t="13910" x="6572250" y="2971800"/>
          <p14:tracePt t="14115" x="6578600" y="2971800"/>
          <p14:tracePt t="14151" x="6584950" y="2965450"/>
          <p14:tracePt t="14186" x="6597650" y="2965450"/>
          <p14:tracePt t="14221" x="6604000" y="2946400"/>
          <p14:tracePt t="14256" x="6610350" y="2927350"/>
          <p14:tracePt t="14292" x="6610350" y="2908300"/>
          <p14:tracePt t="14325" x="6623050" y="2857500"/>
          <p14:tracePt t="14360" x="6623050" y="2844800"/>
          <p14:tracePt t="14515" x="6623050" y="2851150"/>
          <p14:tracePt t="14623" x="6629400" y="2851150"/>
          <p14:tracePt t="14655" x="6629400" y="2857500"/>
          <p14:tracePt t="14690" x="6629400" y="2876550"/>
          <p14:tracePt t="14725" x="6629400" y="2914650"/>
          <p14:tracePt t="14759" x="6629400" y="2933700"/>
          <p14:tracePt t="14913" x="6623050" y="2933700"/>
          <p14:tracePt t="14949" x="6623050" y="2927350"/>
          <p14:tracePt t="14985" x="6616700" y="2927350"/>
          <p14:tracePt t="15019" x="6584950" y="2914650"/>
          <p14:tracePt t="15054" x="6286500" y="2908300"/>
          <p14:tracePt t="15088" x="5429250" y="2997200"/>
          <p14:tracePt t="15124" x="3867150" y="3054350"/>
          <p14:tracePt t="15159" x="3168650" y="3111500"/>
          <p14:tracePt t="15193" x="2863850" y="3124200"/>
          <p14:tracePt t="15227" x="2673350" y="3168650"/>
          <p14:tracePt t="15262" x="2419350" y="3232150"/>
          <p14:tracePt t="15296" x="1905000" y="3314700"/>
          <p14:tracePt t="15330" x="1587500" y="3333750"/>
          <p14:tracePt t="15365" x="1371600" y="3365500"/>
          <p14:tracePt t="15399" x="1104900" y="3435350"/>
          <p14:tracePt t="15433" x="1003300" y="3454400"/>
          <p14:tracePt t="15468" x="996950" y="3454400"/>
          <p14:tracePt t="15540" x="996950" y="3460750"/>
          <p14:tracePt t="15575" x="965200" y="3517900"/>
          <p14:tracePt t="15610" x="946150" y="3556000"/>
          <p14:tracePt t="15720" x="946150" y="3562350"/>
          <p14:tracePt t="15754" x="965200" y="3562350"/>
          <p14:tracePt t="15789" x="984250" y="3568700"/>
          <p14:tracePt t="15823" x="1022350" y="3587750"/>
          <p14:tracePt t="15857" x="1035050" y="3594100"/>
          <p14:tracePt t="15956" x="1041400" y="3594100"/>
          <p14:tracePt t="15989" x="1066800" y="3594100"/>
          <p14:tracePt t="16023" x="1111250" y="3587750"/>
          <p14:tracePt t="16057" x="1212850" y="3568700"/>
          <p14:tracePt t="16092" x="1295400" y="3549650"/>
          <p14:tracePt t="16128" x="1390650" y="3543300"/>
          <p14:tracePt t="16163" x="1485900" y="3543300"/>
          <p14:tracePt t="16199" x="1631950" y="3543300"/>
          <p14:tracePt t="16234" x="1797050" y="3543300"/>
          <p14:tracePt t="16269" x="2089150" y="3517900"/>
          <p14:tracePt t="16303" x="2362200" y="3492500"/>
          <p14:tracePt t="16338" x="2749550" y="3422650"/>
          <p14:tracePt t="16372" x="3340100" y="3371850"/>
          <p14:tracePt t="16408" x="3727450" y="3371850"/>
          <p14:tracePt t="16443" x="4108450" y="3321050"/>
          <p14:tracePt t="16478" x="4324350" y="3276600"/>
          <p14:tracePt t="16514" x="4514850" y="3225800"/>
          <p14:tracePt t="16549" x="4762500" y="3175000"/>
          <p14:tracePt t="16585" x="4921250" y="3143250"/>
          <p14:tracePt t="16620" x="5099050" y="3130550"/>
          <p14:tracePt t="16656" x="5391150" y="3111500"/>
          <p14:tracePt t="16692" x="5645150" y="3054350"/>
          <p14:tracePt t="16727" x="5689600" y="3041650"/>
          <p14:tracePt t="16764" x="5715000" y="3035300"/>
          <p14:tracePt t="16800" x="5778500" y="3022600"/>
          <p14:tracePt t="16834" x="5816600" y="3016250"/>
          <p14:tracePt t="16871" x="5873750" y="3003550"/>
          <p14:tracePt t="16907" x="5994400" y="2997200"/>
          <p14:tracePt t="16943" x="6127750" y="2990850"/>
          <p14:tracePt t="16979" x="6203950" y="2971800"/>
          <p14:tracePt t="17014" x="6299200" y="2946400"/>
          <p14:tracePt t="17049" x="6343650" y="2933700"/>
          <p14:tracePt t="17083" x="6381750" y="2921000"/>
          <p14:tracePt t="17118" x="6432550" y="2908300"/>
          <p14:tracePt t="17155" x="6515100" y="2889250"/>
          <p14:tracePt t="17190" x="6553200" y="2882900"/>
          <p14:tracePt t="17225" x="6559550" y="2876550"/>
          <p14:tracePt t="17261" x="6565900" y="2876550"/>
          <p14:tracePt t="17296" x="6572250" y="2870200"/>
          <p14:tracePt t="17405" x="6572250" y="2876550"/>
          <p14:tracePt t="17467" x="6572250" y="2882900"/>
          <p14:tracePt t="17499" x="6572250" y="2914650"/>
          <p14:tracePt t="17534" x="6572250" y="2965450"/>
          <p14:tracePt t="17569" x="6572250" y="3041650"/>
          <p14:tracePt t="17604" x="6572250" y="3130550"/>
          <p14:tracePt t="17638" x="6578600" y="3238500"/>
          <p14:tracePt t="17673" x="6578600" y="3384550"/>
          <p14:tracePt t="17707" x="6578600" y="3422650"/>
          <p14:tracePt t="17742" x="6572250" y="3435350"/>
          <p14:tracePt t="17776" x="6572250" y="3441700"/>
          <p14:tracePt t="17810" x="6572250" y="3479800"/>
          <p14:tracePt t="17844" x="6565900" y="3517900"/>
          <p14:tracePt t="18001" x="6565900" y="3524250"/>
          <p14:tracePt t="18036" x="6635750" y="3530600"/>
          <p14:tracePt t="18071" x="6883400" y="3511550"/>
          <p14:tracePt t="18106" x="7112000" y="3429000"/>
          <p14:tracePt t="18143" x="7524750" y="3270250"/>
          <p14:tracePt t="18178" x="7899400" y="3219450"/>
          <p14:tracePt t="18222" x="8401050" y="3187700"/>
          <p14:tracePt t="18260" x="8737600" y="3181350"/>
          <p14:tracePt t="18294" x="8997950" y="3181350"/>
          <p14:tracePt t="18328" x="9163050" y="3181350"/>
          <p14:tracePt t="18363" x="9277350" y="3181350"/>
          <p14:tracePt t="18399" x="9385300" y="3181350"/>
          <p14:tracePt t="18433" x="9690100" y="3238500"/>
          <p14:tracePt t="18468" x="9994900" y="3251200"/>
          <p14:tracePt t="18503" x="10236200" y="3232150"/>
          <p14:tracePt t="18539" x="10287000" y="3225800"/>
          <p14:tracePt t="18573" x="10140950" y="3213100"/>
          <p14:tracePt t="18738" x="10140950" y="3200400"/>
          <p14:tracePt t="18774" x="10058400" y="3168650"/>
          <p14:tracePt t="18808" x="9601200" y="3098800"/>
          <p14:tracePt t="18843" x="8693150" y="3060700"/>
          <p14:tracePt t="18879" x="6191250" y="2940050"/>
          <p14:tracePt t="18916" x="4191000" y="2844800"/>
          <p14:tracePt t="18953" x="3282950" y="2717800"/>
          <p14:tracePt t="18987" x="3384550" y="2635250"/>
          <p14:tracePt t="19022" x="3784600" y="2476500"/>
          <p14:tracePt t="19056" x="4552950" y="2298700"/>
          <p14:tracePt t="19091" x="5480050" y="2305050"/>
          <p14:tracePt t="19126" x="6134100" y="2349500"/>
          <p14:tracePt t="19161" x="6896100" y="2508250"/>
          <p14:tracePt t="19195" x="7346950" y="2597150"/>
          <p14:tracePt t="19231" x="7645400" y="2603500"/>
          <p14:tracePt t="19268" x="7677150" y="2603500"/>
          <p14:tracePt t="19302" x="7620000" y="2603500"/>
          <p14:tracePt t="19336" x="7359650" y="2609850"/>
          <p14:tracePt t="19371" x="6134100" y="2654300"/>
          <p14:tracePt t="19405" x="4756150" y="2647950"/>
          <p14:tracePt t="19439" x="3511550" y="3016250"/>
          <p14:tracePt t="19473" x="2844800" y="3302000"/>
          <p14:tracePt t="19508" x="2660650" y="3365500"/>
          <p14:tracePt t="19543" x="2622550" y="3384550"/>
          <p14:tracePt t="19577" x="2546350" y="3429000"/>
          <p14:tracePt t="19613" x="2419350" y="3473450"/>
          <p14:tracePt t="19647" x="2330450" y="3536950"/>
          <p14:tracePt t="19682" x="2311400" y="3536950"/>
          <p14:tracePt t="19750" x="2419350" y="3536950"/>
          <p14:tracePt t="19786" x="3060700" y="3536950"/>
          <p14:tracePt t="19820" x="4692650" y="3536950"/>
          <p14:tracePt t="19856" x="5969000" y="3536950"/>
          <p14:tracePt t="19891" x="7124700" y="3416300"/>
          <p14:tracePt t="19925" x="7550150" y="3378200"/>
          <p14:tracePt t="19960" x="7683500" y="3340100"/>
          <p14:tracePt t="19994" x="7702550" y="3340100"/>
          <p14:tracePt t="20029" x="7734300" y="3333750"/>
          <p14:tracePt t="20063" x="7778750" y="3333750"/>
          <p14:tracePt t="20099" x="7791450" y="3333750"/>
          <p14:tracePt t="20171" x="7785100" y="3333750"/>
          <p14:tracePt t="20206" x="7702550" y="3365500"/>
          <p14:tracePt t="20241" x="7232650" y="3397250"/>
          <p14:tracePt t="20276" x="6788150" y="3479800"/>
          <p14:tracePt t="20312" x="5803900" y="3829050"/>
          <p14:tracePt t="20347" x="4724400" y="4311650"/>
          <p14:tracePt t="20383" x="4330700" y="4559300"/>
          <p14:tracePt t="20419" x="4197350" y="4648200"/>
          <p14:tracePt t="20456" x="4070350" y="4756150"/>
          <p14:tracePt t="20490" x="4006850" y="4806950"/>
          <p14:tracePt t="20525" x="3994150" y="4813300"/>
          <p14:tracePt t="20560" x="3949700" y="4845050"/>
          <p14:tracePt t="20595" x="3905250" y="4876800"/>
          <p14:tracePt t="20631" x="3924300" y="4889500"/>
          <p14:tracePt t="20666" x="4356100" y="4953000"/>
          <p14:tracePt t="20701" x="5327650" y="5035550"/>
          <p14:tracePt t="20736" x="5918200" y="5035550"/>
          <p14:tracePt t="20772" x="6280150" y="5022850"/>
          <p14:tracePt t="20807" x="6540500" y="5022850"/>
          <p14:tracePt t="20843" x="6680200" y="5022850"/>
          <p14:tracePt t="20878" x="6877050" y="5022850"/>
          <p14:tracePt t="20913" x="7004050" y="5022850"/>
          <p14:tracePt t="20948" x="7105650" y="5022850"/>
          <p14:tracePt t="20983" x="7207250" y="5022850"/>
          <p14:tracePt t="21018" x="7346950" y="5035550"/>
          <p14:tracePt t="21052" x="7435850" y="5035550"/>
          <p14:tracePt t="21089" x="7556500" y="5035550"/>
          <p14:tracePt t="21124" x="7632700" y="5035550"/>
          <p14:tracePt t="21159" x="7747000" y="5048250"/>
          <p14:tracePt t="21194" x="7816850" y="5048250"/>
          <p14:tracePt t="21230" x="7842250" y="5048250"/>
          <p14:tracePt t="21265" x="7950200" y="5048250"/>
          <p14:tracePt t="21300" x="8026400" y="5048250"/>
          <p14:tracePt t="21333" x="8318500" y="5041900"/>
          <p14:tracePt t="21369" x="8737600" y="5041900"/>
          <p14:tracePt t="21404" x="9328150" y="5041900"/>
          <p14:tracePt t="21438" x="9715500" y="5041900"/>
          <p14:tracePt t="21473" x="10160000" y="5048250"/>
          <p14:tracePt t="21507" x="10375900" y="5048250"/>
          <p14:tracePt t="21542" x="10547350" y="5048250"/>
          <p14:tracePt t="21575" x="10699750" y="5048250"/>
          <p14:tracePt t="21609" x="10801350" y="5048250"/>
          <p14:tracePt t="21642" x="10839450" y="5048250"/>
          <p14:tracePt t="21676" x="10864850" y="5048250"/>
          <p14:tracePt t="21711" x="10877550" y="5048250"/>
          <p14:tracePt t="21745" x="10890250" y="5048250"/>
          <p14:tracePt t="21780" x="10902950" y="5048250"/>
          <p14:tracePt t="21815" x="10909300" y="5048250"/>
          <p14:tracePt t="21849" x="10960100" y="5048250"/>
          <p14:tracePt t="21885" x="10960100" y="5054600"/>
          <p14:tracePt t="21919" x="10591800" y="5060950"/>
          <p14:tracePt t="21953" x="10299700" y="5060950"/>
          <p14:tracePt t="22094" x="10312400" y="5060950"/>
          <p14:tracePt t="22131" x="10280650" y="5035550"/>
          <p14:tracePt t="22166" x="10153650" y="4991100"/>
          <p14:tracePt t="22202" x="9899650" y="4933950"/>
          <p14:tracePt t="22238" x="9709150" y="4889500"/>
          <p14:tracePt t="22273" x="9315450" y="4826000"/>
          <p14:tracePt t="22309" x="8807450" y="4826000"/>
          <p14:tracePt t="22346" x="8420100" y="4800600"/>
          <p14:tracePt t="22381" x="8394700" y="4806950"/>
          <p14:tracePt t="22417" x="8407400" y="4826000"/>
          <p14:tracePt t="22455" x="8413750" y="4870450"/>
          <p14:tracePt t="22489" x="8413750" y="4889500"/>
          <p14:tracePt t="22524" x="8426450" y="4889500"/>
          <p14:tracePt t="22560" x="8343900" y="4870450"/>
          <p14:tracePt t="22596" x="8159750" y="4794250"/>
          <p14:tracePt t="22631" x="8045450" y="4641850"/>
          <p14:tracePt t="22666" x="7937500" y="4432300"/>
          <p14:tracePt t="22702" x="7759700" y="4241800"/>
          <p14:tracePt t="22736" x="7715250" y="4203700"/>
          <p14:tracePt t="22772" x="7670800" y="4184650"/>
          <p14:tracePt t="22807" x="7512050" y="4146550"/>
          <p14:tracePt t="22842" x="7429500" y="4076700"/>
          <p14:tracePt t="22877" x="7302500" y="4000500"/>
          <p14:tracePt t="22914" x="7137400" y="3930650"/>
          <p14:tracePt t="22949" x="6864350" y="3867150"/>
          <p14:tracePt t="22986" x="6508750" y="3835400"/>
          <p14:tracePt t="23021" x="6191250" y="3898900"/>
          <p14:tracePt t="23056" x="6076950" y="4006850"/>
          <p14:tracePt t="23093" x="6229350" y="4102100"/>
          <p14:tracePt t="23129" x="6280150" y="4121150"/>
          <p14:tracePt t="23164" x="6286500" y="4121150"/>
          <p14:tracePt t="23199" x="6305550" y="4121150"/>
          <p14:tracePt t="23233" x="6337300" y="4127500"/>
          <p14:tracePt t="23267" x="6356350" y="4121150"/>
          <p14:tracePt t="23301" x="6350000" y="4114800"/>
          <p14:tracePt t="23339" x="6261100" y="4095750"/>
          <p14:tracePt t="23375" x="6153150" y="4083050"/>
          <p14:tracePt t="23410" x="5861050" y="4032250"/>
          <p14:tracePt t="23445" x="5651500" y="3968750"/>
          <p14:tracePt t="23480" x="5397500" y="3873500"/>
          <p14:tracePt t="23518" x="5105400" y="3841750"/>
          <p14:tracePt t="23552" x="4921250" y="3841750"/>
          <p14:tracePt t="23586" x="4724400" y="3835400"/>
          <p14:tracePt t="23621" x="4375150" y="3822700"/>
          <p14:tracePt t="23654" x="4044950" y="3778250"/>
          <p14:tracePt t="23689" x="3727450" y="3721100"/>
          <p14:tracePt t="23724" x="3340100" y="3657600"/>
          <p14:tracePt t="23758" x="3162300" y="3625850"/>
          <p14:tracePt t="23793" x="3086100" y="3625850"/>
          <p14:tracePt t="23829" x="3073400" y="3625850"/>
          <p14:tracePt t="23863" x="2959100" y="3644900"/>
          <p14:tracePt t="23898" x="2857500" y="3663950"/>
          <p14:tracePt t="23934" x="2565400" y="3670300"/>
          <p14:tracePt t="23968" x="2254250" y="3676650"/>
          <p14:tracePt t="24003" x="1962150" y="3676650"/>
          <p14:tracePt t="24037" x="1784350" y="3676650"/>
          <p14:tracePt t="24073" x="1587500" y="3683000"/>
          <p14:tracePt t="24109" x="1466850" y="3689350"/>
          <p14:tracePt t="24177" x="1460500" y="3689350"/>
          <p14:tracePt t="24212" x="1447800" y="3689350"/>
          <p14:tracePt t="24248" x="1416050" y="3683000"/>
          <p14:tracePt t="24283" x="1390650" y="3683000"/>
          <p14:tracePt t="24318" x="1371600" y="3683000"/>
          <p14:tracePt t="24545" x="1377950" y="3676650"/>
          <p14:tracePt t="24581" x="1549400" y="3670300"/>
          <p14:tracePt t="24615" x="2489200" y="3575050"/>
          <p14:tracePt t="24651" x="3524250" y="3511550"/>
          <p14:tracePt t="24687" x="5086350" y="3511550"/>
          <p14:tracePt t="24722" x="5734050" y="3441700"/>
          <p14:tracePt t="24757" x="5886450" y="3409950"/>
          <p14:tracePt t="24792" x="5892800" y="3403600"/>
          <p14:tracePt t="24827" x="5918200" y="3378200"/>
          <p14:tracePt t="24862" x="5930900" y="3359150"/>
          <p14:tracePt t="24898" x="5981700" y="3295650"/>
          <p14:tracePt t="24933" x="6076950" y="3257550"/>
          <p14:tracePt t="24969" x="6203950" y="3225800"/>
          <p14:tracePt t="25006" x="6350000" y="3181350"/>
          <p14:tracePt t="25041" x="6438900" y="3130550"/>
          <p14:tracePt t="25076" x="6464300" y="3105150"/>
          <p14:tracePt t="25110" x="6496050" y="3060700"/>
          <p14:tracePt t="25146" x="6515100" y="3003550"/>
          <p14:tracePt t="25180" x="6584950" y="2901950"/>
          <p14:tracePt t="25215" x="6610350" y="2857500"/>
          <p14:tracePt t="25250" x="6610350" y="2832100"/>
          <p14:tracePt t="25287" x="6616700" y="2832100"/>
          <p14:tracePt t="25399" x="6616700" y="2819400"/>
          <p14:tracePt t="25431" x="6616700" y="2806700"/>
          <p14:tracePt t="25467" x="6616700" y="2794000"/>
          <p14:tracePt t="25502" x="6610350" y="2781300"/>
          <p14:tracePt t="25536" x="6604000" y="2774950"/>
          <p14:tracePt t="25570" x="6578600" y="2768600"/>
          <p14:tracePt t="25604" x="6546850" y="2755900"/>
          <p14:tracePt t="25639" x="6521450" y="2755900"/>
          <p14:tracePt t="25675" x="6483350" y="2762250"/>
          <p14:tracePt t="25712" x="6432550" y="2762250"/>
          <p14:tracePt t="25748" x="6426200" y="2768600"/>
          <p14:tracePt t="25783" x="6388100" y="2813050"/>
          <p14:tracePt t="25819" x="6356350" y="2857500"/>
          <p14:tracePt t="25854" x="6337300" y="2895600"/>
          <p14:tracePt t="25891" x="6318250" y="2940050"/>
          <p14:tracePt t="25928" x="6299200" y="2997200"/>
          <p14:tracePt t="25967" x="6292850" y="3028950"/>
          <p14:tracePt t="26005" x="6286500" y="3073400"/>
          <p14:tracePt t="26039" x="6280150" y="3105150"/>
          <p14:tracePt t="26074" x="6273800" y="3155950"/>
          <p14:tracePt t="26109" x="6273800" y="3175000"/>
          <p14:tracePt t="26145" x="6267450" y="3257550"/>
          <p14:tracePt t="26181" x="6267450" y="3302000"/>
          <p14:tracePt t="26217" x="6267450" y="3359150"/>
          <p14:tracePt t="26252" x="6273800" y="3454400"/>
          <p14:tracePt t="26288" x="6292850" y="3517900"/>
          <p14:tracePt t="26323" x="6305550" y="3568700"/>
          <p14:tracePt t="26358" x="6330950" y="3632200"/>
          <p14:tracePt t="26393" x="6362700" y="3683000"/>
          <p14:tracePt t="26428" x="6375400" y="3727450"/>
          <p14:tracePt t="26463" x="6400800" y="3759200"/>
          <p14:tracePt t="26499" x="6419850" y="3778250"/>
          <p14:tracePt t="26534" x="6438900" y="3790950"/>
          <p14:tracePt t="26570" x="6534150" y="3829050"/>
          <p14:tracePt t="26605" x="6591300" y="3835400"/>
          <p14:tracePt t="26639" x="6604000" y="3835400"/>
          <p14:tracePt t="26673" x="6623050" y="3829050"/>
          <p14:tracePt t="26708" x="6654800" y="3822700"/>
          <p14:tracePt t="26744" x="6680200" y="3810000"/>
          <p14:tracePt t="26778" x="6731000" y="3784600"/>
          <p14:tracePt t="26813" x="6756400" y="3759200"/>
          <p14:tracePt t="26848" x="6775450" y="3721100"/>
          <p14:tracePt t="26883" x="6819900" y="3638550"/>
          <p14:tracePt t="26919" x="6851650" y="3575050"/>
          <p14:tracePt t="26956" x="6864350" y="3517900"/>
          <p14:tracePt t="26990" x="6883400" y="3390900"/>
          <p14:tracePt t="27025" x="6896100" y="3263900"/>
          <p14:tracePt t="27061" x="6896100" y="3155950"/>
          <p14:tracePt t="27096" x="6896100" y="3041650"/>
          <p14:tracePt t="27131" x="6896100" y="2971800"/>
          <p14:tracePt t="27166" x="6896100" y="2927350"/>
          <p14:tracePt t="27202" x="6883400" y="2895600"/>
          <p14:tracePt t="27238" x="6877050" y="2870200"/>
          <p14:tracePt t="27272" x="6864350" y="2857500"/>
          <p14:tracePt t="27307" x="6845300" y="2832100"/>
          <p14:tracePt t="27343" x="6807200" y="2794000"/>
          <p14:tracePt t="27379" x="6788150" y="2781300"/>
          <p14:tracePt t="27414" x="6737350" y="2774950"/>
          <p14:tracePt t="27449" x="6673850" y="2768600"/>
          <p14:tracePt t="27482" x="6616700" y="2768600"/>
          <p14:tracePt t="27517" x="6604000" y="2768600"/>
          <p14:tracePt t="27553" x="6597650" y="2768600"/>
          <p14:tracePt t="27587" x="6591300" y="2768600"/>
          <p14:tracePt t="27846" x="6584950" y="2768600"/>
          <p14:tracePt t="27882" x="6578600" y="2768600"/>
          <p14:tracePt t="27920" x="6572250" y="2768600"/>
          <p14:tracePt t="27957" x="6515100" y="2794000"/>
          <p14:tracePt t="27994" x="6457950" y="2863850"/>
          <p14:tracePt t="28028" x="6438900" y="2901950"/>
          <p14:tracePt t="28063" x="6388100" y="2990850"/>
          <p14:tracePt t="28098" x="6362700" y="3079750"/>
          <p14:tracePt t="28135" x="6350000" y="3181350"/>
          <p14:tracePt t="28170" x="6350000" y="3289300"/>
          <p14:tracePt t="28205" x="6350000" y="3384550"/>
          <p14:tracePt t="28239" x="6350000" y="3460750"/>
          <p14:tracePt t="28273" x="6356350" y="3536950"/>
          <p14:tracePt t="28308" x="6394450" y="3619500"/>
          <p14:tracePt t="28344" x="6419850" y="3644900"/>
          <p14:tracePt t="28379" x="6438900" y="3670300"/>
          <p14:tracePt t="28416" x="6445250" y="3670300"/>
          <p14:tracePt t="28452" x="6457950" y="3670300"/>
          <p14:tracePt t="28488" x="6464300" y="3670300"/>
          <p14:tracePt t="28565" x="6464300" y="3676650"/>
          <p14:tracePt t="28598" x="6470650" y="3683000"/>
          <p14:tracePt t="28668" x="6502400" y="3670300"/>
          <p14:tracePt t="28704" x="6540500" y="3638550"/>
          <p14:tracePt t="28739" x="6546850" y="3638550"/>
          <p14:tracePt t="28824" x="6546850" y="3619500"/>
          <p14:tracePt t="28857" x="6546850" y="3543300"/>
          <p14:tracePt t="28892" x="6553200" y="3460750"/>
          <p14:tracePt t="28926" x="6559550" y="3365500"/>
          <p14:tracePt t="28962" x="6559550" y="3194050"/>
          <p14:tracePt t="28998" x="6565900" y="3035300"/>
          <p14:tracePt t="29032" x="6565900" y="2965450"/>
          <p14:tracePt t="29068" x="6565900" y="2901950"/>
          <p14:tracePt t="29102" x="6565900" y="2889250"/>
          <p14:tracePt t="29171" x="6565900" y="2851150"/>
          <p14:tracePt t="29205" x="6565900" y="2774950"/>
          <p14:tracePt t="29239" x="6565900" y="2724150"/>
          <p14:tracePt t="29340" x="6565900" y="2730500"/>
          <p14:tracePt t="29374" x="6553200" y="2774950"/>
          <p14:tracePt t="29408" x="6553200" y="2781300"/>
          <p14:tracePt t="29444" x="6527800" y="2781300"/>
          <p14:tracePt t="29479" x="6502400" y="2787650"/>
          <p14:tracePt t="29513" x="6451600" y="2838450"/>
          <p14:tracePt t="29549" x="6356350" y="3073400"/>
          <p14:tracePt t="29585" x="6324600" y="3359150"/>
          <p14:tracePt t="29620" x="6356350" y="3568700"/>
          <p14:tracePt t="29655" x="6400800" y="3663950"/>
          <p14:tracePt t="29691" x="6400800" y="3670300"/>
          <p14:tracePt t="29726" x="6413500" y="3683000"/>
          <p14:tracePt t="29761" x="6432550" y="3733800"/>
          <p14:tracePt t="29796" x="6445250" y="3759200"/>
          <p14:tracePt t="29831" x="6445250" y="3765550"/>
          <p14:tracePt t="29913" x="6451600" y="3765550"/>
          <p14:tracePt t="30016" x="6457950" y="3765550"/>
          <p14:tracePt t="30053" x="6470650" y="3790950"/>
          <p14:tracePt t="30087" x="6477000" y="3797300"/>
          <p14:tracePt t="30121" x="6483350" y="3803650"/>
          <p14:tracePt t="30191" x="6489700" y="3803650"/>
          <p14:tracePt t="30226" x="6496050" y="3810000"/>
          <p14:tracePt t="30260" x="6508750" y="3829050"/>
          <p14:tracePt t="30297" x="6534150" y="3841750"/>
          <p14:tracePt t="30331" x="6540500" y="3848100"/>
          <p14:tracePt t="30366" x="6553200" y="3854450"/>
          <p14:tracePt t="30446" x="6559550" y="3854450"/>
          <p14:tracePt t="30540" x="6565900" y="3860800"/>
          <p14:tracePt t="30607" x="6578600" y="3860800"/>
          <p14:tracePt t="30642" x="6578600" y="3867150"/>
          <p14:tracePt t="30677" x="6584950" y="3867150"/>
          <p14:tracePt t="30713" x="6597650" y="3867150"/>
          <p14:tracePt t="30748" x="6616700" y="3879850"/>
          <p14:tracePt t="30784" x="6623050" y="3892550"/>
          <p14:tracePt t="30819" x="6629400" y="3892550"/>
          <p14:tracePt t="30895" x="6629400" y="3898900"/>
          <p14:tracePt t="30929" x="6635750" y="3905250"/>
          <p14:tracePt t="30965" x="6642100" y="3911600"/>
          <p14:tracePt t="31001" x="6648450" y="3917950"/>
          <p14:tracePt t="31036" x="6648450" y="3924300"/>
          <p14:tracePt t="31294" x="6648450" y="3930650"/>
          <p14:tracePt t="31334" x="6661150" y="3943350"/>
          <p14:tracePt t="31368" x="6667500" y="3949700"/>
          <p14:tracePt t="31402" x="6673850" y="3956050"/>
          <p14:tracePt t="31437" x="6680200" y="3956050"/>
          <p14:tracePt t="31471" x="6686550" y="3956050"/>
          <p14:tracePt t="31540" x="6692900" y="3956050"/>
          <p14:tracePt t="31575" x="6692900" y="3949700"/>
          <p14:tracePt t="31833" x="6699250" y="3949700"/>
          <p14:tracePt t="31868" x="6699250" y="3937000"/>
          <p14:tracePt t="31903" x="6699250" y="3905250"/>
          <p14:tracePt t="31937" x="6699250" y="3879850"/>
          <p14:tracePt t="31971" x="6699250" y="3835400"/>
          <p14:tracePt t="32005" x="6705600" y="3778250"/>
          <p14:tracePt t="32040" x="6711950" y="3657600"/>
          <p14:tracePt t="32076" x="6711950" y="3460750"/>
          <p14:tracePt t="32112" x="6692900" y="3263900"/>
          <p14:tracePt t="32148" x="6667500" y="3028950"/>
          <p14:tracePt t="32185" x="6616700" y="2794000"/>
          <p14:tracePt t="32219" x="6591300" y="2679700"/>
          <p14:tracePt t="32254" x="6559550" y="2565400"/>
          <p14:tracePt t="32289" x="6534150" y="2482850"/>
          <p14:tracePt t="32325" x="6521450" y="2470150"/>
          <p14:tracePt t="32396" x="6515100" y="2470150"/>
          <p14:tracePt t="32429" x="6496050" y="2470150"/>
          <p14:tracePt t="32464" x="6451600" y="2514600"/>
          <p14:tracePt t="32500" x="6413500" y="2686050"/>
          <p14:tracePt t="32536" x="6381750" y="2800350"/>
          <p14:tracePt t="32571" x="6337300" y="2921000"/>
          <p14:tracePt t="32606" x="6286500" y="2997200"/>
          <p14:tracePt t="32642" x="6254750" y="3016250"/>
          <p14:tracePt t="32677" x="6248400" y="3016250"/>
          <p14:tracePt t="32713" x="6235700" y="3009900"/>
          <p14:tracePt t="32749" x="6159500" y="3009900"/>
          <p14:tracePt t="32783" x="6102350" y="3016250"/>
          <p14:tracePt t="32818" x="6083300" y="3028950"/>
          <p14:tracePt t="32853" x="6026150" y="3054350"/>
          <p14:tracePt t="32888" x="5969000" y="3060700"/>
          <p14:tracePt t="32924" x="5886450" y="3067050"/>
          <p14:tracePt t="32958" x="5715000" y="3067050"/>
          <p14:tracePt t="32994" x="5556250" y="3073400"/>
          <p14:tracePt t="33087" x="5568950" y="3060700"/>
          <p14:tracePt t="33120" x="5702300" y="3028950"/>
          <p14:tracePt t="33155" x="5975350" y="3016250"/>
          <p14:tracePt t="33190" x="6165850" y="2997200"/>
          <p14:tracePt t="33226" x="6184900" y="2997200"/>
          <p14:tracePt t="33261" x="6191250" y="2984500"/>
          <p14:tracePt t="33296" x="6197600" y="2984500"/>
          <p14:tracePt t="33346" x="6203950" y="2984500"/>
          <p14:tracePt t="33380" x="6267450" y="2978150"/>
          <p14:tracePt t="33415" x="6324600" y="2965450"/>
          <p14:tracePt t="33450" x="6337300" y="2965450"/>
          <p14:tracePt t="33708" x="6343650" y="2965450"/>
          <p14:tracePt t="33777" x="6350000" y="2965450"/>
          <p14:tracePt t="33832" x="6356350" y="2965450"/>
          <p14:tracePt t="33910" x="6362700" y="2965450"/>
          <p14:tracePt t="33979" x="6369050" y="2965450"/>
          <p14:tracePt t="34013" x="6394450" y="2965450"/>
          <p14:tracePt t="34049" x="6426200" y="2965450"/>
          <p14:tracePt t="34084" x="6445250" y="2965450"/>
          <p14:tracePt t="34225" x="6451600" y="2965450"/>
          <p14:tracePt t="34258" x="6464300" y="2965450"/>
          <p14:tracePt t="34293" x="6477000" y="2946400"/>
          <p14:tracePt t="34330" x="6496050" y="2933700"/>
          <p14:tracePt t="34366" x="6521450" y="2933700"/>
          <p14:tracePt t="34403" x="6534150" y="2933700"/>
          <p14:tracePt t="34474" x="6400800" y="2997200"/>
          <p14:tracePt t="34510" x="5168900" y="3092450"/>
          <p14:tracePt t="34545" x="2990850" y="2990850"/>
          <p14:tracePt t="34581" x="2095500" y="2832100"/>
          <p14:tracePt t="34617" x="1955800" y="2813050"/>
          <p14:tracePt t="34652" x="1905000" y="2813050"/>
          <p14:tracePt t="34686" x="1854200" y="2800350"/>
          <p14:tracePt t="34722" x="1816100" y="2794000"/>
          <p14:tracePt t="34757" x="1727200" y="2825750"/>
          <p14:tracePt t="34792" x="1631950" y="2844800"/>
          <p14:tracePt t="34827" x="1555750" y="2870200"/>
          <p14:tracePt t="34862" x="1543050" y="2895600"/>
          <p14:tracePt t="34898" x="1619250" y="2940050"/>
          <p14:tracePt t="34933" x="2209800" y="2971800"/>
          <p14:tracePt t="34968" x="4102100" y="2971800"/>
          <p14:tracePt t="35004" x="4997450" y="2971800"/>
          <p14:tracePt t="35039" x="5175250" y="2965450"/>
          <p14:tracePt t="35073" x="5200650" y="2965450"/>
          <p14:tracePt t="35109" x="5384800" y="2965450"/>
          <p14:tracePt t="35144" x="5607050" y="2965450"/>
          <p14:tracePt t="35180" x="5689600" y="2965450"/>
          <p14:tracePt t="35248" x="5727700" y="2965450"/>
          <p14:tracePt t="35283" x="5994400" y="2959100"/>
          <p14:tracePt t="35317" x="6076950" y="2952750"/>
          <p14:tracePt t="35391" x="6083300" y="2952750"/>
          <p14:tracePt t="35425" x="6165850" y="2927350"/>
          <p14:tracePt t="35459" x="6318250" y="2908300"/>
          <p14:tracePt t="35495" x="6400800" y="2908300"/>
          <p14:tracePt t="35531" x="6502400" y="2908300"/>
          <p14:tracePt t="35565" x="6553200" y="2908300"/>
          <p14:tracePt t="35632" x="6565900" y="2901950"/>
          <p14:tracePt t="35667" x="6610350" y="2895600"/>
          <p14:tracePt t="35704" x="6616700" y="2882900"/>
          <p14:tracePt t="35738" x="6623050" y="2882900"/>
          <p14:tracePt t="35965" x="6629400" y="2882900"/>
          <p14:tracePt t="35999" x="6635750" y="2882900"/>
          <p14:tracePt t="36032" x="6642100" y="2889250"/>
          <p14:tracePt t="36066" x="6642100" y="2895600"/>
          <p14:tracePt t="36505" x="6642100" y="2889250"/>
          <p14:tracePt t="36648" x="6642100" y="2895600"/>
          <p14:tracePt t="36684" x="6642100" y="2901950"/>
          <p14:tracePt t="36898" x="6635750" y="2901950"/>
          <p14:tracePt t="37007" x="6629400" y="2895600"/>
          <p14:tracePt t="37116" x="6629400" y="2901950"/>
          <p14:tracePt t="37149" x="6616700" y="2965450"/>
          <p14:tracePt t="37184" x="6610350" y="3035300"/>
          <p14:tracePt t="37220" x="6604000" y="3105150"/>
          <p14:tracePt t="37257" x="6604000" y="3149600"/>
          <p14:tracePt t="37293" x="6604000" y="3187700"/>
          <p14:tracePt t="37329" x="6597650" y="3232150"/>
          <p14:tracePt t="37363" x="6597650" y="3282950"/>
          <p14:tracePt t="37398" x="6597650" y="3327400"/>
          <p14:tracePt t="37433" x="6597650" y="3359150"/>
          <p14:tracePt t="37467" x="6584950" y="3409950"/>
          <p14:tracePt t="37502" x="6584950" y="3467100"/>
          <p14:tracePt t="37537" x="6584950" y="3511550"/>
          <p14:tracePt t="37571" x="6584950" y="3556000"/>
          <p14:tracePt t="37752" x="6584950" y="3568700"/>
          <p14:tracePt t="37788" x="6584950" y="3587750"/>
          <p14:tracePt t="37986" x="6584950" y="3575050"/>
          <p14:tracePt t="38022" x="6584950" y="3492500"/>
          <p14:tracePt t="38058" x="6584950" y="3384550"/>
          <p14:tracePt t="38093" x="6572250" y="3270250"/>
          <p14:tracePt t="38130" x="6559550" y="3175000"/>
          <p14:tracePt t="38167" x="6559550" y="3117850"/>
          <p14:tracePt t="38201" x="6553200" y="3060700"/>
          <p14:tracePt t="38237" x="6546850" y="3022600"/>
          <p14:tracePt t="38272" x="6546850" y="3003550"/>
          <p14:tracePt t="38308" x="6546850" y="2952750"/>
          <p14:tracePt t="38343" x="6540500" y="2908300"/>
          <p14:tracePt t="38378" x="6540500" y="2889250"/>
          <p14:tracePt t="38826" x="6546850" y="2895600"/>
          <p14:tracePt t="38861" x="6553200" y="2908300"/>
          <p14:tracePt t="38898" x="6572250" y="2965450"/>
          <p14:tracePt t="38932" x="6604000" y="3054350"/>
          <p14:tracePt t="38969" x="6623050" y="3124200"/>
          <p14:tracePt t="39005" x="6629400" y="3187700"/>
          <p14:tracePt t="39039" x="6629400" y="3251200"/>
          <p14:tracePt t="39075" x="6629400" y="3359150"/>
          <p14:tracePt t="39111" x="6623050" y="3454400"/>
          <p14:tracePt t="39146" x="6572250" y="3651250"/>
          <p14:tracePt t="39181" x="6489700" y="3727450"/>
          <p14:tracePt t="39216" x="6299200" y="3746500"/>
          <p14:tracePt t="39251" x="5943600" y="3689350"/>
          <p14:tracePt t="39286" x="5607050" y="3625850"/>
          <p14:tracePt t="39320" x="5340350" y="3549650"/>
          <p14:tracePt t="39356" x="5276850" y="3517900"/>
          <p14:tracePt t="39389" x="5270500" y="3473450"/>
          <p14:tracePt t="39424" x="5251450" y="3352800"/>
          <p14:tracePt t="39459" x="5245100" y="3213100"/>
          <p14:tracePt t="39493" x="5276850" y="3117850"/>
          <p14:tracePt t="39530" x="5486400" y="2908300"/>
          <p14:tracePt t="39570" x="5822950" y="2844800"/>
          <p14:tracePt t="39605" x="5956300" y="2851150"/>
          <p14:tracePt t="39639" x="5988050" y="2870200"/>
          <p14:tracePt t="39674" x="6045200" y="2927350"/>
          <p14:tracePt t="39709" x="6203950" y="3028950"/>
          <p14:tracePt t="39744" x="6362700" y="3067050"/>
          <p14:tracePt t="39778" x="6553200" y="3086100"/>
          <p14:tracePt t="39813" x="6648450" y="3111500"/>
          <p14:tracePt t="39851" x="6648450" y="3143250"/>
          <p14:tracePt t="39885" x="6648450" y="3327400"/>
          <p14:tracePt t="39924" x="6642100" y="3511550"/>
          <p14:tracePt t="39962" x="6616700" y="3632200"/>
          <p14:tracePt t="39999" x="6584950" y="3644900"/>
          <p14:tracePt t="40033" x="6426200" y="3651250"/>
          <p14:tracePt t="40069" x="6248400" y="3625850"/>
          <p14:tracePt t="40106" x="6140450" y="3594100"/>
          <p14:tracePt t="40140" x="6051550" y="3543300"/>
          <p14:tracePt t="40174" x="5842000" y="3435350"/>
          <p14:tracePt t="40209" x="5797550" y="3403600"/>
          <p14:tracePt t="40243" x="5797550" y="3384550"/>
          <p14:tracePt t="40277" x="5797550" y="3327400"/>
          <p14:tracePt t="40311" x="5842000" y="3257550"/>
          <p14:tracePt t="40345" x="6038850" y="3149600"/>
          <p14:tracePt t="40380" x="6216650" y="3117850"/>
          <p14:tracePt t="40415" x="6356350" y="3105150"/>
          <p14:tracePt t="40449" x="6375400" y="3098800"/>
          <p14:tracePt t="40485" x="6375400" y="3086100"/>
          <p14:tracePt t="40518" x="6407150" y="2971800"/>
          <p14:tracePt t="40554" x="6451600" y="2882900"/>
          <p14:tracePt t="40589" x="6464300" y="2844800"/>
          <p14:tracePt t="40624" x="6515100" y="2800350"/>
          <p14:tracePt t="40659" x="6553200" y="2781300"/>
          <p14:tracePt t="40695" x="6559550" y="2774950"/>
          <p14:tracePt t="40729" x="6565900" y="2774950"/>
          <p14:tracePt t="40766" x="6584950" y="2774950"/>
          <p14:tracePt t="40803" x="6591300" y="2774950"/>
          <p14:tracePt t="40839" x="6597650" y="2838450"/>
          <p14:tracePt t="40874" x="6604000" y="3009900"/>
          <p14:tracePt t="40910" x="6604000" y="3130550"/>
          <p14:tracePt t="40947" x="6604000" y="3200400"/>
          <p14:tracePt t="40981" x="6604000" y="3270250"/>
          <p14:tracePt t="41017" x="6604000" y="3321050"/>
          <p14:tracePt t="41051" x="6597650" y="3397250"/>
          <p14:tracePt t="41085" x="6591300" y="3460750"/>
          <p14:tracePt t="41120" x="6591300" y="3511550"/>
          <p14:tracePt t="41155" x="6591300" y="3556000"/>
          <p14:tracePt t="41190" x="6591300" y="3587750"/>
          <p14:tracePt t="41224" x="6591300" y="3600450"/>
          <p14:tracePt t="41389" x="6591300" y="3594100"/>
          <p14:tracePt t="41425" x="6591300" y="3517900"/>
          <p14:tracePt t="41460" x="6591300" y="3308350"/>
          <p14:tracePt t="41495" x="6572250" y="3022600"/>
          <p14:tracePt t="41530" x="6553200" y="2781300"/>
          <p14:tracePt t="41566" x="6546850" y="2647950"/>
          <p14:tracePt t="41601" x="6534150" y="2470150"/>
          <p14:tracePt t="41635" x="6527800" y="2330450"/>
          <p14:tracePt t="41671" x="6527800" y="2209800"/>
          <p14:tracePt t="41705" x="6527800" y="2101850"/>
          <p14:tracePt t="41742" x="6527800" y="1905000"/>
          <p14:tracePt t="41777" x="6527800" y="1790700"/>
          <p14:tracePt t="41813" x="6527800" y="1676400"/>
          <p14:tracePt t="41849" x="6527800" y="1466850"/>
          <p14:tracePt t="41883" x="6527800" y="1333500"/>
          <p14:tracePt t="41918" x="6527800" y="1231900"/>
          <p14:tracePt t="41953" x="6527800" y="1117600"/>
          <p14:tracePt t="41987" x="6527800" y="1028700"/>
          <p14:tracePt t="42021" x="6527800" y="958850"/>
          <p14:tracePt t="42056" x="6527800" y="838200"/>
          <p14:tracePt t="42092" x="6527800" y="787400"/>
          <p14:tracePt t="42126" x="6527800" y="781050"/>
          <p14:tracePt t="42195" x="6527800" y="774700"/>
          <p14:tracePt t="42384" x="6527800" y="787400"/>
          <p14:tracePt t="42425" x="6527800" y="863600"/>
          <p14:tracePt t="42462" x="6527800" y="895350"/>
          <p14:tracePt t="42498" x="6527800" y="939800"/>
          <p14:tracePt t="42532" x="6527800" y="1003300"/>
          <p14:tracePt t="42568" x="6527800" y="1054100"/>
          <p14:tracePt t="42605" x="6527800" y="1136650"/>
          <p14:tracePt t="42641" x="6527800" y="1219200"/>
          <p14:tracePt t="42676" x="6553200" y="1358900"/>
          <p14:tracePt t="42712" x="6559550" y="1397000"/>
          <p14:tracePt t="42846" x="6565900" y="1371600"/>
          <p14:tracePt t="42885" x="6565900" y="1206500"/>
          <p14:tracePt t="42922" x="6565900" y="1060450"/>
          <p14:tracePt t="42958" x="6565900" y="927100"/>
          <p14:tracePt t="42993" x="6565900" y="882650"/>
          <p14:tracePt t="43027" x="6565900" y="863600"/>
          <p14:tracePt t="43120" x="6565900" y="876300"/>
          <p14:tracePt t="43154" x="6559550" y="1028700"/>
          <p14:tracePt t="43191" x="6546850" y="1276350"/>
          <p14:tracePt t="43224" x="6546850" y="1397000"/>
          <p14:tracePt t="43259" x="6540500" y="1403350"/>
          <p14:tracePt t="43331" x="6540500" y="1365250"/>
          <p14:tracePt t="43367" x="6534150" y="1187450"/>
          <p14:tracePt t="43402" x="6515100" y="1009650"/>
          <p14:tracePt t="43436" x="6515100" y="939800"/>
          <p14:tracePt t="43472" x="6515100" y="920750"/>
          <p14:tracePt t="43544" x="6515100" y="939800"/>
          <p14:tracePt t="43579" x="6502400" y="1117600"/>
          <p14:tracePt t="43615" x="6489700" y="1473200"/>
          <p14:tracePt t="43650" x="6489700" y="1606550"/>
          <p14:tracePt t="43732" x="6489700" y="1562100"/>
          <p14:tracePt t="43765" x="6489700" y="1276350"/>
          <p14:tracePt t="43801" x="6489700" y="1003300"/>
          <p14:tracePt t="43836" x="6489700" y="889000"/>
          <p14:tracePt t="43959" x="6489700" y="895350"/>
          <p14:tracePt t="43995" x="6489700" y="965200"/>
          <p14:tracePt t="44041" x="6489700" y="1130300"/>
          <p14:tracePt t="44075" x="6489700" y="1244600"/>
          <p14:tracePt t="44109" x="6489700" y="1352550"/>
          <p14:tracePt t="44145" x="6489700" y="1441450"/>
          <p14:tracePt t="44179" x="6489700" y="1454150"/>
          <p14:tracePt t="44256" x="6489700" y="1447800"/>
          <p14:tracePt t="44290" x="6489700" y="1295400"/>
          <p14:tracePt t="44324" x="6502400" y="1073150"/>
          <p14:tracePt t="44359" x="6502400" y="908050"/>
          <p14:tracePt t="44395" x="6502400" y="882650"/>
          <p14:tracePt t="44432" x="6502400" y="876300"/>
          <p14:tracePt t="44681" x="6515100" y="863600"/>
          <p14:tracePt t="44718" x="6521450" y="831850"/>
          <p14:tracePt t="44753" x="6527800" y="800100"/>
          <p14:tracePt t="44844" x="6527800" y="812800"/>
          <p14:tracePt t="44878" x="6527800" y="889000"/>
          <p14:tracePt t="44913" x="6527800" y="1003300"/>
          <p14:tracePt t="44949" x="6527800" y="1117600"/>
          <p14:tracePt t="44983" x="6521450" y="1200150"/>
          <p14:tracePt t="45019" x="6508750" y="1308100"/>
          <p14:tracePt t="45054" x="6496050" y="1371600"/>
          <p14:tracePt t="45089" x="6496050" y="1485900"/>
          <p14:tracePt t="45125" x="6496050" y="1543050"/>
          <p14:tracePt t="45160" x="6496050" y="1555750"/>
          <p14:tracePt t="45228" x="6496050" y="1600200"/>
          <p14:tracePt t="45262" x="6496050" y="1689100"/>
          <p14:tracePt t="45295" x="6496050" y="1765300"/>
          <p14:tracePt t="45331" x="6496050" y="1797050"/>
          <p14:tracePt t="45366" x="6502400" y="1797050"/>
          <p14:tracePt t="45402" x="6502400" y="1778000"/>
          <p14:tracePt t="45436" x="6508750" y="1625600"/>
          <p14:tracePt t="45474" x="6508750" y="1225550"/>
          <p14:tracePt t="45509" x="6508750" y="977900"/>
          <p14:tracePt t="45543" x="6508750" y="806450"/>
          <p14:tracePt t="45578" x="6508750" y="768350"/>
          <p14:tracePt t="45612" x="6508750" y="762000"/>
          <p14:tracePt t="45788" x="6508750" y="781050"/>
          <p14:tracePt t="45823" x="6502400" y="1117600"/>
          <p14:tracePt t="45857" x="6496050" y="1498600"/>
          <p14:tracePt t="45893" x="6496050" y="1600200"/>
          <p14:tracePt t="45927" x="6496050" y="1631950"/>
          <p14:tracePt t="46012" x="6496050" y="1625600"/>
          <p14:tracePt t="46045" x="6508750" y="1485900"/>
          <p14:tracePt t="46079" x="6553200" y="1250950"/>
          <p14:tracePt t="46114" x="6584950" y="1016000"/>
          <p14:tracePt t="46148" x="6597650" y="889000"/>
          <p14:tracePt t="46233" x="6597650" y="895350"/>
          <p14:tracePt t="46267" x="6584950" y="990600"/>
          <p14:tracePt t="46304" x="6565900" y="1143000"/>
          <p14:tracePt t="46340" x="6553200" y="1295400"/>
          <p14:tracePt t="46375" x="6540500" y="1365250"/>
          <p14:tracePt t="46410" x="6540500" y="1371600"/>
          <p14:tracePt t="46483" x="6540500" y="1365250"/>
          <p14:tracePt t="46515" x="6527800" y="1263650"/>
          <p14:tracePt t="46550" x="6508750" y="1136650"/>
          <p14:tracePt t="46585" x="6508750" y="1060450"/>
          <p14:tracePt t="46622" x="6508750" y="1054100"/>
          <p14:tracePt t="46692" x="6502400" y="1117600"/>
          <p14:tracePt t="46726" x="6477000" y="1397000"/>
          <p14:tracePt t="46762" x="6470650" y="1498600"/>
          <p14:tracePt t="46797" x="6470650" y="1504950"/>
          <p14:tracePt t="46865" x="6470650" y="1435100"/>
          <p14:tracePt t="46900" x="6470650" y="1136650"/>
          <p14:tracePt t="46935" x="6470650" y="933450"/>
          <p14:tracePt t="46971" x="6470650" y="869950"/>
          <p14:tracePt t="47064" x="6470650" y="882650"/>
          <p14:tracePt t="47097" x="6470650" y="1035050"/>
          <p14:tracePt t="47133" x="6470650" y="1282700"/>
          <p14:tracePt t="47168" x="6470650" y="1536700"/>
          <p14:tracePt t="47203" x="6470650" y="1644650"/>
          <p14:tracePt t="47238" x="6470650" y="1778000"/>
          <p14:tracePt t="47273" x="6470650" y="1968500"/>
          <p14:tracePt t="47309" x="6470650" y="2241550"/>
          <p14:tracePt t="47345" x="6470650" y="2355850"/>
          <p14:tracePt t="47379" x="6470650" y="2533650"/>
          <p14:tracePt t="47414" x="6464300" y="2921000"/>
          <p14:tracePt t="47449" x="6464300" y="3270250"/>
          <p14:tracePt t="47484" x="6477000" y="3473450"/>
          <p14:tracePt t="47519" x="6489700" y="3632200"/>
          <p14:tracePt t="47554" x="6496050" y="3651250"/>
          <p14:tracePt t="47621" x="6496050" y="3587750"/>
          <p14:tracePt t="47656" x="6496050" y="3416300"/>
          <p14:tracePt t="47689" x="6496050" y="3282950"/>
          <p14:tracePt t="47757" x="6496050" y="3435350"/>
          <p14:tracePt t="47794" x="6496050" y="3657600"/>
          <p14:tracePt t="47831" x="6496050" y="3670300"/>
          <p14:tracePt t="47899" x="6496050" y="3536950"/>
          <p14:tracePt t="47934" x="6496050" y="3232150"/>
          <p14:tracePt t="47968" x="6496050" y="3130550"/>
          <p14:tracePt t="48036" x="6496050" y="3327400"/>
          <p14:tracePt t="48073" x="6496050" y="3390900"/>
          <p14:tracePt t="48141" x="6496050" y="3333750"/>
          <p14:tracePt t="48176" x="6508750" y="3124200"/>
          <p14:tracePt t="48210" x="6515100" y="2946400"/>
          <p14:tracePt t="48244" x="6515100" y="2978150"/>
          <p14:tracePt t="48278" x="6534150" y="3251200"/>
          <p14:tracePt t="48313" x="6578600" y="3327400"/>
          <p14:tracePt t="48350" x="6635750" y="3270250"/>
          <p14:tracePt t="48386" x="6775450" y="3060700"/>
          <p14:tracePt t="48421" x="6807200" y="2755900"/>
          <p14:tracePt t="48456" x="6794500" y="2705100"/>
          <p14:tracePt t="48492" x="6756400" y="2711450"/>
          <p14:tracePt t="48528" x="6591300" y="2901950"/>
          <p14:tracePt t="48562" x="6438900" y="3244850"/>
          <p14:tracePt t="48597" x="6451600" y="3327400"/>
          <p14:tracePt t="48634" x="6521450" y="3340100"/>
          <p14:tracePt t="48671" x="6699250" y="3213100"/>
          <p14:tracePt t="48706" x="6807200" y="2990850"/>
          <p14:tracePt t="48742" x="6800850" y="2635250"/>
          <p14:tracePt t="48777" x="6724650" y="2552700"/>
          <p14:tracePt t="48811" x="6546850" y="2641600"/>
          <p14:tracePt t="48846" x="6375400" y="2863850"/>
          <p14:tracePt t="48880" x="6343650" y="3149600"/>
          <p14:tracePt t="48916" x="6464300" y="3346450"/>
          <p14:tracePt t="48952" x="6623050" y="3365500"/>
          <p14:tracePt t="48987" x="6724650" y="3206750"/>
          <p14:tracePt t="49023" x="6737350" y="2978150"/>
          <p14:tracePt t="49057" x="6661150" y="2762250"/>
          <p14:tracePt t="49092" x="6604000" y="2743200"/>
          <p14:tracePt t="49126" x="6502400" y="2978150"/>
          <p14:tracePt t="49163" x="6489700" y="3232150"/>
          <p14:tracePt t="49197" x="6578600" y="3441700"/>
          <p14:tracePt t="49232" x="6680200" y="3486150"/>
          <p14:tracePt t="49267" x="6781800" y="3429000"/>
          <p14:tracePt t="49301" x="6788150" y="3206750"/>
          <p14:tracePt t="49336" x="6686550" y="2832100"/>
          <p14:tracePt t="49371" x="6597650" y="2794000"/>
          <p14:tracePt t="49405" x="6381750" y="2971800"/>
          <p14:tracePt t="49441" x="6254750" y="3486150"/>
          <p14:tracePt t="49475" x="6337300" y="3657600"/>
          <p14:tracePt t="49509" x="6584950" y="3670300"/>
          <p14:tracePt t="49545" x="6813550" y="3530600"/>
          <p14:tracePt t="49579" x="6896100" y="3143250"/>
          <p14:tracePt t="49614" x="6819900" y="2813050"/>
          <p14:tracePt t="49649" x="6692900" y="2724150"/>
          <p14:tracePt t="49683" x="6426200" y="2870200"/>
          <p14:tracePt t="49720" x="6267450" y="3270250"/>
          <p14:tracePt t="49757" x="6337300" y="3422650"/>
          <p14:tracePt t="49792" x="6502400" y="3429000"/>
          <p14:tracePt t="49828" x="6661150" y="3352800"/>
          <p14:tracePt t="49871" x="6724650" y="3086100"/>
          <p14:tracePt t="49907" x="6673850" y="2863850"/>
          <p14:tracePt t="49945" x="6521450" y="2755900"/>
          <p14:tracePt t="49983" x="6273800" y="2984500"/>
          <p14:tracePt t="50018" x="6197600" y="3257550"/>
          <p14:tracePt t="50052" x="6292850" y="3429000"/>
          <p14:tracePt t="50089" x="6578600" y="3448050"/>
          <p14:tracePt t="50125" x="6794500" y="3340100"/>
          <p14:tracePt t="50161" x="6851650" y="3098800"/>
          <p14:tracePt t="50195" x="6794500" y="2857500"/>
          <p14:tracePt t="50231" x="6661150" y="2794000"/>
          <p14:tracePt t="50265" x="6489700" y="2978150"/>
          <p14:tracePt t="50303" x="6356350" y="3359150"/>
          <p14:tracePt t="50337" x="6388100" y="3448050"/>
          <p14:tracePt t="50374" x="6540500" y="3473450"/>
          <p14:tracePt t="50409" x="6680200" y="3384550"/>
          <p14:tracePt t="50446" x="6724650" y="3168650"/>
          <p14:tracePt t="50482" x="6686550" y="2952750"/>
          <p14:tracePt t="50519" x="6629400" y="2914650"/>
          <p14:tracePt t="50556" x="6527800" y="2946400"/>
          <p14:tracePt t="50594" x="6438900" y="3067050"/>
          <p14:tracePt t="50632" x="6432550" y="3162300"/>
          <p14:tracePt t="50669" x="6432550" y="3168650"/>
          <p14:tracePt t="50705" x="6451600" y="3175000"/>
          <p14:tracePt t="50739" x="6477000" y="3175000"/>
          <p14:tracePt t="50774" x="6483350" y="3168650"/>
          <p14:tracePt t="50922" x="6483350" y="3149600"/>
          <p14:tracePt t="50960" x="6489700" y="3111500"/>
          <p14:tracePt t="50996" x="6496050" y="3060700"/>
          <p14:tracePt t="51030" x="6496050" y="2997200"/>
          <p14:tracePt t="51064" x="6496050" y="2965450"/>
          <p14:tracePt t="51101" x="6496050" y="2940050"/>
          <p14:tracePt t="51135" x="6496050" y="2921000"/>
          <p14:tracePt t="51170" x="6496050" y="2914650"/>
          <p14:tracePt t="51205" x="6496050" y="3009900"/>
          <p14:tracePt t="51240" x="6496050" y="3314700"/>
          <p14:tracePt t="51275" x="6565900" y="3822700"/>
          <p14:tracePt t="51311" x="6635750" y="3924300"/>
          <p14:tracePt t="51345" x="6680200" y="3911600"/>
          <p14:tracePt t="51380" x="6750050" y="3816350"/>
          <p14:tracePt t="51425" x="6889750" y="3295650"/>
          <p14:tracePt t="51460" x="6851650" y="2895600"/>
          <p14:tracePt t="51495" x="6737350" y="2724150"/>
          <p14:tracePt t="51531" x="6623050" y="2787650"/>
          <p14:tracePt t="51568" x="6477000" y="3143250"/>
          <p14:tracePt t="51604" x="6502400" y="3416300"/>
          <p14:tracePt t="51638" x="6686550" y="3568700"/>
          <p14:tracePt t="51686" x="6883400" y="3562350"/>
          <p14:tracePt t="51731" x="6896100" y="3549650"/>
          <p14:tracePt t="51896" x="6896100" y="3556000"/>
          <p14:tracePt t="51935" x="6896100" y="3683000"/>
          <p14:tracePt t="51970" x="6921500" y="3746500"/>
          <p14:tracePt t="52170" x="6927850" y="3746500"/>
          <p14:tracePt t="52207" x="6934200" y="3746500"/>
          <p14:tracePt t="52242" x="6940550" y="3746500"/>
          <p14:tracePt t="52309" x="6959600" y="3746500"/>
          <p14:tracePt t="52344" x="6985000" y="3746500"/>
          <p14:tracePt t="52378" x="7010400" y="3714750"/>
          <p14:tracePt t="52413" x="7035800" y="3638550"/>
          <p14:tracePt t="52448" x="7042150" y="3587750"/>
          <p14:tracePt t="52482" x="6953250" y="3562350"/>
          <p14:tracePt t="52517" x="6807200" y="3524250"/>
          <p14:tracePt t="52552" x="6743700" y="3524250"/>
          <p14:tracePt t="52588" x="6705600" y="3530600"/>
          <p14:tracePt t="52625" x="6667500" y="3556000"/>
          <p14:tracePt t="52659" x="6654800" y="3625850"/>
          <p14:tracePt t="52695" x="6635750" y="3835400"/>
          <p14:tracePt t="52730" x="6629400" y="4006850"/>
          <p14:tracePt t="52766" x="6623050" y="4114800"/>
          <p14:tracePt t="52802" x="6623050" y="4171950"/>
          <p14:tracePt t="52838" x="6623050" y="4178300"/>
          <p14:tracePt t="52873" x="6623050" y="4184650"/>
          <p14:tracePt t="52906" x="6623050" y="4210050"/>
          <p14:tracePt t="52943" x="6623050" y="4229100"/>
          <p14:tracePt t="52978" x="6623050" y="4254500"/>
          <p14:tracePt t="53013" x="6648450" y="4356100"/>
          <p14:tracePt t="53049" x="6724650" y="4616450"/>
          <p14:tracePt t="53086" x="6889750" y="4845050"/>
          <p14:tracePt t="53121" x="6902450" y="4845050"/>
          <p14:tracePt t="53463" x="6908800" y="4845050"/>
          <p14:tracePt t="53499" x="6946900" y="4838700"/>
          <p14:tracePt t="53534" x="6953250" y="4838700"/>
          <p14:tracePt t="53620" x="6959600" y="4838700"/>
          <p14:tracePt t="53654" x="6972300" y="4838700"/>
          <p14:tracePt t="53690" x="6985000" y="4838700"/>
          <p14:tracePt t="53725" x="6985000" y="4832350"/>
          <p14:tracePt t="55100" x="6978650" y="4832350"/>
          <p14:tracePt t="55290" x="6978650" y="4819650"/>
          <p14:tracePt t="56359" x="6978650" y="4794250"/>
          <p14:tracePt t="56397" x="6978650" y="3340100"/>
          <p14:tracePt t="56432" x="6959600" y="2965450"/>
          <p14:tracePt t="56702" x="6959600" y="2971800"/>
          <p14:tracePt t="56737" x="6959600" y="2978150"/>
          <p14:tracePt t="56770" x="6978650" y="2997200"/>
          <p14:tracePt t="56806" x="7086600" y="3111500"/>
          <p14:tracePt t="56841" x="7251700" y="3270250"/>
          <p14:tracePt t="56877" x="7283450" y="3365500"/>
          <p14:tracePt t="56913" x="7296150" y="3536950"/>
          <p14:tracePt t="56947" x="7277100" y="3816350"/>
          <p14:tracePt t="56983" x="7213600" y="4133850"/>
          <p14:tracePt t="57017" x="7181850" y="4248150"/>
          <p14:tracePt t="57054" x="7099300" y="4349750"/>
          <p14:tracePt t="57088" x="7035800" y="4375150"/>
          <p14:tracePt t="57164" x="7029450" y="4375150"/>
          <p14:tracePt t="57197" x="7023100" y="4381500"/>
          <p14:tracePt t="57231" x="7016750" y="4381500"/>
          <p14:tracePt t="57267" x="6997700" y="4273550"/>
          <p14:tracePt t="57302" x="7112000" y="4133850"/>
          <p14:tracePt t="57336" x="7118350" y="4133850"/>
          <p14:tracePt t="57415" x="7156450" y="4133850"/>
          <p14:tracePt t="57453" x="7683500" y="4006850"/>
          <p14:tracePt t="57495" x="8255000" y="3657600"/>
          <p14:tracePt t="57531" x="8305800" y="3568700"/>
          <p14:tracePt t="57566" x="8350250" y="3390900"/>
          <p14:tracePt t="57602" x="8356600" y="3035300"/>
          <p14:tracePt t="57636" x="8318500" y="2654300"/>
          <p14:tracePt t="57670" x="8013700" y="2012950"/>
          <p14:tracePt t="57704" x="6515100" y="876300"/>
          <p14:tracePt t="57738" x="4229100" y="552450"/>
          <p14:tracePt t="57775" x="819150" y="635000"/>
          <p14:tracePt t="57809" x="9983788" y="101600"/>
          <p14:tracePt t="57843" x="9558338" y="407988"/>
          <p14:tracePt t="57877" x="9829800" y="519113"/>
          <p14:tracePt t="57912" x="10390188" y="476250"/>
          <p14:tracePt t="57947" x="10848975" y="93663"/>
          <p14:tracePt t="58272" x="3771900" y="230188"/>
          <p14:tracePt t="58305" x="1997075" y="441325"/>
          <p14:tracePt t="58339" x="1606550" y="773113"/>
          <p14:tracePt t="58375" x="1962150" y="935038"/>
          <p14:tracePt t="58410" x="1971675" y="935038"/>
          <p14:tracePt t="58592" x="1792288" y="823913"/>
          <p14:tracePt t="58629" x="271463" y="288925"/>
          <p14:tracePt t="58632" x="68263" y="230188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1204</TotalTime>
  <Words>805</Words>
  <Application>Microsoft Office PowerPoint</Application>
  <PresentationFormat>Widescreen</PresentationFormat>
  <Paragraphs>148</Paragraphs>
  <Slides>13</Slides>
  <Notes>6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Source Sans Pro</vt:lpstr>
      <vt:lpstr>Office Theme</vt:lpstr>
      <vt:lpstr>Final RTES Project</vt:lpstr>
      <vt:lpstr>Introduction</vt:lpstr>
      <vt:lpstr>Functional (capability) Requirements</vt:lpstr>
      <vt:lpstr>PowerPoint Presentation</vt:lpstr>
      <vt:lpstr>Real-Time Requirements -1Hz</vt:lpstr>
      <vt:lpstr>Timing Analysis  - 1Hz</vt:lpstr>
      <vt:lpstr>Real-Time Requirements -10Hz</vt:lpstr>
      <vt:lpstr>PowerPoint Presentation</vt:lpstr>
      <vt:lpstr>PowerPoint Presentation</vt:lpstr>
      <vt:lpstr>Conclusion </vt:lpstr>
      <vt:lpstr>Timing diagram with convolution feature</vt:lpstr>
      <vt:lpstr>Formal References (and Attributions to Anyone who helped) </vt:lpstr>
      <vt:lpstr>Appendices with results, code etc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RTES Project</dc:title>
  <dc:creator>Gururaj Athani</dc:creator>
  <cp:lastModifiedBy>gururajpathani@gmail.com</cp:lastModifiedBy>
  <cp:revision>28</cp:revision>
  <dcterms:created xsi:type="dcterms:W3CDTF">2022-12-01T05:27:50Z</dcterms:created>
  <dcterms:modified xsi:type="dcterms:W3CDTF">2023-09-27T16:23:11Z</dcterms:modified>
</cp:coreProperties>
</file>

<file path=docProps/thumbnail.jpeg>
</file>